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6" r:id="rId3"/>
    <p:sldId id="289" r:id="rId4"/>
    <p:sldId id="257" r:id="rId5"/>
    <p:sldId id="259" r:id="rId6"/>
    <p:sldId id="258" r:id="rId7"/>
    <p:sldId id="260" r:id="rId8"/>
    <p:sldId id="262" r:id="rId9"/>
    <p:sldId id="263" r:id="rId10"/>
    <p:sldId id="264" r:id="rId11"/>
    <p:sldId id="265" r:id="rId12"/>
    <p:sldId id="266" r:id="rId13"/>
    <p:sldId id="267" r:id="rId14"/>
    <p:sldId id="268" r:id="rId15"/>
    <p:sldId id="269" r:id="rId16"/>
    <p:sldId id="270" r:id="rId17"/>
    <p:sldId id="273" r:id="rId18"/>
    <p:sldId id="271" r:id="rId19"/>
    <p:sldId id="272"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2571DF-B480-4805-9061-5AB650CDDF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DB12FF6-7EE2-44CA-9728-E07EC07AFD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54F8ABD-FB31-4135-A948-BB7CC141C918}"/>
              </a:ext>
            </a:extLst>
          </p:cNvPr>
          <p:cNvSpPr>
            <a:spLocks noGrp="1" noChangeArrowheads="1"/>
          </p:cNvSpPr>
          <p:nvPr>
            <p:ph type="sldNum" sz="quarter" idx="12"/>
          </p:nvPr>
        </p:nvSpPr>
        <p:spPr>
          <a:ln/>
        </p:spPr>
        <p:txBody>
          <a:bodyPr/>
          <a:lstStyle>
            <a:lvl1pPr>
              <a:defRPr/>
            </a:lvl1pPr>
          </a:lstStyle>
          <a:p>
            <a:fld id="{45CD3765-7656-4520-8B50-6048D7D428D5}" type="slidenum">
              <a:rPr lang="en-US" altLang="en-US"/>
              <a:pPr/>
              <a:t>‹#›</a:t>
            </a:fld>
            <a:endParaRPr lang="en-US" altLang="en-US"/>
          </a:p>
        </p:txBody>
      </p:sp>
    </p:spTree>
    <p:extLst>
      <p:ext uri="{BB962C8B-B14F-4D97-AF65-F5344CB8AC3E}">
        <p14:creationId xmlns:p14="http://schemas.microsoft.com/office/powerpoint/2010/main" val="401510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12/8/2025</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12/8/2025</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7.xml"/><Relationship Id="rId3" Type="http://schemas.openxmlformats.org/officeDocument/2006/relationships/slide" Target="slide7.xml"/><Relationship Id="rId7" Type="http://schemas.openxmlformats.org/officeDocument/2006/relationships/slide" Target="slide11.xml"/><Relationship Id="rId12" Type="http://schemas.openxmlformats.org/officeDocument/2006/relationships/slide" Target="slide14.xml"/><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slide" Target="slide9.xml"/><Relationship Id="rId10" Type="http://schemas.openxmlformats.org/officeDocument/2006/relationships/slide" Target="slide15.xml"/><Relationship Id="rId4" Type="http://schemas.openxmlformats.org/officeDocument/2006/relationships/slide" Target="slide8.xml"/><Relationship Id="rId9" Type="http://schemas.openxmlformats.org/officeDocument/2006/relationships/slide" Target="slide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54FE6-A3A9-422D-8DC9-11BED116637A}"/>
              </a:ext>
            </a:extLst>
          </p:cNvPr>
          <p:cNvSpPr>
            <a:spLocks noGrp="1"/>
          </p:cNvSpPr>
          <p:nvPr>
            <p:ph type="ctrTitle"/>
          </p:nvPr>
        </p:nvSpPr>
        <p:spPr>
          <a:xfrm>
            <a:off x="163287" y="2642616"/>
            <a:ext cx="5442856" cy="1572768"/>
          </a:xfrm>
        </p:spPr>
        <p:txBody>
          <a:bodyPr anchor="b">
            <a:noAutofit/>
          </a:bodyPr>
          <a:lstStyle/>
          <a:p>
            <a:pPr>
              <a:lnSpc>
                <a:spcPct val="150000"/>
              </a:lnSpc>
            </a:pPr>
            <a:r>
              <a:rPr lang="vi-VN" sz="8000" b="1" dirty="0">
                <a:ln w="12700">
                  <a:solidFill>
                    <a:schemeClr val="accent1">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rPr>
              <a:t>ÂM NHẠC</a:t>
            </a:r>
            <a:br>
              <a:rPr lang="vi-VN" sz="8000" b="1" dirty="0">
                <a:ln w="12700">
                  <a:solidFill>
                    <a:schemeClr val="accent1">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rPr>
            </a:br>
            <a:r>
              <a:rPr lang="vi-VN" sz="8000" b="1" dirty="0">
                <a:ln w="12700">
                  <a:solidFill>
                    <a:schemeClr val="accent1">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rPr>
              <a:t>LỚP 1</a:t>
            </a:r>
            <a:endParaRPr lang="en-US" sz="8000" b="1" dirty="0">
              <a:ln w="12700">
                <a:solidFill>
                  <a:schemeClr val="accent1">
                    <a:lumMod val="75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reflection blurRad="6350" stA="55000" endA="300" endPos="45500" dir="5400000" sy="-100000" algn="bl" rotWithShape="0"/>
              </a:effectLst>
            </a:endParaRPr>
          </a:p>
        </p:txBody>
      </p:sp>
      <p:sp>
        <p:nvSpPr>
          <p:cNvPr id="3" name="Subtitle 2">
            <a:extLst>
              <a:ext uri="{FF2B5EF4-FFF2-40B4-BE49-F238E27FC236}">
                <a16:creationId xmlns:a16="http://schemas.microsoft.com/office/drawing/2014/main" id="{159F9DE0-40ED-4000-94B4-2CF056AD970D}"/>
              </a:ext>
            </a:extLst>
          </p:cNvPr>
          <p:cNvSpPr>
            <a:spLocks noGrp="1"/>
          </p:cNvSpPr>
          <p:nvPr>
            <p:ph type="subTitle" idx="1"/>
          </p:nvPr>
        </p:nvSpPr>
        <p:spPr>
          <a:xfrm>
            <a:off x="141516" y="5285232"/>
            <a:ext cx="6878775" cy="1572768"/>
          </a:xfrm>
        </p:spPr>
        <p:txBody>
          <a:bodyPr>
            <a:normAutofit/>
          </a:bodyPr>
          <a:lstStyle/>
          <a:p>
            <a:pPr algn="l"/>
            <a:r>
              <a:rPr lang="vi-VN" sz="5400" b="1" dirty="0">
                <a:ln w="22225">
                  <a:solidFill>
                    <a:schemeClr val="accent2"/>
                  </a:solidFill>
                  <a:prstDash val="solid"/>
                </a:ln>
                <a:solidFill>
                  <a:schemeClr val="accent2">
                    <a:lumMod val="40000"/>
                    <a:lumOff val="60000"/>
                  </a:schemeClr>
                </a:solidFill>
              </a:rPr>
              <a:t>GV: LÊ VĂN BẢY</a:t>
            </a:r>
            <a:endParaRPr lang="en-US" sz="5400" b="1" dirty="0">
              <a:ln w="22225">
                <a:solidFill>
                  <a:schemeClr val="accent2"/>
                </a:solidFill>
                <a:prstDash val="solid"/>
              </a:ln>
              <a:solidFill>
                <a:schemeClr val="accent2">
                  <a:lumMod val="40000"/>
                  <a:lumOff val="60000"/>
                </a:schemeClr>
              </a:solidFill>
            </a:endParaRP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with pink hearts and butterflies&#10;&#10;Description automatically generated">
            <a:extLst>
              <a:ext uri="{FF2B5EF4-FFF2-40B4-BE49-F238E27FC236}">
                <a16:creationId xmlns:a16="http://schemas.microsoft.com/office/drawing/2014/main" id="{99EF6AAF-E413-4A34-BAC8-6C71E8241EC0}"/>
              </a:ext>
            </a:extLst>
          </p:cNvPr>
          <p:cNvPicPr>
            <a:picLocks noChangeAspect="1"/>
          </p:cNvPicPr>
          <p:nvPr/>
        </p:nvPicPr>
        <p:blipFill>
          <a:blip r:embed="rId2">
            <a:extLst>
              <a:ext uri="{28A0092B-C50C-407E-A947-70E740481C1C}">
                <a14:useLocalDpi xmlns:a14="http://schemas.microsoft.com/office/drawing/2010/main" val="0"/>
              </a:ext>
            </a:extLst>
          </a:blip>
          <a:srcRect b="303"/>
          <a:stretch>
            <a:fillRect/>
          </a:stretch>
        </p:blipFill>
        <p:spPr>
          <a:xfrm>
            <a:off x="5769430"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500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392556" y="2043111"/>
            <a:ext cx="6268279" cy="9220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FD3EC8FB-2CB2-4C81-8FF3-5CB2F6E2A397}"/>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4)">
            <a:hlinkClick r:id="" action="ppaction://media"/>
            <a:extLst>
              <a:ext uri="{FF2B5EF4-FFF2-40B4-BE49-F238E27FC236}">
                <a16:creationId xmlns:a16="http://schemas.microsoft.com/office/drawing/2014/main" id="{5CDC572B-941C-4FFF-A171-8BAF1A2566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09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419060" y="1609104"/>
            <a:ext cx="5724940" cy="1346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E6780380-4878-47D8-A6F6-D5C5796B8269}"/>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5)">
            <a:hlinkClick r:id="" action="ppaction://media"/>
            <a:extLst>
              <a:ext uri="{FF2B5EF4-FFF2-40B4-BE49-F238E27FC236}">
                <a16:creationId xmlns:a16="http://schemas.microsoft.com/office/drawing/2014/main" id="{E6CAD1BC-94CD-44BC-B3A1-7191A0007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8814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670852" y="1211538"/>
            <a:ext cx="6082748" cy="2658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dirty="0" err="1"/>
              <a:t>đi</a:t>
            </a:r>
            <a:r>
              <a:rPr lang="en-US" sz="4000" b="1" dirty="0"/>
              <a:t> </a:t>
            </a:r>
            <a:r>
              <a:rPr lang="en-US" sz="4000" b="1" dirty="0" err="1"/>
              <a:t>vắng</a:t>
            </a:r>
            <a:r>
              <a:rPr lang="en-US" sz="4000" b="1" dirty="0"/>
              <a:t>.</a:t>
            </a:r>
          </a:p>
          <a:p>
            <a:pPr marL="0" indent="0">
              <a:buFont typeface="Arial" panose="020B0604020202020204" pitchFamily="34" charset="0"/>
              <a:buNone/>
            </a:pPr>
            <a:r>
              <a:rPr lang="en-US" sz="4000" b="1" dirty="0"/>
              <a:t>Con 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í a.</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2E9AB23B-0459-42B3-B504-CE6382899973}"/>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6)">
            <a:hlinkClick r:id="" action="ppaction://media"/>
            <a:extLst>
              <a:ext uri="{FF2B5EF4-FFF2-40B4-BE49-F238E27FC236}">
                <a16:creationId xmlns:a16="http://schemas.microsoft.com/office/drawing/2014/main" id="{639E53B7-991D-4DEB-9E47-70BF33F42D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5791200" y="4283241"/>
            <a:ext cx="609600" cy="709861"/>
          </a:xfrm>
          <a:prstGeom prst="rect">
            <a:avLst/>
          </a:prstGeom>
        </p:spPr>
      </p:pic>
    </p:spTree>
    <p:extLst>
      <p:ext uri="{BB962C8B-B14F-4D97-AF65-F5344CB8AC3E}">
        <p14:creationId xmlns:p14="http://schemas.microsoft.com/office/powerpoint/2010/main" val="125678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763617" y="1913903"/>
            <a:ext cx="5221357"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E8793B7F-DAD3-4596-9479-1C1126A2929F}"/>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7)">
            <a:hlinkClick r:id="" action="ppaction://media"/>
            <a:extLst>
              <a:ext uri="{FF2B5EF4-FFF2-40B4-BE49-F238E27FC236}">
                <a16:creationId xmlns:a16="http://schemas.microsoft.com/office/drawing/2014/main" id="{104DADA8-D24A-4F0F-B4F7-152EC6242F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01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723860" y="1887398"/>
            <a:ext cx="5539409"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F62B79DB-F130-4E39-B265-1FE9DE166BA5}"/>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8)">
            <a:hlinkClick r:id="" action="ppaction://media"/>
            <a:extLst>
              <a:ext uri="{FF2B5EF4-FFF2-40B4-BE49-F238E27FC236}">
                <a16:creationId xmlns:a16="http://schemas.microsoft.com/office/drawing/2014/main" id="{DC038D78-0002-4F42-9070-101BAA8CF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235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869634" y="1701869"/>
            <a:ext cx="5459896" cy="13196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501B940D-CA94-4052-9D3C-261DC23D26BF}"/>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9)">
            <a:hlinkClick r:id="" action="ppaction://media"/>
            <a:extLst>
              <a:ext uri="{FF2B5EF4-FFF2-40B4-BE49-F238E27FC236}">
                <a16:creationId xmlns:a16="http://schemas.microsoft.com/office/drawing/2014/main" id="{1979FDB5-511B-4815-A5EB-E9F652F1F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5718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127513" y="654947"/>
            <a:ext cx="9339470" cy="3355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dirty="0" err="1"/>
              <a:t>đi</a:t>
            </a:r>
            <a:r>
              <a:rPr lang="en-US" sz="4000" b="1" dirty="0"/>
              <a:t> </a:t>
            </a:r>
            <a:r>
              <a:rPr lang="en-US" sz="4000" b="1" dirty="0" err="1"/>
              <a:t>vắng</a:t>
            </a:r>
            <a:r>
              <a:rPr lang="en-US" sz="4000" b="1" dirty="0"/>
              <a:t>.</a:t>
            </a:r>
          </a:p>
          <a:p>
            <a:pPr marL="0" indent="0">
              <a:buFont typeface="Arial" panose="020B0604020202020204" pitchFamily="34" charset="0"/>
              <a:buNone/>
            </a:pPr>
            <a:r>
              <a:rPr lang="en-US" sz="4000" b="1" dirty="0"/>
              <a:t>Con 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í a.</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242D954C-4C50-42FB-AB90-39F3499A8991}"/>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2">
            <a:hlinkClick r:id="" action="ppaction://media"/>
            <a:extLst>
              <a:ext uri="{FF2B5EF4-FFF2-40B4-BE49-F238E27FC236}">
                <a16:creationId xmlns:a16="http://schemas.microsoft.com/office/drawing/2014/main" id="{4840C174-D79C-476A-B6ED-47203B9D7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5791200" y="5077325"/>
            <a:ext cx="609600" cy="541420"/>
          </a:xfrm>
          <a:prstGeom prst="rect">
            <a:avLst/>
          </a:prstGeom>
        </p:spPr>
      </p:pic>
    </p:spTree>
    <p:extLst>
      <p:ext uri="{BB962C8B-B14F-4D97-AF65-F5344CB8AC3E}">
        <p14:creationId xmlns:p14="http://schemas.microsoft.com/office/powerpoint/2010/main" val="28346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BF386E-5E93-4207-BC4F-1AE6B1989E96}"/>
              </a:ext>
            </a:extLst>
          </p:cNvPr>
          <p:cNvSpPr txBox="1"/>
          <p:nvPr/>
        </p:nvSpPr>
        <p:spPr>
          <a:xfrm>
            <a:off x="1303682" y="443950"/>
            <a:ext cx="10424491" cy="830997"/>
          </a:xfrm>
          <a:prstGeom prst="rect">
            <a:avLst/>
          </a:prstGeom>
          <a:noFill/>
        </p:spPr>
        <p:txBody>
          <a:bodyPr wrap="square" rtlCol="0">
            <a:spAutoFit/>
          </a:bodyPr>
          <a:lstStyle/>
          <a:p>
            <a:pPr algn="ctr"/>
            <a:r>
              <a:rPr lang="en-US" sz="4800" b="1" dirty="0" err="1"/>
              <a:t>Hát</a:t>
            </a:r>
            <a:r>
              <a:rPr lang="en-US" sz="4800" b="1" dirty="0"/>
              <a:t> </a:t>
            </a:r>
            <a:r>
              <a:rPr lang="en-US" sz="4800" b="1" dirty="0" err="1"/>
              <a:t>thầm</a:t>
            </a:r>
            <a:r>
              <a:rPr lang="en-US" sz="4800" b="1" dirty="0"/>
              <a:t> </a:t>
            </a:r>
            <a:r>
              <a:rPr lang="en-US" sz="4800" b="1" dirty="0" err="1"/>
              <a:t>và</a:t>
            </a:r>
            <a:r>
              <a:rPr lang="en-US" sz="4800" b="1" dirty="0"/>
              <a:t> </a:t>
            </a:r>
            <a:r>
              <a:rPr lang="en-US" sz="4800" b="1" dirty="0" err="1"/>
              <a:t>chọn</a:t>
            </a:r>
            <a:r>
              <a:rPr lang="en-US" sz="4800" b="1" dirty="0"/>
              <a:t> </a:t>
            </a:r>
            <a:r>
              <a:rPr lang="en-US" sz="4800" b="1" dirty="0" err="1"/>
              <a:t>đáp</a:t>
            </a:r>
            <a:r>
              <a:rPr lang="en-US" sz="4800" b="1" dirty="0"/>
              <a:t> </a:t>
            </a:r>
            <a:r>
              <a:rPr lang="en-US" sz="4800" b="1" dirty="0" err="1"/>
              <a:t>án</a:t>
            </a:r>
            <a:r>
              <a:rPr lang="en-US" sz="4800" b="1" dirty="0"/>
              <a:t> </a:t>
            </a:r>
            <a:r>
              <a:rPr lang="en-US" sz="4800" b="1" dirty="0" err="1"/>
              <a:t>đúng</a:t>
            </a:r>
            <a:endParaRPr lang="en-US" sz="4800" b="1" dirty="0"/>
          </a:p>
        </p:txBody>
      </p:sp>
      <p:pic>
        <p:nvPicPr>
          <p:cNvPr id="2050" name="Picture 2" descr="Hình ảnh Tai Nghe Màu Hồng Biểu Tượng Phong Cách Hoạt Hình, Hồng, Biểu  Tượng Phong Cách, Biểu Tượng Hoạt Hình Vector và PNG với nền trong suốt để  tải xuống miễn">
            <a:extLst>
              <a:ext uri="{FF2B5EF4-FFF2-40B4-BE49-F238E27FC236}">
                <a16:creationId xmlns:a16="http://schemas.microsoft.com/office/drawing/2014/main" id="{3A84C93D-9817-4CE7-8FC5-B171666B7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913" y="1538528"/>
            <a:ext cx="4108174" cy="410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13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7FF4B-196B-425A-B8CC-651636C865CD}"/>
              </a:ext>
            </a:extLst>
          </p:cNvPr>
          <p:cNvPicPr>
            <a:picLocks noChangeAspect="1"/>
          </p:cNvPicPr>
          <p:nvPr/>
        </p:nvPicPr>
        <p:blipFill rotWithShape="1">
          <a:blip r:embed="rId4"/>
          <a:srcRect l="29674" t="32688" r="34348" b="45699"/>
          <a:stretch/>
        </p:blipFill>
        <p:spPr>
          <a:xfrm>
            <a:off x="1117705" y="1961322"/>
            <a:ext cx="9956590" cy="3362738"/>
          </a:xfrm>
          <a:prstGeom prst="rect">
            <a:avLst/>
          </a:prstGeom>
        </p:spPr>
      </p:pic>
      <p:sp>
        <p:nvSpPr>
          <p:cNvPr id="6" name="Oval 5">
            <a:extLst>
              <a:ext uri="{FF2B5EF4-FFF2-40B4-BE49-F238E27FC236}">
                <a16:creationId xmlns:a16="http://schemas.microsoft.com/office/drawing/2014/main" id="{D744A277-4770-4A45-A073-366DA2805DE9}"/>
              </a:ext>
            </a:extLst>
          </p:cNvPr>
          <p:cNvSpPr/>
          <p:nvPr/>
        </p:nvSpPr>
        <p:spPr>
          <a:xfrm>
            <a:off x="8044069" y="4227444"/>
            <a:ext cx="861392" cy="8348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
            </a:r>
            <a:endParaRPr lang="en-US" b="1" dirty="0"/>
          </a:p>
        </p:txBody>
      </p:sp>
      <p:pic>
        <p:nvPicPr>
          <p:cNvPr id="10" name="C1 DEN C6 CA BAI PIANO">
            <a:hlinkClick r:id="" action="ppaction://media"/>
            <a:extLst>
              <a:ext uri="{FF2B5EF4-FFF2-40B4-BE49-F238E27FC236}">
                <a16:creationId xmlns:a16="http://schemas.microsoft.com/office/drawing/2014/main" id="{7951B406-C8B5-4C98-8700-84CDB4EF57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1027" y="4651513"/>
            <a:ext cx="609600" cy="609600"/>
          </a:xfrm>
          <a:prstGeom prst="rect">
            <a:avLst/>
          </a:prstGeom>
        </p:spPr>
      </p:pic>
    </p:spTree>
    <p:extLst>
      <p:ext uri="{BB962C8B-B14F-4D97-AF65-F5344CB8AC3E}">
        <p14:creationId xmlns:p14="http://schemas.microsoft.com/office/powerpoint/2010/main" val="230384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D3A7AE-D926-4E3E-9628-4F776A398E57}"/>
              </a:ext>
            </a:extLst>
          </p:cNvPr>
          <p:cNvPicPr>
            <a:picLocks noChangeAspect="1"/>
          </p:cNvPicPr>
          <p:nvPr/>
        </p:nvPicPr>
        <p:blipFill rotWithShape="1">
          <a:blip r:embed="rId4"/>
          <a:srcRect l="30109" t="53142" r="33913" b="24046"/>
          <a:stretch/>
        </p:blipFill>
        <p:spPr>
          <a:xfrm>
            <a:off x="1000311" y="1828800"/>
            <a:ext cx="9627933" cy="3432313"/>
          </a:xfrm>
          <a:prstGeom prst="rect">
            <a:avLst/>
          </a:prstGeom>
        </p:spPr>
      </p:pic>
      <p:sp>
        <p:nvSpPr>
          <p:cNvPr id="7" name="Oval 6">
            <a:extLst>
              <a:ext uri="{FF2B5EF4-FFF2-40B4-BE49-F238E27FC236}">
                <a16:creationId xmlns:a16="http://schemas.microsoft.com/office/drawing/2014/main" id="{D9F175EC-AC5D-4637-85E0-31555FF99190}"/>
              </a:ext>
            </a:extLst>
          </p:cNvPr>
          <p:cNvSpPr/>
          <p:nvPr/>
        </p:nvSpPr>
        <p:spPr>
          <a:xfrm>
            <a:off x="7540486" y="2809461"/>
            <a:ext cx="861392" cy="8348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a:t>
            </a:r>
            <a:endParaRPr lang="en-US" b="1" dirty="0"/>
          </a:p>
        </p:txBody>
      </p:sp>
      <p:pic>
        <p:nvPicPr>
          <p:cNvPr id="8" name="C1 DEN C6 CA BAI PIANO">
            <a:hlinkClick r:id="" action="ppaction://media"/>
            <a:extLst>
              <a:ext uri="{FF2B5EF4-FFF2-40B4-BE49-F238E27FC236}">
                <a16:creationId xmlns:a16="http://schemas.microsoft.com/office/drawing/2014/main" id="{D30B14FB-401D-4587-B140-C837BF7D72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51027" y="4651513"/>
            <a:ext cx="609600" cy="609600"/>
          </a:xfrm>
          <a:prstGeom prst="rect">
            <a:avLst/>
          </a:prstGeom>
        </p:spPr>
      </p:pic>
    </p:spTree>
    <p:extLst>
      <p:ext uri="{BB962C8B-B14F-4D97-AF65-F5344CB8AC3E}">
        <p14:creationId xmlns:p14="http://schemas.microsoft.com/office/powerpoint/2010/main" val="30234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47AF7C-338F-4750-8CEB-EE8F3A5D16EA}"/>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FF286B96-1C0F-4E4D-9D56-53F99E4A10FC}"/>
              </a:ext>
            </a:extLst>
          </p:cNvPr>
          <p:cNvSpPr txBox="1"/>
          <p:nvPr/>
        </p:nvSpPr>
        <p:spPr>
          <a:xfrm>
            <a:off x="361071" y="5257800"/>
            <a:ext cx="11830929" cy="1477328"/>
          </a:xfrm>
          <a:prstGeom prst="rect">
            <a:avLst/>
          </a:prstGeom>
          <a:noFill/>
        </p:spPr>
        <p:txBody>
          <a:bodyPr wrap="square" rtlCol="0">
            <a:spAutoFit/>
          </a:bodyPr>
          <a:lstStyle/>
          <a:p>
            <a:r>
              <a:rPr lang="en-US" dirty="0"/>
              <a:t>Hai </a:t>
            </a:r>
            <a:r>
              <a:rPr lang="en-US" dirty="0" err="1"/>
              <a:t>bạn</a:t>
            </a:r>
            <a:r>
              <a:rPr lang="en-US" dirty="0"/>
              <a:t> </a:t>
            </a:r>
            <a:r>
              <a:rPr lang="en-US" dirty="0" err="1"/>
              <a:t>Thỏ</a:t>
            </a:r>
            <a:r>
              <a:rPr lang="en-US" dirty="0"/>
              <a:t> </a:t>
            </a:r>
            <a:r>
              <a:rPr lang="en-US" dirty="0" err="1"/>
              <a:t>trong</a:t>
            </a:r>
            <a:r>
              <a:rPr lang="en-US" dirty="0"/>
              <a:t> </a:t>
            </a:r>
            <a:r>
              <a:rPr lang="en-US" dirty="0" err="1"/>
              <a:t>bức</a:t>
            </a:r>
            <a:r>
              <a:rPr lang="en-US" dirty="0"/>
              <a:t> </a:t>
            </a:r>
            <a:r>
              <a:rPr lang="en-US" dirty="0" err="1"/>
              <a:t>tranh</a:t>
            </a:r>
            <a:r>
              <a:rPr lang="en-US" dirty="0"/>
              <a:t> </a:t>
            </a:r>
            <a:r>
              <a:rPr lang="en-US" dirty="0" err="1"/>
              <a:t>đang</a:t>
            </a:r>
            <a:r>
              <a:rPr lang="en-US" dirty="0"/>
              <a:t> </a:t>
            </a:r>
            <a:r>
              <a:rPr lang="en-US" dirty="0" err="1"/>
              <a:t>làm</a:t>
            </a:r>
            <a:r>
              <a:rPr lang="en-US" dirty="0"/>
              <a:t> </a:t>
            </a:r>
            <a:r>
              <a:rPr lang="en-US" dirty="0" err="1"/>
              <a:t>gì</a:t>
            </a:r>
            <a:r>
              <a:rPr lang="en-US" dirty="0"/>
              <a:t> </a:t>
            </a:r>
            <a:r>
              <a:rPr lang="en-US" dirty="0" err="1"/>
              <a:t>đó</a:t>
            </a:r>
            <a:r>
              <a:rPr lang="en-US" dirty="0"/>
              <a:t>? </a:t>
            </a:r>
            <a:r>
              <a:rPr lang="en-US" dirty="0" err="1"/>
              <a:t>Cảm</a:t>
            </a:r>
            <a:r>
              <a:rPr lang="en-US" dirty="0"/>
              <a:t> </a:t>
            </a:r>
            <a:r>
              <a:rPr lang="en-US" dirty="0" err="1"/>
              <a:t>xúc</a:t>
            </a:r>
            <a:r>
              <a:rPr lang="en-US" dirty="0"/>
              <a:t> </a:t>
            </a:r>
            <a:r>
              <a:rPr lang="en-US" dirty="0" err="1"/>
              <a:t>của</a:t>
            </a:r>
            <a:r>
              <a:rPr lang="en-US" dirty="0"/>
              <a:t> </a:t>
            </a:r>
            <a:r>
              <a:rPr lang="en-US" dirty="0" err="1"/>
              <a:t>các</a:t>
            </a:r>
            <a:r>
              <a:rPr lang="en-US" dirty="0"/>
              <a:t> </a:t>
            </a:r>
            <a:r>
              <a:rPr lang="en-US" dirty="0" err="1"/>
              <a:t>bạn</a:t>
            </a:r>
            <a:r>
              <a:rPr lang="en-US" dirty="0"/>
              <a:t> </a:t>
            </a:r>
            <a:r>
              <a:rPr lang="en-US" dirty="0" err="1"/>
              <a:t>ấy</a:t>
            </a:r>
            <a:r>
              <a:rPr lang="en-US" dirty="0"/>
              <a:t> </a:t>
            </a:r>
            <a:r>
              <a:rPr lang="en-US" dirty="0" err="1"/>
              <a:t>ntn</a:t>
            </a:r>
            <a:r>
              <a:rPr lang="en-US" dirty="0"/>
              <a:t>?</a:t>
            </a:r>
          </a:p>
          <a:p>
            <a:r>
              <a:rPr lang="en-US" dirty="0"/>
              <a:t>(</a:t>
            </a:r>
            <a:r>
              <a:rPr lang="en-US" dirty="0" err="1"/>
              <a:t>Vui</a:t>
            </a:r>
            <a:r>
              <a:rPr lang="en-US" dirty="0"/>
              <a:t> </a:t>
            </a:r>
            <a:r>
              <a:rPr lang="en-US" dirty="0" err="1"/>
              <a:t>mừng</a:t>
            </a:r>
            <a:r>
              <a:rPr lang="en-US" dirty="0"/>
              <a:t> </a:t>
            </a:r>
            <a:r>
              <a:rPr lang="en-US" dirty="0" err="1"/>
              <a:t>hớn</a:t>
            </a:r>
            <a:r>
              <a:rPr lang="en-US" dirty="0"/>
              <a:t> </a:t>
            </a:r>
            <a:r>
              <a:rPr lang="en-US" dirty="0" err="1"/>
              <a:t>hở</a:t>
            </a:r>
            <a:r>
              <a:rPr lang="en-US" dirty="0"/>
              <a:t> </a:t>
            </a:r>
            <a:r>
              <a:rPr lang="en-US" dirty="0" err="1"/>
              <a:t>chạy</a:t>
            </a:r>
            <a:r>
              <a:rPr lang="en-US" dirty="0"/>
              <a:t> ra </a:t>
            </a:r>
            <a:r>
              <a:rPr lang="en-US" dirty="0" err="1"/>
              <a:t>cửa</a:t>
            </a:r>
            <a:r>
              <a:rPr lang="en-US" dirty="0"/>
              <a:t> </a:t>
            </a:r>
            <a:r>
              <a:rPr lang="en-US" dirty="0" err="1"/>
              <a:t>đón</a:t>
            </a:r>
            <a:r>
              <a:rPr lang="en-US" dirty="0"/>
              <a:t> </a:t>
            </a:r>
            <a:r>
              <a:rPr lang="en-US" dirty="0" err="1"/>
              <a:t>mẹ</a:t>
            </a:r>
            <a:r>
              <a:rPr lang="en-US" dirty="0"/>
              <a:t>.</a:t>
            </a:r>
          </a:p>
          <a:p>
            <a:r>
              <a:rPr lang="en-US" dirty="0">
                <a:sym typeface="Wingdings" panose="05000000000000000000" pitchFamily="2" charset="2"/>
              </a:rPr>
              <a:t> </a:t>
            </a:r>
            <a:r>
              <a:rPr lang="en-US" dirty="0" err="1">
                <a:sym typeface="Wingdings" panose="05000000000000000000" pitchFamily="2" charset="2"/>
              </a:rPr>
              <a:t>Chắc</a:t>
            </a:r>
            <a:r>
              <a:rPr lang="en-US" dirty="0">
                <a:sym typeface="Wingdings" panose="05000000000000000000" pitchFamily="2" charset="2"/>
              </a:rPr>
              <a:t> </a:t>
            </a:r>
            <a:r>
              <a:rPr lang="en-US" dirty="0" err="1">
                <a:sym typeface="Wingdings" panose="05000000000000000000" pitchFamily="2" charset="2"/>
              </a:rPr>
              <a:t>hẳn</a:t>
            </a:r>
            <a:r>
              <a:rPr lang="en-US" dirty="0">
                <a:sym typeface="Wingdings" panose="05000000000000000000" pitchFamily="2" charset="2"/>
              </a:rPr>
              <a:t>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hai</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Thỏ</a:t>
            </a:r>
            <a:r>
              <a:rPr lang="en-US" dirty="0">
                <a:sym typeface="Wingdings" panose="05000000000000000000" pitchFamily="2" charset="2"/>
              </a:rPr>
              <a:t> </a:t>
            </a:r>
            <a:r>
              <a:rPr lang="en-US" dirty="0" err="1">
                <a:sym typeface="Wingdings" panose="05000000000000000000" pitchFamily="2" charset="2"/>
              </a:rPr>
              <a:t>đã</a:t>
            </a:r>
            <a:r>
              <a:rPr lang="en-US" dirty="0">
                <a:sym typeface="Wingdings" panose="05000000000000000000" pitchFamily="2" charset="2"/>
              </a:rPr>
              <a:t> </a:t>
            </a:r>
            <a:r>
              <a:rPr lang="en-US" dirty="0" err="1">
                <a:sym typeface="Wingdings" panose="05000000000000000000" pitchFamily="2" charset="2"/>
              </a:rPr>
              <a:t>vắng</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một</a:t>
            </a:r>
            <a:r>
              <a:rPr lang="en-US" dirty="0">
                <a:sym typeface="Wingdings" panose="05000000000000000000" pitchFamily="2" charset="2"/>
              </a:rPr>
              <a:t> </a:t>
            </a:r>
            <a:r>
              <a:rPr lang="en-US" dirty="0" err="1">
                <a:sym typeface="Wingdings" panose="05000000000000000000" pitchFamily="2" charset="2"/>
              </a:rPr>
              <a:t>lúc</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các</a:t>
            </a:r>
            <a:r>
              <a:rPr lang="en-US" dirty="0">
                <a:sym typeface="Wingdings" panose="05000000000000000000" pitchFamily="2" charset="2"/>
              </a:rPr>
              <a:t> con? Khi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vắng</a:t>
            </a:r>
            <a:r>
              <a:rPr lang="en-US" dirty="0">
                <a:sym typeface="Wingdings" panose="05000000000000000000" pitchFamily="2" charset="2"/>
              </a:rPr>
              <a:t> </a:t>
            </a:r>
            <a:r>
              <a:rPr lang="en-US" dirty="0" err="1">
                <a:sym typeface="Wingdings" panose="05000000000000000000" pitchFamily="2" charset="2"/>
              </a:rPr>
              <a:t>nhà</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rất</a:t>
            </a:r>
            <a:r>
              <a:rPr lang="en-US" dirty="0">
                <a:sym typeface="Wingdings" panose="05000000000000000000" pitchFamily="2" charset="2"/>
              </a:rPr>
              <a:t> </a:t>
            </a:r>
            <a:r>
              <a:rPr lang="en-US" dirty="0" err="1">
                <a:sym typeface="Wingdings" panose="05000000000000000000" pitchFamily="2" charset="2"/>
              </a:rPr>
              <a:t>nhớ</a:t>
            </a:r>
            <a:r>
              <a:rPr lang="en-US" dirty="0">
                <a:sym typeface="Wingdings" panose="05000000000000000000" pitchFamily="2" charset="2"/>
              </a:rPr>
              <a:t>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phải</a:t>
            </a:r>
            <a:r>
              <a:rPr lang="en-US" dirty="0">
                <a:sym typeface="Wingdings" panose="05000000000000000000" pitchFamily="2" charset="2"/>
              </a:rPr>
              <a:t> </a:t>
            </a:r>
            <a:r>
              <a:rPr lang="en-US" dirty="0" err="1">
                <a:sym typeface="Wingdings" panose="05000000000000000000" pitchFamily="2" charset="2"/>
              </a:rPr>
              <a:t>không</a:t>
            </a:r>
            <a:r>
              <a:rPr lang="en-US" dirty="0">
                <a:sym typeface="Wingdings" panose="05000000000000000000" pitchFamily="2" charset="2"/>
              </a:rPr>
              <a:t> </a:t>
            </a:r>
            <a:r>
              <a:rPr lang="en-US" dirty="0" err="1">
                <a:sym typeface="Wingdings" panose="05000000000000000000" pitchFamily="2" charset="2"/>
              </a:rPr>
              <a:t>nào</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nhỏ</a:t>
            </a:r>
            <a:r>
              <a:rPr lang="en-US" dirty="0">
                <a:sym typeface="Wingdings" panose="05000000000000000000" pitchFamily="2" charset="2"/>
              </a:rPr>
              <a:t> </a:t>
            </a:r>
            <a:r>
              <a:rPr lang="en-US" dirty="0" err="1">
                <a:sym typeface="Wingdings" panose="05000000000000000000" pitchFamily="2" charset="2"/>
              </a:rPr>
              <a:t>khi</a:t>
            </a:r>
            <a:r>
              <a:rPr lang="en-US" dirty="0">
                <a:sym typeface="Wingdings" panose="05000000000000000000" pitchFamily="2" charset="2"/>
              </a:rPr>
              <a:t>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vắng</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hát</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về</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đấy</a:t>
            </a:r>
            <a:r>
              <a:rPr lang="en-US" dirty="0">
                <a:sym typeface="Wingdings" panose="05000000000000000000" pitchFamily="2" charset="2"/>
              </a:rPr>
              <a:t>. </a:t>
            </a:r>
            <a:r>
              <a:rPr lang="en-US" dirty="0" err="1">
                <a:sym typeface="Wingdings" panose="05000000000000000000" pitchFamily="2" charset="2"/>
              </a:rPr>
              <a:t>Chúng</a:t>
            </a:r>
            <a:r>
              <a:rPr lang="en-US" dirty="0">
                <a:sym typeface="Wingdings" panose="05000000000000000000" pitchFamily="2" charset="2"/>
              </a:rPr>
              <a:t> </a:t>
            </a:r>
            <a:r>
              <a:rPr lang="en-US" dirty="0" err="1">
                <a:sym typeface="Wingdings" panose="05000000000000000000" pitchFamily="2" charset="2"/>
              </a:rPr>
              <a:t>mình</a:t>
            </a:r>
            <a:r>
              <a:rPr lang="en-US" dirty="0">
                <a:sym typeface="Wingdings" panose="05000000000000000000" pitchFamily="2" charset="2"/>
              </a:rPr>
              <a:t> </a:t>
            </a:r>
            <a:r>
              <a:rPr lang="en-US" dirty="0" err="1">
                <a:sym typeface="Wingdings" panose="05000000000000000000" pitchFamily="2" charset="2"/>
              </a:rPr>
              <a:t>cùng</a:t>
            </a:r>
            <a:r>
              <a:rPr lang="en-US" dirty="0">
                <a:sym typeface="Wingdings" panose="05000000000000000000" pitchFamily="2" charset="2"/>
              </a:rPr>
              <a:t> </a:t>
            </a:r>
            <a:r>
              <a:rPr lang="en-US" dirty="0" err="1">
                <a:sym typeface="Wingdings" panose="05000000000000000000" pitchFamily="2" charset="2"/>
              </a:rPr>
              <a:t>xem</a:t>
            </a:r>
            <a:r>
              <a:rPr lang="en-US" dirty="0">
                <a:sym typeface="Wingdings" panose="05000000000000000000" pitchFamily="2" charset="2"/>
              </a:rPr>
              <a:t> </a:t>
            </a:r>
            <a:r>
              <a:rPr lang="en-US" dirty="0" err="1">
                <a:sym typeface="Wingdings" panose="05000000000000000000" pitchFamily="2" charset="2"/>
              </a:rPr>
              <a:t>bạn</a:t>
            </a:r>
            <a:r>
              <a:rPr lang="en-US" dirty="0">
                <a:sym typeface="Wingdings" panose="05000000000000000000" pitchFamily="2" charset="2"/>
              </a:rPr>
              <a:t> </a:t>
            </a:r>
            <a:r>
              <a:rPr lang="en-US" dirty="0" err="1">
                <a:sym typeface="Wingdings" panose="05000000000000000000" pitchFamily="2" charset="2"/>
              </a:rPr>
              <a:t>ấy</a:t>
            </a:r>
            <a:r>
              <a:rPr lang="en-US" dirty="0">
                <a:sym typeface="Wingdings" panose="05000000000000000000" pitchFamily="2" charset="2"/>
              </a:rPr>
              <a:t> </a:t>
            </a:r>
            <a:r>
              <a:rPr lang="en-US" dirty="0" err="1">
                <a:sym typeface="Wingdings" panose="05000000000000000000" pitchFamily="2" charset="2"/>
              </a:rPr>
              <a:t>hát</a:t>
            </a:r>
            <a:r>
              <a:rPr lang="en-US" dirty="0">
                <a:sym typeface="Wingdings" panose="05000000000000000000" pitchFamily="2" charset="2"/>
              </a:rPr>
              <a:t> </a:t>
            </a:r>
            <a:r>
              <a:rPr lang="en-US" dirty="0" err="1">
                <a:sym typeface="Wingdings" panose="05000000000000000000" pitchFamily="2" charset="2"/>
              </a:rPr>
              <a:t>cùng</a:t>
            </a:r>
            <a:r>
              <a:rPr lang="en-US" dirty="0">
                <a:sym typeface="Wingdings" panose="05000000000000000000" pitchFamily="2" charset="2"/>
              </a:rPr>
              <a:t> </a:t>
            </a:r>
            <a:r>
              <a:rPr lang="en-US" dirty="0" err="1">
                <a:sym typeface="Wingdings" panose="05000000000000000000" pitchFamily="2" charset="2"/>
              </a:rPr>
              <a:t>với</a:t>
            </a:r>
            <a:r>
              <a:rPr lang="en-US" dirty="0">
                <a:sym typeface="Wingdings" panose="05000000000000000000" pitchFamily="2" charset="2"/>
              </a:rPr>
              <a:t> ai qua </a:t>
            </a:r>
            <a:r>
              <a:rPr lang="en-US" dirty="0" err="1">
                <a:sym typeface="Wingdings" panose="05000000000000000000" pitchFamily="2" charset="2"/>
              </a:rPr>
              <a:t>bài</a:t>
            </a:r>
            <a:r>
              <a:rPr lang="en-US" dirty="0">
                <a:sym typeface="Wingdings" panose="05000000000000000000" pitchFamily="2" charset="2"/>
              </a:rPr>
              <a:t> </a:t>
            </a:r>
            <a:r>
              <a:rPr lang="en-US" dirty="0" err="1">
                <a:sym typeface="Wingdings" panose="05000000000000000000" pitchFamily="2" charset="2"/>
              </a:rPr>
              <a:t>hát</a:t>
            </a:r>
            <a:r>
              <a:rPr lang="en-US" dirty="0">
                <a:sym typeface="Wingdings" panose="05000000000000000000" pitchFamily="2" charset="2"/>
              </a:rPr>
              <a:t> </a:t>
            </a:r>
            <a:r>
              <a:rPr lang="en-US" dirty="0" err="1">
                <a:sym typeface="Wingdings" panose="05000000000000000000" pitchFamily="2" charset="2"/>
              </a:rPr>
              <a:t>Mẹ</a:t>
            </a:r>
            <a:r>
              <a:rPr lang="en-US" dirty="0">
                <a:sym typeface="Wingdings" panose="05000000000000000000" pitchFamily="2" charset="2"/>
              </a:rPr>
              <a:t> </a:t>
            </a:r>
            <a:r>
              <a:rPr lang="en-US" dirty="0" err="1">
                <a:sym typeface="Wingdings" panose="05000000000000000000" pitchFamily="2" charset="2"/>
              </a:rPr>
              <a:t>đi</a:t>
            </a:r>
            <a:r>
              <a:rPr lang="en-US" dirty="0">
                <a:sym typeface="Wingdings" panose="05000000000000000000" pitchFamily="2" charset="2"/>
              </a:rPr>
              <a:t> </a:t>
            </a:r>
            <a:r>
              <a:rPr lang="en-US" dirty="0" err="1">
                <a:sym typeface="Wingdings" panose="05000000000000000000" pitchFamily="2" charset="2"/>
              </a:rPr>
              <a:t>vắng</a:t>
            </a:r>
            <a:r>
              <a:rPr lang="en-US" dirty="0">
                <a:sym typeface="Wingdings" panose="05000000000000000000" pitchFamily="2" charset="2"/>
              </a:rPr>
              <a:t> </a:t>
            </a:r>
            <a:r>
              <a:rPr lang="en-US" dirty="0" err="1">
                <a:sym typeface="Wingdings" panose="05000000000000000000" pitchFamily="2" charset="2"/>
              </a:rPr>
              <a:t>của</a:t>
            </a:r>
            <a:r>
              <a:rPr lang="en-US" dirty="0">
                <a:sym typeface="Wingdings" panose="05000000000000000000" pitchFamily="2" charset="2"/>
              </a:rPr>
              <a:t> </a:t>
            </a:r>
            <a:r>
              <a:rPr lang="en-US" dirty="0" err="1">
                <a:sym typeface="Wingdings" panose="05000000000000000000" pitchFamily="2" charset="2"/>
              </a:rPr>
              <a:t>nhạc</a:t>
            </a:r>
            <a:r>
              <a:rPr lang="en-US" dirty="0">
                <a:sym typeface="Wingdings" panose="05000000000000000000" pitchFamily="2" charset="2"/>
              </a:rPr>
              <a:t> </a:t>
            </a:r>
            <a:r>
              <a:rPr lang="en-US" dirty="0" err="1">
                <a:sym typeface="Wingdings" panose="05000000000000000000" pitchFamily="2" charset="2"/>
              </a:rPr>
              <a:t>sĩ</a:t>
            </a:r>
            <a:r>
              <a:rPr lang="en-US" dirty="0">
                <a:sym typeface="Wingdings" panose="05000000000000000000" pitchFamily="2" charset="2"/>
              </a:rPr>
              <a:t> </a:t>
            </a:r>
            <a:r>
              <a:rPr lang="en-US" dirty="0" err="1">
                <a:sym typeface="Wingdings" panose="05000000000000000000" pitchFamily="2" charset="2"/>
              </a:rPr>
              <a:t>Trịnh</a:t>
            </a:r>
            <a:r>
              <a:rPr lang="en-US" dirty="0">
                <a:sym typeface="Wingdings" panose="05000000000000000000" pitchFamily="2" charset="2"/>
              </a:rPr>
              <a:t> </a:t>
            </a:r>
            <a:r>
              <a:rPr lang="en-US" dirty="0" err="1">
                <a:sym typeface="Wingdings" panose="05000000000000000000" pitchFamily="2" charset="2"/>
              </a:rPr>
              <a:t>Công</a:t>
            </a:r>
            <a:r>
              <a:rPr lang="en-US" dirty="0">
                <a:sym typeface="Wingdings" panose="05000000000000000000" pitchFamily="2" charset="2"/>
              </a:rPr>
              <a:t> </a:t>
            </a:r>
            <a:r>
              <a:rPr lang="en-US" dirty="0" err="1">
                <a:sym typeface="Wingdings" panose="05000000000000000000" pitchFamily="2" charset="2"/>
              </a:rPr>
              <a:t>Sơn</a:t>
            </a:r>
            <a:r>
              <a:rPr lang="en-US" dirty="0">
                <a:sym typeface="Wingdings" panose="05000000000000000000" pitchFamily="2" charset="2"/>
              </a:rPr>
              <a:t> </a:t>
            </a:r>
            <a:r>
              <a:rPr lang="en-US" dirty="0" err="1">
                <a:sym typeface="Wingdings" panose="05000000000000000000" pitchFamily="2" charset="2"/>
              </a:rPr>
              <a:t>nhé</a:t>
            </a:r>
            <a:r>
              <a:rPr lang="en-US" dirty="0">
                <a:sym typeface="Wingdings" panose="05000000000000000000" pitchFamily="2" charset="2"/>
              </a:rPr>
              <a:t>.</a:t>
            </a:r>
            <a:endParaRPr lang="en-US" dirty="0"/>
          </a:p>
        </p:txBody>
      </p:sp>
      <p:pic>
        <p:nvPicPr>
          <p:cNvPr id="1028" name="Picture 4">
            <a:extLst>
              <a:ext uri="{FF2B5EF4-FFF2-40B4-BE49-F238E27FC236}">
                <a16:creationId xmlns:a16="http://schemas.microsoft.com/office/drawing/2014/main" id="{E67D1E11-27AE-4A62-A658-D4515F053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69"/>
          <a:stretch/>
        </p:blipFill>
        <p:spPr bwMode="auto">
          <a:xfrm>
            <a:off x="0" y="581001"/>
            <a:ext cx="12192000" cy="447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67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4E764E8-5E0F-4295-A9ED-6A2382450611}"/>
              </a:ext>
            </a:extLst>
          </p:cNvPr>
          <p:cNvPicPr>
            <a:picLocks noChangeAspect="1"/>
          </p:cNvPicPr>
          <p:nvPr/>
        </p:nvPicPr>
        <p:blipFill rotWithShape="1">
          <a:blip r:embed="rId2"/>
          <a:srcRect t="4249"/>
          <a:stretch/>
        </p:blipFill>
        <p:spPr>
          <a:xfrm>
            <a:off x="141012" y="1433014"/>
            <a:ext cx="11909962" cy="2888324"/>
          </a:xfrm>
          <a:prstGeom prst="rect">
            <a:avLst/>
          </a:prstGeom>
        </p:spPr>
      </p:pic>
      <p:pic>
        <p:nvPicPr>
          <p:cNvPr id="19" name="Picture 18">
            <a:extLst>
              <a:ext uri="{FF2B5EF4-FFF2-40B4-BE49-F238E27FC236}">
                <a16:creationId xmlns:a16="http://schemas.microsoft.com/office/drawing/2014/main" id="{785E9300-DB60-4E22-941B-E7046F77FFC9}"/>
              </a:ext>
            </a:extLst>
          </p:cNvPr>
          <p:cNvPicPr>
            <a:picLocks noChangeAspect="1"/>
          </p:cNvPicPr>
          <p:nvPr/>
        </p:nvPicPr>
        <p:blipFill>
          <a:blip r:embed="rId3"/>
          <a:stretch>
            <a:fillRect/>
          </a:stretch>
        </p:blipFill>
        <p:spPr>
          <a:xfrm>
            <a:off x="1856092" y="3585432"/>
            <a:ext cx="1416935" cy="626722"/>
          </a:xfrm>
          <a:prstGeom prst="rect">
            <a:avLst/>
          </a:prstGeom>
        </p:spPr>
      </p:pic>
      <p:pic>
        <p:nvPicPr>
          <p:cNvPr id="21" name="Picture 20">
            <a:extLst>
              <a:ext uri="{FF2B5EF4-FFF2-40B4-BE49-F238E27FC236}">
                <a16:creationId xmlns:a16="http://schemas.microsoft.com/office/drawing/2014/main" id="{67BE3DBD-B40D-422D-ACE7-9198FFCBAD26}"/>
              </a:ext>
            </a:extLst>
          </p:cNvPr>
          <p:cNvPicPr>
            <a:picLocks noChangeAspect="1"/>
          </p:cNvPicPr>
          <p:nvPr/>
        </p:nvPicPr>
        <p:blipFill>
          <a:blip r:embed="rId4"/>
          <a:stretch>
            <a:fillRect/>
          </a:stretch>
        </p:blipFill>
        <p:spPr>
          <a:xfrm>
            <a:off x="3286675" y="3599081"/>
            <a:ext cx="1453459" cy="626721"/>
          </a:xfrm>
          <a:prstGeom prst="rect">
            <a:avLst/>
          </a:prstGeom>
        </p:spPr>
      </p:pic>
      <p:pic>
        <p:nvPicPr>
          <p:cNvPr id="27" name="Picture 26">
            <a:extLst>
              <a:ext uri="{FF2B5EF4-FFF2-40B4-BE49-F238E27FC236}">
                <a16:creationId xmlns:a16="http://schemas.microsoft.com/office/drawing/2014/main" id="{EF4FA849-787D-4F5F-A261-00BC8BA3F177}"/>
              </a:ext>
            </a:extLst>
          </p:cNvPr>
          <p:cNvPicPr>
            <a:picLocks noChangeAspect="1"/>
          </p:cNvPicPr>
          <p:nvPr/>
        </p:nvPicPr>
        <p:blipFill>
          <a:blip r:embed="rId5"/>
          <a:stretch>
            <a:fillRect/>
          </a:stretch>
        </p:blipFill>
        <p:spPr>
          <a:xfrm>
            <a:off x="8488905" y="3563224"/>
            <a:ext cx="1316725" cy="758114"/>
          </a:xfrm>
          <a:prstGeom prst="rect">
            <a:avLst/>
          </a:prstGeom>
        </p:spPr>
      </p:pic>
      <p:pic>
        <p:nvPicPr>
          <p:cNvPr id="30" name="Picture 29">
            <a:extLst>
              <a:ext uri="{FF2B5EF4-FFF2-40B4-BE49-F238E27FC236}">
                <a16:creationId xmlns:a16="http://schemas.microsoft.com/office/drawing/2014/main" id="{8BB3060B-4760-4A76-8E2D-3633F436F00E}"/>
              </a:ext>
            </a:extLst>
          </p:cNvPr>
          <p:cNvPicPr>
            <a:picLocks noChangeAspect="1"/>
          </p:cNvPicPr>
          <p:nvPr/>
        </p:nvPicPr>
        <p:blipFill>
          <a:blip r:embed="rId3"/>
          <a:stretch>
            <a:fillRect/>
          </a:stretch>
        </p:blipFill>
        <p:spPr>
          <a:xfrm>
            <a:off x="5229373" y="3628648"/>
            <a:ext cx="1416935" cy="626722"/>
          </a:xfrm>
          <a:prstGeom prst="rect">
            <a:avLst/>
          </a:prstGeom>
        </p:spPr>
      </p:pic>
      <p:pic>
        <p:nvPicPr>
          <p:cNvPr id="31" name="Picture 30">
            <a:extLst>
              <a:ext uri="{FF2B5EF4-FFF2-40B4-BE49-F238E27FC236}">
                <a16:creationId xmlns:a16="http://schemas.microsoft.com/office/drawing/2014/main" id="{6E25129F-F477-4969-B496-A83C6C7FC0BA}"/>
              </a:ext>
            </a:extLst>
          </p:cNvPr>
          <p:cNvPicPr>
            <a:picLocks noChangeAspect="1"/>
          </p:cNvPicPr>
          <p:nvPr/>
        </p:nvPicPr>
        <p:blipFill>
          <a:blip r:embed="rId3"/>
          <a:stretch>
            <a:fillRect/>
          </a:stretch>
        </p:blipFill>
        <p:spPr>
          <a:xfrm>
            <a:off x="7003588" y="3615000"/>
            <a:ext cx="1416935" cy="626722"/>
          </a:xfrm>
          <a:prstGeom prst="rect">
            <a:avLst/>
          </a:prstGeom>
        </p:spPr>
      </p:pic>
      <p:pic>
        <p:nvPicPr>
          <p:cNvPr id="32" name="Picture 31">
            <a:extLst>
              <a:ext uri="{FF2B5EF4-FFF2-40B4-BE49-F238E27FC236}">
                <a16:creationId xmlns:a16="http://schemas.microsoft.com/office/drawing/2014/main" id="{76E56BC0-F665-4712-A098-A2BCB71612BF}"/>
              </a:ext>
            </a:extLst>
          </p:cNvPr>
          <p:cNvPicPr>
            <a:picLocks noChangeAspect="1"/>
          </p:cNvPicPr>
          <p:nvPr/>
        </p:nvPicPr>
        <p:blipFill>
          <a:blip r:embed="rId3"/>
          <a:stretch>
            <a:fillRect/>
          </a:stretch>
        </p:blipFill>
        <p:spPr>
          <a:xfrm>
            <a:off x="10104212" y="3594614"/>
            <a:ext cx="1416935" cy="626722"/>
          </a:xfrm>
          <a:prstGeom prst="rect">
            <a:avLst/>
          </a:prstGeom>
        </p:spPr>
      </p:pic>
    </p:spTree>
    <p:extLst>
      <p:ext uri="{BB962C8B-B14F-4D97-AF65-F5344CB8AC3E}">
        <p14:creationId xmlns:p14="http://schemas.microsoft.com/office/powerpoint/2010/main" val="23083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30"/>
                                        </p:tgtEl>
                                        <p:attrNameLst>
                                          <p:attrName>ppt_w</p:attrName>
                                        </p:attrNameLst>
                                      </p:cBhvr>
                                      <p:tavLst>
                                        <p:tav tm="0">
                                          <p:val>
                                            <p:strVal val="ppt_w"/>
                                          </p:val>
                                        </p:tav>
                                        <p:tav tm="100000">
                                          <p:val>
                                            <p:fltVal val="0"/>
                                          </p:val>
                                        </p:tav>
                                      </p:tavLst>
                                    </p:anim>
                                    <p:anim calcmode="lin" valueType="num">
                                      <p:cBhvr>
                                        <p:cTn id="21" dur="500"/>
                                        <p:tgtEl>
                                          <p:spTgt spid="30"/>
                                        </p:tgtEl>
                                        <p:attrNameLst>
                                          <p:attrName>ppt_h</p:attrName>
                                        </p:attrNameLst>
                                      </p:cBhvr>
                                      <p:tavLst>
                                        <p:tav tm="0">
                                          <p:val>
                                            <p:strVal val="ppt_h"/>
                                          </p:val>
                                        </p:tav>
                                        <p:tav tm="100000">
                                          <p:val>
                                            <p:fltVal val="0"/>
                                          </p:val>
                                        </p:tav>
                                      </p:tavLst>
                                    </p:anim>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7"/>
                                        </p:tgtEl>
                                        <p:attrNameLst>
                                          <p:attrName>ppt_w</p:attrName>
                                        </p:attrNameLst>
                                      </p:cBhvr>
                                      <p:tavLst>
                                        <p:tav tm="0">
                                          <p:val>
                                            <p:strVal val="ppt_w"/>
                                          </p:val>
                                        </p:tav>
                                        <p:tav tm="100000">
                                          <p:val>
                                            <p:fltVal val="0"/>
                                          </p:val>
                                        </p:tav>
                                      </p:tavLst>
                                    </p:anim>
                                    <p:anim calcmode="lin" valueType="num">
                                      <p:cBhvr>
                                        <p:cTn id="35" dur="500"/>
                                        <p:tgtEl>
                                          <p:spTgt spid="27"/>
                                        </p:tgtEl>
                                        <p:attrNameLst>
                                          <p:attrName>ppt_h</p:attrName>
                                        </p:attrNameLst>
                                      </p:cBhvr>
                                      <p:tavLst>
                                        <p:tav tm="0">
                                          <p:val>
                                            <p:strVal val="ppt_h"/>
                                          </p:val>
                                        </p:tav>
                                        <p:tav tm="100000">
                                          <p:val>
                                            <p:fltVal val="0"/>
                                          </p:val>
                                        </p:tav>
                                      </p:tavLst>
                                    </p:anim>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32"/>
                                        </p:tgtEl>
                                        <p:attrNameLst>
                                          <p:attrName>ppt_w</p:attrName>
                                        </p:attrNameLst>
                                      </p:cBhvr>
                                      <p:tavLst>
                                        <p:tav tm="0">
                                          <p:val>
                                            <p:strVal val="ppt_w"/>
                                          </p:val>
                                        </p:tav>
                                        <p:tav tm="100000">
                                          <p:val>
                                            <p:fltVal val="0"/>
                                          </p:val>
                                        </p:tav>
                                      </p:tavLst>
                                    </p:anim>
                                    <p:anim calcmode="lin" valueType="num">
                                      <p:cBhvr>
                                        <p:cTn id="42" dur="500"/>
                                        <p:tgtEl>
                                          <p:spTgt spid="32"/>
                                        </p:tgtEl>
                                        <p:attrNameLst>
                                          <p:attrName>ppt_h</p:attrName>
                                        </p:attrNameLst>
                                      </p:cBhvr>
                                      <p:tavLst>
                                        <p:tav tm="0">
                                          <p:val>
                                            <p:strVal val="ppt_h"/>
                                          </p:val>
                                        </p:tav>
                                        <p:tav tm="100000">
                                          <p:val>
                                            <p:fltVal val="0"/>
                                          </p:val>
                                        </p:tav>
                                      </p:tavLst>
                                    </p:anim>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758D-4C42-45A7-9532-3A6320A12499}"/>
              </a:ext>
            </a:extLst>
          </p:cNvPr>
          <p:cNvSpPr>
            <a:spLocks noGrp="1"/>
          </p:cNvSpPr>
          <p:nvPr>
            <p:ph type="title"/>
          </p:nvPr>
        </p:nvSpPr>
        <p:spPr/>
        <p:txBody>
          <a:bodyPr/>
          <a:lstStyle/>
          <a:p>
            <a:endParaRPr lang="en-US"/>
          </a:p>
        </p:txBody>
      </p:sp>
      <p:pic>
        <p:nvPicPr>
          <p:cNvPr id="4" name="Mẫu đọc nhạc ở Chủ đề 5 - SGK Âm nhạc lớp 1 - Cánh diều">
            <a:hlinkClick r:id="" action="ppaction://media"/>
            <a:extLst>
              <a:ext uri="{FF2B5EF4-FFF2-40B4-BE49-F238E27FC236}">
                <a16:creationId xmlns:a16="http://schemas.microsoft.com/office/drawing/2014/main" id="{39E22FD7-34D5-4AB9-B44D-123EB22762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5608" y="365125"/>
            <a:ext cx="10661238" cy="5996811"/>
          </a:xfrm>
        </p:spPr>
      </p:pic>
    </p:spTree>
    <p:extLst>
      <p:ext uri="{BB962C8B-B14F-4D97-AF65-F5344CB8AC3E}">
        <p14:creationId xmlns:p14="http://schemas.microsoft.com/office/powerpoint/2010/main" val="59258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F75763-31CC-4F25-A052-81938A0F2C6F}"/>
              </a:ext>
            </a:extLst>
          </p:cNvPr>
          <p:cNvPicPr>
            <a:picLocks noChangeAspect="1"/>
          </p:cNvPicPr>
          <p:nvPr/>
        </p:nvPicPr>
        <p:blipFill rotWithShape="1">
          <a:blip r:embed="rId2"/>
          <a:srcRect l="11956" t="19888" r="10109" b="9911"/>
          <a:stretch/>
        </p:blipFill>
        <p:spPr>
          <a:xfrm>
            <a:off x="193773" y="397632"/>
            <a:ext cx="11804454" cy="5978114"/>
          </a:xfrm>
          <a:prstGeom prst="rect">
            <a:avLst/>
          </a:prstGeom>
        </p:spPr>
      </p:pic>
    </p:spTree>
    <p:extLst>
      <p:ext uri="{BB962C8B-B14F-4D97-AF65-F5344CB8AC3E}">
        <p14:creationId xmlns:p14="http://schemas.microsoft.com/office/powerpoint/2010/main" val="136889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417">
            <a:extLst>
              <a:ext uri="{FF2B5EF4-FFF2-40B4-BE49-F238E27FC236}">
                <a16:creationId xmlns:a16="http://schemas.microsoft.com/office/drawing/2014/main" id="{35419C53-C05A-406F-AD07-4C89BD8E05F6}"/>
              </a:ext>
            </a:extLst>
          </p:cNvPr>
          <p:cNvGrpSpPr>
            <a:grpSpLocks/>
          </p:cNvGrpSpPr>
          <p:nvPr/>
        </p:nvGrpSpPr>
        <p:grpSpPr bwMode="auto">
          <a:xfrm>
            <a:off x="1592263" y="12700"/>
            <a:ext cx="8877300" cy="6542088"/>
            <a:chOff x="68263" y="12700"/>
            <a:chExt cx="8877300" cy="6542088"/>
          </a:xfrm>
        </p:grpSpPr>
        <p:sp>
          <p:nvSpPr>
            <p:cNvPr id="3696" name="Line 8">
              <a:extLst>
                <a:ext uri="{FF2B5EF4-FFF2-40B4-BE49-F238E27FC236}">
                  <a16:creationId xmlns:a16="http://schemas.microsoft.com/office/drawing/2014/main" id="{380B35A4-07B8-46CB-85A9-085B81D8FD60}"/>
                </a:ext>
              </a:extLst>
            </p:cNvPr>
            <p:cNvSpPr>
              <a:spLocks noChangeShapeType="1"/>
            </p:cNvSpPr>
            <p:nvPr/>
          </p:nvSpPr>
          <p:spPr bwMode="auto">
            <a:xfrm>
              <a:off x="8026401" y="114300"/>
              <a:ext cx="327025" cy="635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7" name="Freeform 9">
              <a:extLst>
                <a:ext uri="{FF2B5EF4-FFF2-40B4-BE49-F238E27FC236}">
                  <a16:creationId xmlns:a16="http://schemas.microsoft.com/office/drawing/2014/main" id="{EDDA6F47-D688-4E3F-BC14-F35A45F17208}"/>
                </a:ext>
              </a:extLst>
            </p:cNvPr>
            <p:cNvSpPr>
              <a:spLocks/>
            </p:cNvSpPr>
            <p:nvPr/>
          </p:nvSpPr>
          <p:spPr bwMode="auto">
            <a:xfrm>
              <a:off x="8264526" y="168275"/>
              <a:ext cx="320675" cy="30163"/>
            </a:xfrm>
            <a:custGeom>
              <a:avLst/>
              <a:gdLst>
                <a:gd name="T0" fmla="*/ 0 w 202"/>
                <a:gd name="T1" fmla="*/ 0 h 19"/>
                <a:gd name="T2" fmla="*/ 2147483646 w 202"/>
                <a:gd name="T3" fmla="*/ 2147483646 h 19"/>
                <a:gd name="T4" fmla="*/ 2147483646 w 202"/>
                <a:gd name="T5" fmla="*/ 2147483646 h 19"/>
                <a:gd name="T6" fmla="*/ 2147483646 w 202"/>
                <a:gd name="T7" fmla="*/ 2147483646 h 19"/>
                <a:gd name="T8" fmla="*/ 2147483646 w 202"/>
                <a:gd name="T9" fmla="*/ 2147483646 h 19"/>
                <a:gd name="T10" fmla="*/ 2147483646 w 202"/>
                <a:gd name="T11" fmla="*/ 2147483646 h 19"/>
                <a:gd name="T12" fmla="*/ 2147483646 w 202"/>
                <a:gd name="T13" fmla="*/ 2147483646 h 19"/>
                <a:gd name="T14" fmla="*/ 2147483646 w 202"/>
                <a:gd name="T15" fmla="*/ 2147483646 h 19"/>
                <a:gd name="T16" fmla="*/ 2147483646 w 202"/>
                <a:gd name="T17" fmla="*/ 214748364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
                <a:gd name="T29" fmla="*/ 202 w 20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
                  <a:moveTo>
                    <a:pt x="0" y="0"/>
                  </a:moveTo>
                  <a:lnTo>
                    <a:pt x="8" y="4"/>
                  </a:lnTo>
                  <a:lnTo>
                    <a:pt x="34" y="7"/>
                  </a:lnTo>
                  <a:lnTo>
                    <a:pt x="64" y="7"/>
                  </a:lnTo>
                  <a:lnTo>
                    <a:pt x="103" y="11"/>
                  </a:lnTo>
                  <a:lnTo>
                    <a:pt x="137" y="15"/>
                  </a:lnTo>
                  <a:lnTo>
                    <a:pt x="172" y="19"/>
                  </a:lnTo>
                  <a:lnTo>
                    <a:pt x="193" y="19"/>
                  </a:lnTo>
                  <a:lnTo>
                    <a:pt x="202" y="19"/>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8" name="Freeform 10">
              <a:extLst>
                <a:ext uri="{FF2B5EF4-FFF2-40B4-BE49-F238E27FC236}">
                  <a16:creationId xmlns:a16="http://schemas.microsoft.com/office/drawing/2014/main" id="{1D676588-20E8-4E0D-8F6E-145C6DB45D9C}"/>
                </a:ext>
              </a:extLst>
            </p:cNvPr>
            <p:cNvSpPr>
              <a:spLocks/>
            </p:cNvSpPr>
            <p:nvPr/>
          </p:nvSpPr>
          <p:spPr bwMode="auto">
            <a:xfrm>
              <a:off x="8032751" y="53975"/>
              <a:ext cx="238125" cy="36513"/>
            </a:xfrm>
            <a:custGeom>
              <a:avLst/>
              <a:gdLst>
                <a:gd name="T0" fmla="*/ 0 w 150"/>
                <a:gd name="T1" fmla="*/ 0 h 23"/>
                <a:gd name="T2" fmla="*/ 2147483646 w 150"/>
                <a:gd name="T3" fmla="*/ 2147483646 h 23"/>
                <a:gd name="T4" fmla="*/ 2147483646 w 150"/>
                <a:gd name="T5" fmla="*/ 2147483646 h 23"/>
                <a:gd name="T6" fmla="*/ 2147483646 w 150"/>
                <a:gd name="T7" fmla="*/ 2147483646 h 23"/>
                <a:gd name="T8" fmla="*/ 2147483646 w 150"/>
                <a:gd name="T9" fmla="*/ 2147483646 h 23"/>
                <a:gd name="T10" fmla="*/ 2147483646 w 150"/>
                <a:gd name="T11" fmla="*/ 2147483646 h 23"/>
                <a:gd name="T12" fmla="*/ 2147483646 w 150"/>
                <a:gd name="T13" fmla="*/ 2147483646 h 23"/>
                <a:gd name="T14" fmla="*/ 0 60000 65536"/>
                <a:gd name="T15" fmla="*/ 0 60000 65536"/>
                <a:gd name="T16" fmla="*/ 0 60000 65536"/>
                <a:gd name="T17" fmla="*/ 0 60000 65536"/>
                <a:gd name="T18" fmla="*/ 0 60000 65536"/>
                <a:gd name="T19" fmla="*/ 0 60000 65536"/>
                <a:gd name="T20" fmla="*/ 0 60000 65536"/>
                <a:gd name="T21" fmla="*/ 0 w 150"/>
                <a:gd name="T22" fmla="*/ 0 h 23"/>
                <a:gd name="T23" fmla="*/ 150 w 15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3">
                  <a:moveTo>
                    <a:pt x="0" y="0"/>
                  </a:moveTo>
                  <a:lnTo>
                    <a:pt x="8" y="4"/>
                  </a:lnTo>
                  <a:lnTo>
                    <a:pt x="30" y="8"/>
                  </a:lnTo>
                  <a:lnTo>
                    <a:pt x="81" y="15"/>
                  </a:lnTo>
                  <a:lnTo>
                    <a:pt x="129" y="23"/>
                  </a:lnTo>
                  <a:lnTo>
                    <a:pt x="146" y="23"/>
                  </a:lnTo>
                  <a:lnTo>
                    <a:pt x="150" y="23"/>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9" name="Line 11">
              <a:extLst>
                <a:ext uri="{FF2B5EF4-FFF2-40B4-BE49-F238E27FC236}">
                  <a16:creationId xmlns:a16="http://schemas.microsoft.com/office/drawing/2014/main" id="{28508754-E3A8-4981-827F-7CB91DC513EF}"/>
                </a:ext>
              </a:extLst>
            </p:cNvPr>
            <p:cNvSpPr>
              <a:spLocks noChangeShapeType="1"/>
            </p:cNvSpPr>
            <p:nvPr/>
          </p:nvSpPr>
          <p:spPr bwMode="auto">
            <a:xfrm>
              <a:off x="8291513" y="30163"/>
              <a:ext cx="177800" cy="119063"/>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0" name="Freeform 12">
              <a:extLst>
                <a:ext uri="{FF2B5EF4-FFF2-40B4-BE49-F238E27FC236}">
                  <a16:creationId xmlns:a16="http://schemas.microsoft.com/office/drawing/2014/main" id="{8DB2B0DC-D2BC-4426-8BE9-2B172CD20F72}"/>
                </a:ext>
              </a:extLst>
            </p:cNvPr>
            <p:cNvSpPr>
              <a:spLocks/>
            </p:cNvSpPr>
            <p:nvPr/>
          </p:nvSpPr>
          <p:spPr bwMode="auto">
            <a:xfrm>
              <a:off x="8113713" y="30163"/>
              <a:ext cx="831850" cy="280988"/>
            </a:xfrm>
            <a:custGeom>
              <a:avLst/>
              <a:gdLst>
                <a:gd name="T0" fmla="*/ 0 w 524"/>
                <a:gd name="T1" fmla="*/ 0 h 177"/>
                <a:gd name="T2" fmla="*/ 2147483646 w 524"/>
                <a:gd name="T3" fmla="*/ 2147483646 h 177"/>
                <a:gd name="T4" fmla="*/ 2147483646 w 524"/>
                <a:gd name="T5" fmla="*/ 2147483646 h 177"/>
                <a:gd name="T6" fmla="*/ 2147483646 w 524"/>
                <a:gd name="T7" fmla="*/ 2147483646 h 177"/>
                <a:gd name="T8" fmla="*/ 2147483646 w 524"/>
                <a:gd name="T9" fmla="*/ 2147483646 h 177"/>
                <a:gd name="T10" fmla="*/ 2147483646 w 524"/>
                <a:gd name="T11" fmla="*/ 2147483646 h 177"/>
                <a:gd name="T12" fmla="*/ 2147483646 w 524"/>
                <a:gd name="T13" fmla="*/ 2147483646 h 177"/>
                <a:gd name="T14" fmla="*/ 2147483646 w 524"/>
                <a:gd name="T15" fmla="*/ 2147483646 h 177"/>
                <a:gd name="T16" fmla="*/ 2147483646 w 524"/>
                <a:gd name="T17" fmla="*/ 2147483646 h 177"/>
                <a:gd name="T18" fmla="*/ 2147483646 w 524"/>
                <a:gd name="T19" fmla="*/ 2147483646 h 177"/>
                <a:gd name="T20" fmla="*/ 2147483646 w 524"/>
                <a:gd name="T21" fmla="*/ 2147483646 h 177"/>
                <a:gd name="T22" fmla="*/ 2147483646 w 524"/>
                <a:gd name="T23" fmla="*/ 2147483646 h 177"/>
                <a:gd name="T24" fmla="*/ 2147483646 w 524"/>
                <a:gd name="T25" fmla="*/ 2147483646 h 177"/>
                <a:gd name="T26" fmla="*/ 2147483646 w 524"/>
                <a:gd name="T27" fmla="*/ 2147483646 h 177"/>
                <a:gd name="T28" fmla="*/ 2147483646 w 524"/>
                <a:gd name="T29" fmla="*/ 2147483646 h 1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177"/>
                <a:gd name="T47" fmla="*/ 524 w 524"/>
                <a:gd name="T48" fmla="*/ 177 h 1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177">
                  <a:moveTo>
                    <a:pt x="0" y="0"/>
                  </a:moveTo>
                  <a:lnTo>
                    <a:pt x="9" y="4"/>
                  </a:lnTo>
                  <a:lnTo>
                    <a:pt x="26" y="11"/>
                  </a:lnTo>
                  <a:lnTo>
                    <a:pt x="52" y="19"/>
                  </a:lnTo>
                  <a:lnTo>
                    <a:pt x="86" y="30"/>
                  </a:lnTo>
                  <a:lnTo>
                    <a:pt x="125" y="45"/>
                  </a:lnTo>
                  <a:lnTo>
                    <a:pt x="168" y="60"/>
                  </a:lnTo>
                  <a:lnTo>
                    <a:pt x="267" y="91"/>
                  </a:lnTo>
                  <a:lnTo>
                    <a:pt x="361" y="125"/>
                  </a:lnTo>
                  <a:lnTo>
                    <a:pt x="404" y="140"/>
                  </a:lnTo>
                  <a:lnTo>
                    <a:pt x="443" y="151"/>
                  </a:lnTo>
                  <a:lnTo>
                    <a:pt x="477" y="162"/>
                  </a:lnTo>
                  <a:lnTo>
                    <a:pt x="503" y="170"/>
                  </a:lnTo>
                  <a:lnTo>
                    <a:pt x="520" y="177"/>
                  </a:lnTo>
                  <a:lnTo>
                    <a:pt x="524" y="177"/>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1" name="Freeform 13">
              <a:extLst>
                <a:ext uri="{FF2B5EF4-FFF2-40B4-BE49-F238E27FC236}">
                  <a16:creationId xmlns:a16="http://schemas.microsoft.com/office/drawing/2014/main" id="{94531BED-0DB8-4DEB-8803-4D2C87CC98BB}"/>
                </a:ext>
              </a:extLst>
            </p:cNvPr>
            <p:cNvSpPr>
              <a:spLocks/>
            </p:cNvSpPr>
            <p:nvPr/>
          </p:nvSpPr>
          <p:spPr bwMode="auto">
            <a:xfrm>
              <a:off x="8270876" y="12700"/>
              <a:ext cx="41275" cy="34925"/>
            </a:xfrm>
            <a:custGeom>
              <a:avLst/>
              <a:gdLst>
                <a:gd name="T0" fmla="*/ 2147483646 w 26"/>
                <a:gd name="T1" fmla="*/ 2147483646 h 22"/>
                <a:gd name="T2" fmla="*/ 2147483646 w 26"/>
                <a:gd name="T3" fmla="*/ 2147483646 h 22"/>
                <a:gd name="T4" fmla="*/ 0 w 26"/>
                <a:gd name="T5" fmla="*/ 2147483646 h 22"/>
                <a:gd name="T6" fmla="*/ 0 w 26"/>
                <a:gd name="T7" fmla="*/ 2147483646 h 22"/>
                <a:gd name="T8" fmla="*/ 2147483646 w 26"/>
                <a:gd name="T9" fmla="*/ 2147483646 h 22"/>
                <a:gd name="T10" fmla="*/ 2147483646 w 26"/>
                <a:gd name="T11" fmla="*/ 0 h 22"/>
                <a:gd name="T12" fmla="*/ 2147483646 w 26"/>
                <a:gd name="T13" fmla="*/ 2147483646 h 22"/>
                <a:gd name="T14" fmla="*/ 2147483646 w 26"/>
                <a:gd name="T15" fmla="*/ 2147483646 h 22"/>
                <a:gd name="T16" fmla="*/ 2147483646 w 26"/>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17" y="22"/>
                  </a:moveTo>
                  <a:lnTo>
                    <a:pt x="4" y="22"/>
                  </a:lnTo>
                  <a:lnTo>
                    <a:pt x="0" y="18"/>
                  </a:lnTo>
                  <a:lnTo>
                    <a:pt x="0" y="7"/>
                  </a:lnTo>
                  <a:lnTo>
                    <a:pt x="9" y="3"/>
                  </a:lnTo>
                  <a:lnTo>
                    <a:pt x="22" y="0"/>
                  </a:lnTo>
                  <a:lnTo>
                    <a:pt x="26" y="7"/>
                  </a:lnTo>
                  <a:lnTo>
                    <a:pt x="26" y="18"/>
                  </a:lnTo>
                  <a:lnTo>
                    <a:pt x="17" y="22"/>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2" name="Freeform 14">
              <a:extLst>
                <a:ext uri="{FF2B5EF4-FFF2-40B4-BE49-F238E27FC236}">
                  <a16:creationId xmlns:a16="http://schemas.microsoft.com/office/drawing/2014/main" id="{693EC25D-57F1-43A6-B896-35D0F3FFF9B7}"/>
                </a:ext>
              </a:extLst>
            </p:cNvPr>
            <p:cNvSpPr>
              <a:spLocks/>
            </p:cNvSpPr>
            <p:nvPr/>
          </p:nvSpPr>
          <p:spPr bwMode="auto">
            <a:xfrm>
              <a:off x="8094663" y="12700"/>
              <a:ext cx="39688" cy="34925"/>
            </a:xfrm>
            <a:custGeom>
              <a:avLst/>
              <a:gdLst>
                <a:gd name="T0" fmla="*/ 2147483646 w 25"/>
                <a:gd name="T1" fmla="*/ 2147483646 h 22"/>
                <a:gd name="T2" fmla="*/ 2147483646 w 25"/>
                <a:gd name="T3" fmla="*/ 2147483646 h 22"/>
                <a:gd name="T4" fmla="*/ 0 w 25"/>
                <a:gd name="T5" fmla="*/ 2147483646 h 22"/>
                <a:gd name="T6" fmla="*/ 0 w 25"/>
                <a:gd name="T7" fmla="*/ 2147483646 h 22"/>
                <a:gd name="T8" fmla="*/ 2147483646 w 25"/>
                <a:gd name="T9" fmla="*/ 0 h 22"/>
                <a:gd name="T10" fmla="*/ 2147483646 w 25"/>
                <a:gd name="T11" fmla="*/ 0 h 22"/>
                <a:gd name="T12" fmla="*/ 2147483646 w 25"/>
                <a:gd name="T13" fmla="*/ 2147483646 h 22"/>
                <a:gd name="T14" fmla="*/ 2147483646 w 25"/>
                <a:gd name="T15" fmla="*/ 2147483646 h 22"/>
                <a:gd name="T16" fmla="*/ 2147483646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2"/>
                <a:gd name="T29" fmla="*/ 25 w 2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2">
                  <a:moveTo>
                    <a:pt x="17" y="22"/>
                  </a:moveTo>
                  <a:lnTo>
                    <a:pt x="4" y="22"/>
                  </a:lnTo>
                  <a:lnTo>
                    <a:pt x="0" y="15"/>
                  </a:lnTo>
                  <a:lnTo>
                    <a:pt x="0" y="7"/>
                  </a:lnTo>
                  <a:lnTo>
                    <a:pt x="8" y="0"/>
                  </a:lnTo>
                  <a:lnTo>
                    <a:pt x="21" y="0"/>
                  </a:lnTo>
                  <a:lnTo>
                    <a:pt x="25" y="7"/>
                  </a:lnTo>
                  <a:lnTo>
                    <a:pt x="25" y="15"/>
                  </a:lnTo>
                  <a:lnTo>
                    <a:pt x="17" y="22"/>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3" name="Freeform 15">
              <a:extLst>
                <a:ext uri="{FF2B5EF4-FFF2-40B4-BE49-F238E27FC236}">
                  <a16:creationId xmlns:a16="http://schemas.microsoft.com/office/drawing/2014/main" id="{84A36DB4-EF06-49E5-8A3E-86A2FA1D22FC}"/>
                </a:ext>
              </a:extLst>
            </p:cNvPr>
            <p:cNvSpPr>
              <a:spLocks/>
            </p:cNvSpPr>
            <p:nvPr/>
          </p:nvSpPr>
          <p:spPr bwMode="auto">
            <a:xfrm>
              <a:off x="8012113" y="23813"/>
              <a:ext cx="47625" cy="36513"/>
            </a:xfrm>
            <a:custGeom>
              <a:avLst/>
              <a:gdLst>
                <a:gd name="T0" fmla="*/ 2147483646 w 30"/>
                <a:gd name="T1" fmla="*/ 2147483646 h 23"/>
                <a:gd name="T2" fmla="*/ 2147483646 w 30"/>
                <a:gd name="T3" fmla="*/ 2147483646 h 23"/>
                <a:gd name="T4" fmla="*/ 0 w 30"/>
                <a:gd name="T5" fmla="*/ 2147483646 h 23"/>
                <a:gd name="T6" fmla="*/ 2147483646 w 30"/>
                <a:gd name="T7" fmla="*/ 2147483646 h 23"/>
                <a:gd name="T8" fmla="*/ 2147483646 w 30"/>
                <a:gd name="T9" fmla="*/ 0 h 23"/>
                <a:gd name="T10" fmla="*/ 2147483646 w 30"/>
                <a:gd name="T11" fmla="*/ 0 h 23"/>
                <a:gd name="T12" fmla="*/ 2147483646 w 30"/>
                <a:gd name="T13" fmla="*/ 2147483646 h 23"/>
                <a:gd name="T14" fmla="*/ 2147483646 w 30"/>
                <a:gd name="T15" fmla="*/ 2147483646 h 23"/>
                <a:gd name="T16" fmla="*/ 2147483646 w 30"/>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3"/>
                <a:gd name="T29" fmla="*/ 30 w 3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3">
                  <a:moveTo>
                    <a:pt x="17" y="23"/>
                  </a:moveTo>
                  <a:lnTo>
                    <a:pt x="9" y="23"/>
                  </a:lnTo>
                  <a:lnTo>
                    <a:pt x="0" y="15"/>
                  </a:lnTo>
                  <a:lnTo>
                    <a:pt x="4" y="8"/>
                  </a:lnTo>
                  <a:lnTo>
                    <a:pt x="13" y="0"/>
                  </a:lnTo>
                  <a:lnTo>
                    <a:pt x="26" y="0"/>
                  </a:lnTo>
                  <a:lnTo>
                    <a:pt x="30" y="8"/>
                  </a:lnTo>
                  <a:lnTo>
                    <a:pt x="30" y="15"/>
                  </a:lnTo>
                  <a:lnTo>
                    <a:pt x="17"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4" name="Freeform 16">
              <a:extLst>
                <a:ext uri="{FF2B5EF4-FFF2-40B4-BE49-F238E27FC236}">
                  <a16:creationId xmlns:a16="http://schemas.microsoft.com/office/drawing/2014/main" id="{1511C409-0A67-48A4-94DE-39750C17372A}"/>
                </a:ext>
              </a:extLst>
            </p:cNvPr>
            <p:cNvSpPr>
              <a:spLocks/>
            </p:cNvSpPr>
            <p:nvPr/>
          </p:nvSpPr>
          <p:spPr bwMode="auto">
            <a:xfrm>
              <a:off x="8005763" y="95250"/>
              <a:ext cx="47625" cy="36513"/>
            </a:xfrm>
            <a:custGeom>
              <a:avLst/>
              <a:gdLst>
                <a:gd name="T0" fmla="*/ 2147483646 w 30"/>
                <a:gd name="T1" fmla="*/ 2147483646 h 23"/>
                <a:gd name="T2" fmla="*/ 2147483646 w 30"/>
                <a:gd name="T3" fmla="*/ 2147483646 h 23"/>
                <a:gd name="T4" fmla="*/ 0 w 30"/>
                <a:gd name="T5" fmla="*/ 2147483646 h 23"/>
                <a:gd name="T6" fmla="*/ 2147483646 w 30"/>
                <a:gd name="T7" fmla="*/ 2147483646 h 23"/>
                <a:gd name="T8" fmla="*/ 2147483646 w 30"/>
                <a:gd name="T9" fmla="*/ 0 h 23"/>
                <a:gd name="T10" fmla="*/ 2147483646 w 30"/>
                <a:gd name="T11" fmla="*/ 0 h 23"/>
                <a:gd name="T12" fmla="*/ 2147483646 w 30"/>
                <a:gd name="T13" fmla="*/ 2147483646 h 23"/>
                <a:gd name="T14" fmla="*/ 2147483646 w 30"/>
                <a:gd name="T15" fmla="*/ 2147483646 h 23"/>
                <a:gd name="T16" fmla="*/ 2147483646 w 30"/>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3"/>
                <a:gd name="T29" fmla="*/ 30 w 3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3">
                  <a:moveTo>
                    <a:pt x="17" y="23"/>
                  </a:moveTo>
                  <a:lnTo>
                    <a:pt x="8" y="23"/>
                  </a:lnTo>
                  <a:lnTo>
                    <a:pt x="0" y="19"/>
                  </a:lnTo>
                  <a:lnTo>
                    <a:pt x="4" y="8"/>
                  </a:lnTo>
                  <a:lnTo>
                    <a:pt x="13" y="0"/>
                  </a:lnTo>
                  <a:lnTo>
                    <a:pt x="21" y="0"/>
                  </a:lnTo>
                  <a:lnTo>
                    <a:pt x="30" y="8"/>
                  </a:lnTo>
                  <a:lnTo>
                    <a:pt x="25" y="16"/>
                  </a:lnTo>
                  <a:lnTo>
                    <a:pt x="17"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5" name="Freeform 17">
              <a:extLst>
                <a:ext uri="{FF2B5EF4-FFF2-40B4-BE49-F238E27FC236}">
                  <a16:creationId xmlns:a16="http://schemas.microsoft.com/office/drawing/2014/main" id="{E3D4AA37-9A4A-4EA6-8AEF-9D45894A2401}"/>
                </a:ext>
              </a:extLst>
            </p:cNvPr>
            <p:cNvSpPr>
              <a:spLocks/>
            </p:cNvSpPr>
            <p:nvPr/>
          </p:nvSpPr>
          <p:spPr bwMode="auto">
            <a:xfrm>
              <a:off x="8229601" y="149225"/>
              <a:ext cx="47625" cy="42863"/>
            </a:xfrm>
            <a:custGeom>
              <a:avLst/>
              <a:gdLst>
                <a:gd name="T0" fmla="*/ 2147483646 w 30"/>
                <a:gd name="T1" fmla="*/ 2147483646 h 27"/>
                <a:gd name="T2" fmla="*/ 2147483646 w 30"/>
                <a:gd name="T3" fmla="*/ 2147483646 h 27"/>
                <a:gd name="T4" fmla="*/ 0 w 30"/>
                <a:gd name="T5" fmla="*/ 2147483646 h 27"/>
                <a:gd name="T6" fmla="*/ 0 w 30"/>
                <a:gd name="T7" fmla="*/ 2147483646 h 27"/>
                <a:gd name="T8" fmla="*/ 2147483646 w 30"/>
                <a:gd name="T9" fmla="*/ 0 h 27"/>
                <a:gd name="T10" fmla="*/ 2147483646 w 30"/>
                <a:gd name="T11" fmla="*/ 0 h 27"/>
                <a:gd name="T12" fmla="*/ 2147483646 w 30"/>
                <a:gd name="T13" fmla="*/ 2147483646 h 27"/>
                <a:gd name="T14" fmla="*/ 2147483646 w 30"/>
                <a:gd name="T15" fmla="*/ 2147483646 h 27"/>
                <a:gd name="T16" fmla="*/ 2147483646 w 30"/>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18" y="23"/>
                  </a:moveTo>
                  <a:lnTo>
                    <a:pt x="5" y="27"/>
                  </a:lnTo>
                  <a:lnTo>
                    <a:pt x="0" y="19"/>
                  </a:lnTo>
                  <a:lnTo>
                    <a:pt x="0" y="8"/>
                  </a:lnTo>
                  <a:lnTo>
                    <a:pt x="9" y="0"/>
                  </a:lnTo>
                  <a:lnTo>
                    <a:pt x="22" y="0"/>
                  </a:lnTo>
                  <a:lnTo>
                    <a:pt x="30" y="8"/>
                  </a:lnTo>
                  <a:lnTo>
                    <a:pt x="26" y="16"/>
                  </a:lnTo>
                  <a:lnTo>
                    <a:pt x="18"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6" name="Line 18">
              <a:extLst>
                <a:ext uri="{FF2B5EF4-FFF2-40B4-BE49-F238E27FC236}">
                  <a16:creationId xmlns:a16="http://schemas.microsoft.com/office/drawing/2014/main" id="{695FF607-176B-4FED-A2C3-A0340D2A6A64}"/>
                </a:ext>
              </a:extLst>
            </p:cNvPr>
            <p:cNvSpPr>
              <a:spLocks noChangeShapeType="1"/>
            </p:cNvSpPr>
            <p:nvPr/>
          </p:nvSpPr>
          <p:spPr bwMode="auto">
            <a:xfrm flipV="1">
              <a:off x="5837238" y="6302375"/>
              <a:ext cx="244475" cy="187325"/>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7" name="Freeform 19">
              <a:extLst>
                <a:ext uri="{FF2B5EF4-FFF2-40B4-BE49-F238E27FC236}">
                  <a16:creationId xmlns:a16="http://schemas.microsoft.com/office/drawing/2014/main" id="{386BE971-7B68-4187-AAE6-EAEDD41AC6F4}"/>
                </a:ext>
              </a:extLst>
            </p:cNvPr>
            <p:cNvSpPr>
              <a:spLocks/>
            </p:cNvSpPr>
            <p:nvPr/>
          </p:nvSpPr>
          <p:spPr bwMode="auto">
            <a:xfrm>
              <a:off x="6062663" y="6230938"/>
              <a:ext cx="258763" cy="161925"/>
            </a:xfrm>
            <a:custGeom>
              <a:avLst/>
              <a:gdLst>
                <a:gd name="T0" fmla="*/ 0 w 163"/>
                <a:gd name="T1" fmla="*/ 2147483646 h 102"/>
                <a:gd name="T2" fmla="*/ 2147483646 w 163"/>
                <a:gd name="T3" fmla="*/ 2147483646 h 102"/>
                <a:gd name="T4" fmla="*/ 2147483646 w 163"/>
                <a:gd name="T5" fmla="*/ 2147483646 h 102"/>
                <a:gd name="T6" fmla="*/ 2147483646 w 163"/>
                <a:gd name="T7" fmla="*/ 2147483646 h 102"/>
                <a:gd name="T8" fmla="*/ 2147483646 w 163"/>
                <a:gd name="T9" fmla="*/ 2147483646 h 102"/>
                <a:gd name="T10" fmla="*/ 2147483646 w 163"/>
                <a:gd name="T11" fmla="*/ 2147483646 h 102"/>
                <a:gd name="T12" fmla="*/ 2147483646 w 163"/>
                <a:gd name="T13" fmla="*/ 0 h 102"/>
                <a:gd name="T14" fmla="*/ 0 60000 65536"/>
                <a:gd name="T15" fmla="*/ 0 60000 65536"/>
                <a:gd name="T16" fmla="*/ 0 60000 65536"/>
                <a:gd name="T17" fmla="*/ 0 60000 65536"/>
                <a:gd name="T18" fmla="*/ 0 60000 65536"/>
                <a:gd name="T19" fmla="*/ 0 60000 65536"/>
                <a:gd name="T20" fmla="*/ 0 60000 65536"/>
                <a:gd name="T21" fmla="*/ 0 w 163"/>
                <a:gd name="T22" fmla="*/ 0 h 102"/>
                <a:gd name="T23" fmla="*/ 163 w 163"/>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02">
                  <a:moveTo>
                    <a:pt x="0" y="102"/>
                  </a:moveTo>
                  <a:lnTo>
                    <a:pt x="8" y="98"/>
                  </a:lnTo>
                  <a:lnTo>
                    <a:pt x="25" y="87"/>
                  </a:lnTo>
                  <a:lnTo>
                    <a:pt x="85" y="53"/>
                  </a:lnTo>
                  <a:lnTo>
                    <a:pt x="137" y="15"/>
                  </a:lnTo>
                  <a:lnTo>
                    <a:pt x="158" y="4"/>
                  </a:lnTo>
                  <a:lnTo>
                    <a:pt x="163" y="0"/>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8" name="Freeform 20">
              <a:extLst>
                <a:ext uri="{FF2B5EF4-FFF2-40B4-BE49-F238E27FC236}">
                  <a16:creationId xmlns:a16="http://schemas.microsoft.com/office/drawing/2014/main" id="{8A7F5EBA-96CB-4857-B5C4-8159E97B6048}"/>
                </a:ext>
              </a:extLst>
            </p:cNvPr>
            <p:cNvSpPr>
              <a:spLocks/>
            </p:cNvSpPr>
            <p:nvPr/>
          </p:nvSpPr>
          <p:spPr bwMode="auto">
            <a:xfrm>
              <a:off x="5795963" y="6332538"/>
              <a:ext cx="217488" cy="107950"/>
            </a:xfrm>
            <a:custGeom>
              <a:avLst/>
              <a:gdLst>
                <a:gd name="T0" fmla="*/ 0 w 137"/>
                <a:gd name="T1" fmla="*/ 2147483646 h 68"/>
                <a:gd name="T2" fmla="*/ 2147483646 w 137"/>
                <a:gd name="T3" fmla="*/ 2147483646 h 68"/>
                <a:gd name="T4" fmla="*/ 2147483646 w 137"/>
                <a:gd name="T5" fmla="*/ 2147483646 h 68"/>
                <a:gd name="T6" fmla="*/ 2147483646 w 137"/>
                <a:gd name="T7" fmla="*/ 2147483646 h 68"/>
                <a:gd name="T8" fmla="*/ 2147483646 w 137"/>
                <a:gd name="T9" fmla="*/ 2147483646 h 68"/>
                <a:gd name="T10" fmla="*/ 2147483646 w 137"/>
                <a:gd name="T11" fmla="*/ 0 h 68"/>
                <a:gd name="T12" fmla="*/ 2147483646 w 137"/>
                <a:gd name="T13" fmla="*/ 0 h 68"/>
                <a:gd name="T14" fmla="*/ 0 60000 65536"/>
                <a:gd name="T15" fmla="*/ 0 60000 65536"/>
                <a:gd name="T16" fmla="*/ 0 60000 65536"/>
                <a:gd name="T17" fmla="*/ 0 60000 65536"/>
                <a:gd name="T18" fmla="*/ 0 60000 65536"/>
                <a:gd name="T19" fmla="*/ 0 60000 65536"/>
                <a:gd name="T20" fmla="*/ 0 60000 65536"/>
                <a:gd name="T21" fmla="*/ 0 w 137"/>
                <a:gd name="T22" fmla="*/ 0 h 68"/>
                <a:gd name="T23" fmla="*/ 137 w 13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8">
                  <a:moveTo>
                    <a:pt x="0" y="68"/>
                  </a:moveTo>
                  <a:lnTo>
                    <a:pt x="9" y="65"/>
                  </a:lnTo>
                  <a:lnTo>
                    <a:pt x="26" y="53"/>
                  </a:lnTo>
                  <a:lnTo>
                    <a:pt x="73" y="31"/>
                  </a:lnTo>
                  <a:lnTo>
                    <a:pt x="116" y="8"/>
                  </a:lnTo>
                  <a:lnTo>
                    <a:pt x="129" y="0"/>
                  </a:lnTo>
                  <a:lnTo>
                    <a:pt x="137" y="0"/>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9" name="Line 21">
              <a:extLst>
                <a:ext uri="{FF2B5EF4-FFF2-40B4-BE49-F238E27FC236}">
                  <a16:creationId xmlns:a16="http://schemas.microsoft.com/office/drawing/2014/main" id="{A35D1E25-5779-4051-9685-14899BA667C6}"/>
                </a:ext>
              </a:extLst>
            </p:cNvPr>
            <p:cNvSpPr>
              <a:spLocks noChangeShapeType="1"/>
            </p:cNvSpPr>
            <p:nvPr/>
          </p:nvSpPr>
          <p:spPr bwMode="auto">
            <a:xfrm flipV="1">
              <a:off x="5973763" y="6261100"/>
              <a:ext cx="223838" cy="1270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0" name="Freeform 22">
              <a:extLst>
                <a:ext uri="{FF2B5EF4-FFF2-40B4-BE49-F238E27FC236}">
                  <a16:creationId xmlns:a16="http://schemas.microsoft.com/office/drawing/2014/main" id="{3412ECD4-4FE0-4952-AC69-4A62F730466A}"/>
                </a:ext>
              </a:extLst>
            </p:cNvPr>
            <p:cNvSpPr>
              <a:spLocks/>
            </p:cNvSpPr>
            <p:nvPr/>
          </p:nvSpPr>
          <p:spPr bwMode="auto">
            <a:xfrm>
              <a:off x="5837238" y="6057900"/>
              <a:ext cx="1616075" cy="317500"/>
            </a:xfrm>
            <a:custGeom>
              <a:avLst/>
              <a:gdLst>
                <a:gd name="T0" fmla="*/ 0 w 1018"/>
                <a:gd name="T1" fmla="*/ 2147483646 h 200"/>
                <a:gd name="T2" fmla="*/ 2147483646 w 1018"/>
                <a:gd name="T3" fmla="*/ 2147483646 h 200"/>
                <a:gd name="T4" fmla="*/ 2147483646 w 1018"/>
                <a:gd name="T5" fmla="*/ 2147483646 h 200"/>
                <a:gd name="T6" fmla="*/ 2147483646 w 1018"/>
                <a:gd name="T7" fmla="*/ 2147483646 h 200"/>
                <a:gd name="T8" fmla="*/ 2147483646 w 1018"/>
                <a:gd name="T9" fmla="*/ 2147483646 h 200"/>
                <a:gd name="T10" fmla="*/ 2147483646 w 1018"/>
                <a:gd name="T11" fmla="*/ 2147483646 h 200"/>
                <a:gd name="T12" fmla="*/ 2147483646 w 1018"/>
                <a:gd name="T13" fmla="*/ 2147483646 h 200"/>
                <a:gd name="T14" fmla="*/ 2147483646 w 1018"/>
                <a:gd name="T15" fmla="*/ 2147483646 h 200"/>
                <a:gd name="T16" fmla="*/ 2147483646 w 1018"/>
                <a:gd name="T17" fmla="*/ 2147483646 h 200"/>
                <a:gd name="T18" fmla="*/ 2147483646 w 1018"/>
                <a:gd name="T19" fmla="*/ 2147483646 h 200"/>
                <a:gd name="T20" fmla="*/ 2147483646 w 1018"/>
                <a:gd name="T21" fmla="*/ 2147483646 h 200"/>
                <a:gd name="T22" fmla="*/ 2147483646 w 1018"/>
                <a:gd name="T23" fmla="*/ 2147483646 h 200"/>
                <a:gd name="T24" fmla="*/ 2147483646 w 1018"/>
                <a:gd name="T25" fmla="*/ 2147483646 h 200"/>
                <a:gd name="T26" fmla="*/ 2147483646 w 1018"/>
                <a:gd name="T27" fmla="*/ 2147483646 h 200"/>
                <a:gd name="T28" fmla="*/ 2147483646 w 1018"/>
                <a:gd name="T29" fmla="*/ 2147483646 h 200"/>
                <a:gd name="T30" fmla="*/ 2147483646 w 1018"/>
                <a:gd name="T31" fmla="*/ 2147483646 h 200"/>
                <a:gd name="T32" fmla="*/ 2147483646 w 1018"/>
                <a:gd name="T33" fmla="*/ 2147483646 h 200"/>
                <a:gd name="T34" fmla="*/ 2147483646 w 1018"/>
                <a:gd name="T35" fmla="*/ 2147483646 h 200"/>
                <a:gd name="T36" fmla="*/ 2147483646 w 1018"/>
                <a:gd name="T37" fmla="*/ 2147483646 h 200"/>
                <a:gd name="T38" fmla="*/ 2147483646 w 1018"/>
                <a:gd name="T39" fmla="*/ 0 h 200"/>
                <a:gd name="T40" fmla="*/ 2147483646 w 1018"/>
                <a:gd name="T41" fmla="*/ 0 h 200"/>
                <a:gd name="T42" fmla="*/ 2147483646 w 1018"/>
                <a:gd name="T43" fmla="*/ 2147483646 h 200"/>
                <a:gd name="T44" fmla="*/ 2147483646 w 1018"/>
                <a:gd name="T45" fmla="*/ 2147483646 h 200"/>
                <a:gd name="T46" fmla="*/ 2147483646 w 1018"/>
                <a:gd name="T47" fmla="*/ 2147483646 h 200"/>
                <a:gd name="T48" fmla="*/ 2147483646 w 1018"/>
                <a:gd name="T49" fmla="*/ 2147483646 h 200"/>
                <a:gd name="T50" fmla="*/ 2147483646 w 1018"/>
                <a:gd name="T51" fmla="*/ 2147483646 h 2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8"/>
                <a:gd name="T79" fmla="*/ 0 h 200"/>
                <a:gd name="T80" fmla="*/ 1018 w 1018"/>
                <a:gd name="T81" fmla="*/ 200 h 2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8" h="200">
                  <a:moveTo>
                    <a:pt x="0" y="200"/>
                  </a:moveTo>
                  <a:lnTo>
                    <a:pt x="8" y="196"/>
                  </a:lnTo>
                  <a:lnTo>
                    <a:pt x="30" y="192"/>
                  </a:lnTo>
                  <a:lnTo>
                    <a:pt x="56" y="185"/>
                  </a:lnTo>
                  <a:lnTo>
                    <a:pt x="90" y="173"/>
                  </a:lnTo>
                  <a:lnTo>
                    <a:pt x="176" y="147"/>
                  </a:lnTo>
                  <a:lnTo>
                    <a:pt x="270" y="117"/>
                  </a:lnTo>
                  <a:lnTo>
                    <a:pt x="369" y="86"/>
                  </a:lnTo>
                  <a:lnTo>
                    <a:pt x="412" y="75"/>
                  </a:lnTo>
                  <a:lnTo>
                    <a:pt x="451" y="64"/>
                  </a:lnTo>
                  <a:lnTo>
                    <a:pt x="485" y="49"/>
                  </a:lnTo>
                  <a:lnTo>
                    <a:pt x="511" y="41"/>
                  </a:lnTo>
                  <a:lnTo>
                    <a:pt x="524" y="37"/>
                  </a:lnTo>
                  <a:lnTo>
                    <a:pt x="532" y="34"/>
                  </a:lnTo>
                  <a:lnTo>
                    <a:pt x="601" y="22"/>
                  </a:lnTo>
                  <a:lnTo>
                    <a:pt x="661" y="15"/>
                  </a:lnTo>
                  <a:lnTo>
                    <a:pt x="717" y="7"/>
                  </a:lnTo>
                  <a:lnTo>
                    <a:pt x="769" y="3"/>
                  </a:lnTo>
                  <a:lnTo>
                    <a:pt x="812" y="3"/>
                  </a:lnTo>
                  <a:lnTo>
                    <a:pt x="850" y="0"/>
                  </a:lnTo>
                  <a:lnTo>
                    <a:pt x="885" y="0"/>
                  </a:lnTo>
                  <a:lnTo>
                    <a:pt x="915" y="3"/>
                  </a:lnTo>
                  <a:lnTo>
                    <a:pt x="962" y="7"/>
                  </a:lnTo>
                  <a:lnTo>
                    <a:pt x="992" y="15"/>
                  </a:lnTo>
                  <a:lnTo>
                    <a:pt x="1009" y="22"/>
                  </a:lnTo>
                  <a:lnTo>
                    <a:pt x="1018" y="26"/>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1" name="Freeform 23">
              <a:extLst>
                <a:ext uri="{FF2B5EF4-FFF2-40B4-BE49-F238E27FC236}">
                  <a16:creationId xmlns:a16="http://schemas.microsoft.com/office/drawing/2014/main" id="{C2083B92-5E70-40E3-83D1-3F529A055C75}"/>
                </a:ext>
              </a:extLst>
            </p:cNvPr>
            <p:cNvSpPr>
              <a:spLocks/>
            </p:cNvSpPr>
            <p:nvPr/>
          </p:nvSpPr>
          <p:spPr bwMode="auto">
            <a:xfrm>
              <a:off x="5959476" y="6254750"/>
              <a:ext cx="34925" cy="42863"/>
            </a:xfrm>
            <a:custGeom>
              <a:avLst/>
              <a:gdLst>
                <a:gd name="T0" fmla="*/ 2147483646 w 22"/>
                <a:gd name="T1" fmla="*/ 2147483646 h 27"/>
                <a:gd name="T2" fmla="*/ 2147483646 w 22"/>
                <a:gd name="T3" fmla="*/ 2147483646 h 27"/>
                <a:gd name="T4" fmla="*/ 2147483646 w 22"/>
                <a:gd name="T5" fmla="*/ 2147483646 h 27"/>
                <a:gd name="T6" fmla="*/ 0 w 22"/>
                <a:gd name="T7" fmla="*/ 2147483646 h 27"/>
                <a:gd name="T8" fmla="*/ 0 w 22"/>
                <a:gd name="T9" fmla="*/ 2147483646 h 27"/>
                <a:gd name="T10" fmla="*/ 2147483646 w 22"/>
                <a:gd name="T11" fmla="*/ 0 h 27"/>
                <a:gd name="T12" fmla="*/ 2147483646 w 22"/>
                <a:gd name="T13" fmla="*/ 0 h 27"/>
                <a:gd name="T14" fmla="*/ 2147483646 w 22"/>
                <a:gd name="T15" fmla="*/ 2147483646 h 27"/>
                <a:gd name="T16" fmla="*/ 2147483646 w 22"/>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22" y="19"/>
                  </a:moveTo>
                  <a:lnTo>
                    <a:pt x="13" y="27"/>
                  </a:lnTo>
                  <a:lnTo>
                    <a:pt x="4" y="27"/>
                  </a:lnTo>
                  <a:lnTo>
                    <a:pt x="0" y="15"/>
                  </a:lnTo>
                  <a:lnTo>
                    <a:pt x="0" y="8"/>
                  </a:lnTo>
                  <a:lnTo>
                    <a:pt x="9" y="0"/>
                  </a:lnTo>
                  <a:lnTo>
                    <a:pt x="17" y="0"/>
                  </a:lnTo>
                  <a:lnTo>
                    <a:pt x="22" y="8"/>
                  </a:lnTo>
                  <a:lnTo>
                    <a:pt x="22"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2" name="Freeform 24">
              <a:extLst>
                <a:ext uri="{FF2B5EF4-FFF2-40B4-BE49-F238E27FC236}">
                  <a16:creationId xmlns:a16="http://schemas.microsoft.com/office/drawing/2014/main" id="{09FF20E3-1445-4298-9324-6F4B834AC54A}"/>
                </a:ext>
              </a:extLst>
            </p:cNvPr>
            <p:cNvSpPr>
              <a:spLocks/>
            </p:cNvSpPr>
            <p:nvPr/>
          </p:nvSpPr>
          <p:spPr bwMode="auto">
            <a:xfrm>
              <a:off x="5822951" y="6351588"/>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0 w 26"/>
                <a:gd name="T9" fmla="*/ 2147483646 h 26"/>
                <a:gd name="T10" fmla="*/ 2147483646 w 26"/>
                <a:gd name="T11" fmla="*/ 0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2" y="19"/>
                  </a:moveTo>
                  <a:lnTo>
                    <a:pt x="13" y="26"/>
                  </a:lnTo>
                  <a:lnTo>
                    <a:pt x="4" y="26"/>
                  </a:lnTo>
                  <a:lnTo>
                    <a:pt x="0" y="19"/>
                  </a:lnTo>
                  <a:lnTo>
                    <a:pt x="0" y="7"/>
                  </a:lnTo>
                  <a:lnTo>
                    <a:pt x="9" y="0"/>
                  </a:lnTo>
                  <a:lnTo>
                    <a:pt x="17" y="3"/>
                  </a:lnTo>
                  <a:lnTo>
                    <a:pt x="26" y="11"/>
                  </a:lnTo>
                  <a:lnTo>
                    <a:pt x="22"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3" name="Freeform 25">
              <a:extLst>
                <a:ext uri="{FF2B5EF4-FFF2-40B4-BE49-F238E27FC236}">
                  <a16:creationId xmlns:a16="http://schemas.microsoft.com/office/drawing/2014/main" id="{13AA259E-E007-41B5-98CF-5B1AA8CC4F8A}"/>
                </a:ext>
              </a:extLst>
            </p:cNvPr>
            <p:cNvSpPr>
              <a:spLocks/>
            </p:cNvSpPr>
            <p:nvPr/>
          </p:nvSpPr>
          <p:spPr bwMode="auto">
            <a:xfrm>
              <a:off x="5768976" y="6405563"/>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2147483646 w 26"/>
                <a:gd name="T9" fmla="*/ 2147483646 h 26"/>
                <a:gd name="T10" fmla="*/ 2147483646 w 26"/>
                <a:gd name="T11" fmla="*/ 0 h 26"/>
                <a:gd name="T12" fmla="*/ 2147483646 w 26"/>
                <a:gd name="T13" fmla="*/ 0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9"/>
                  </a:moveTo>
                  <a:lnTo>
                    <a:pt x="17" y="26"/>
                  </a:lnTo>
                  <a:lnTo>
                    <a:pt x="8" y="26"/>
                  </a:lnTo>
                  <a:lnTo>
                    <a:pt x="0" y="19"/>
                  </a:lnTo>
                  <a:lnTo>
                    <a:pt x="4" y="7"/>
                  </a:lnTo>
                  <a:lnTo>
                    <a:pt x="13" y="0"/>
                  </a:lnTo>
                  <a:lnTo>
                    <a:pt x="21" y="0"/>
                  </a:lnTo>
                  <a:lnTo>
                    <a:pt x="26" y="7"/>
                  </a:lnTo>
                  <a:lnTo>
                    <a:pt x="26"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4" name="Freeform 26">
              <a:extLst>
                <a:ext uri="{FF2B5EF4-FFF2-40B4-BE49-F238E27FC236}">
                  <a16:creationId xmlns:a16="http://schemas.microsoft.com/office/drawing/2014/main" id="{A119BB9F-874E-40E7-8700-EE74EF8A1324}"/>
                </a:ext>
              </a:extLst>
            </p:cNvPr>
            <p:cNvSpPr>
              <a:spLocks/>
            </p:cNvSpPr>
            <p:nvPr/>
          </p:nvSpPr>
          <p:spPr bwMode="auto">
            <a:xfrm>
              <a:off x="5816601" y="6464300"/>
              <a:ext cx="41275" cy="42863"/>
            </a:xfrm>
            <a:custGeom>
              <a:avLst/>
              <a:gdLst>
                <a:gd name="T0" fmla="*/ 2147483646 w 26"/>
                <a:gd name="T1" fmla="*/ 2147483646 h 27"/>
                <a:gd name="T2" fmla="*/ 2147483646 w 26"/>
                <a:gd name="T3" fmla="*/ 2147483646 h 27"/>
                <a:gd name="T4" fmla="*/ 2147483646 w 26"/>
                <a:gd name="T5" fmla="*/ 2147483646 h 27"/>
                <a:gd name="T6" fmla="*/ 0 w 26"/>
                <a:gd name="T7" fmla="*/ 2147483646 h 27"/>
                <a:gd name="T8" fmla="*/ 2147483646 w 26"/>
                <a:gd name="T9" fmla="*/ 2147483646 h 27"/>
                <a:gd name="T10" fmla="*/ 2147483646 w 26"/>
                <a:gd name="T11" fmla="*/ 0 h 27"/>
                <a:gd name="T12" fmla="*/ 2147483646 w 26"/>
                <a:gd name="T13" fmla="*/ 2147483646 h 27"/>
                <a:gd name="T14" fmla="*/ 2147483646 w 26"/>
                <a:gd name="T15" fmla="*/ 2147483646 h 27"/>
                <a:gd name="T16" fmla="*/ 2147483646 w 26"/>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7"/>
                <a:gd name="T29" fmla="*/ 26 w 2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7">
                  <a:moveTo>
                    <a:pt x="26" y="19"/>
                  </a:moveTo>
                  <a:lnTo>
                    <a:pt x="17" y="27"/>
                  </a:lnTo>
                  <a:lnTo>
                    <a:pt x="4" y="27"/>
                  </a:lnTo>
                  <a:lnTo>
                    <a:pt x="0" y="19"/>
                  </a:lnTo>
                  <a:lnTo>
                    <a:pt x="4" y="8"/>
                  </a:lnTo>
                  <a:lnTo>
                    <a:pt x="13" y="0"/>
                  </a:lnTo>
                  <a:lnTo>
                    <a:pt x="21" y="4"/>
                  </a:lnTo>
                  <a:lnTo>
                    <a:pt x="26" y="12"/>
                  </a:lnTo>
                  <a:lnTo>
                    <a:pt x="26"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5" name="Freeform 27">
              <a:extLst>
                <a:ext uri="{FF2B5EF4-FFF2-40B4-BE49-F238E27FC236}">
                  <a16:creationId xmlns:a16="http://schemas.microsoft.com/office/drawing/2014/main" id="{5DBC2536-1353-4F7F-BC36-1604AFBBB3F3}"/>
                </a:ext>
              </a:extLst>
            </p:cNvPr>
            <p:cNvSpPr>
              <a:spLocks/>
            </p:cNvSpPr>
            <p:nvPr/>
          </p:nvSpPr>
          <p:spPr bwMode="auto">
            <a:xfrm>
              <a:off x="6027738" y="6381750"/>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2147483646 w 26"/>
                <a:gd name="T9" fmla="*/ 2147483646 h 26"/>
                <a:gd name="T10" fmla="*/ 2147483646 w 26"/>
                <a:gd name="T11" fmla="*/ 0 h 26"/>
                <a:gd name="T12" fmla="*/ 2147483646 w 26"/>
                <a:gd name="T13" fmla="*/ 0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8"/>
                  </a:moveTo>
                  <a:lnTo>
                    <a:pt x="17" y="26"/>
                  </a:lnTo>
                  <a:lnTo>
                    <a:pt x="4" y="22"/>
                  </a:lnTo>
                  <a:lnTo>
                    <a:pt x="0" y="15"/>
                  </a:lnTo>
                  <a:lnTo>
                    <a:pt x="4" y="3"/>
                  </a:lnTo>
                  <a:lnTo>
                    <a:pt x="13" y="0"/>
                  </a:lnTo>
                  <a:lnTo>
                    <a:pt x="22" y="0"/>
                  </a:lnTo>
                  <a:lnTo>
                    <a:pt x="26" y="7"/>
                  </a:lnTo>
                  <a:lnTo>
                    <a:pt x="26" y="18"/>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6" name="Freeform 28">
              <a:extLst>
                <a:ext uri="{FF2B5EF4-FFF2-40B4-BE49-F238E27FC236}">
                  <a16:creationId xmlns:a16="http://schemas.microsoft.com/office/drawing/2014/main" id="{CEF7D47B-1571-454F-ABA4-25559C123136}"/>
                </a:ext>
              </a:extLst>
            </p:cNvPr>
            <p:cNvSpPr>
              <a:spLocks/>
            </p:cNvSpPr>
            <p:nvPr/>
          </p:nvSpPr>
          <p:spPr bwMode="auto">
            <a:xfrm>
              <a:off x="1357313" y="5978525"/>
              <a:ext cx="1152525" cy="576263"/>
            </a:xfrm>
            <a:custGeom>
              <a:avLst/>
              <a:gdLst>
                <a:gd name="T0" fmla="*/ 2147483646 w 726"/>
                <a:gd name="T1" fmla="*/ 2147483646 h 363"/>
                <a:gd name="T2" fmla="*/ 2147483646 w 726"/>
                <a:gd name="T3" fmla="*/ 2147483646 h 363"/>
                <a:gd name="T4" fmla="*/ 2147483646 w 726"/>
                <a:gd name="T5" fmla="*/ 2147483646 h 363"/>
                <a:gd name="T6" fmla="*/ 2147483646 w 726"/>
                <a:gd name="T7" fmla="*/ 2147483646 h 363"/>
                <a:gd name="T8" fmla="*/ 2147483646 w 726"/>
                <a:gd name="T9" fmla="*/ 2147483646 h 363"/>
                <a:gd name="T10" fmla="*/ 2147483646 w 726"/>
                <a:gd name="T11" fmla="*/ 2147483646 h 363"/>
                <a:gd name="T12" fmla="*/ 2147483646 w 726"/>
                <a:gd name="T13" fmla="*/ 2147483646 h 363"/>
                <a:gd name="T14" fmla="*/ 2147483646 w 726"/>
                <a:gd name="T15" fmla="*/ 2147483646 h 363"/>
                <a:gd name="T16" fmla="*/ 2147483646 w 726"/>
                <a:gd name="T17" fmla="*/ 2147483646 h 363"/>
                <a:gd name="T18" fmla="*/ 2147483646 w 726"/>
                <a:gd name="T19" fmla="*/ 2147483646 h 363"/>
                <a:gd name="T20" fmla="*/ 2147483646 w 726"/>
                <a:gd name="T21" fmla="*/ 2147483646 h 363"/>
                <a:gd name="T22" fmla="*/ 2147483646 w 726"/>
                <a:gd name="T23" fmla="*/ 2147483646 h 363"/>
                <a:gd name="T24" fmla="*/ 2147483646 w 726"/>
                <a:gd name="T25" fmla="*/ 2147483646 h 363"/>
                <a:gd name="T26" fmla="*/ 2147483646 w 726"/>
                <a:gd name="T27" fmla="*/ 2147483646 h 363"/>
                <a:gd name="T28" fmla="*/ 2147483646 w 726"/>
                <a:gd name="T29" fmla="*/ 2147483646 h 363"/>
                <a:gd name="T30" fmla="*/ 2147483646 w 726"/>
                <a:gd name="T31" fmla="*/ 2147483646 h 363"/>
                <a:gd name="T32" fmla="*/ 2147483646 w 726"/>
                <a:gd name="T33" fmla="*/ 2147483646 h 363"/>
                <a:gd name="T34" fmla="*/ 2147483646 w 726"/>
                <a:gd name="T35" fmla="*/ 2147483646 h 363"/>
                <a:gd name="T36" fmla="*/ 2147483646 w 726"/>
                <a:gd name="T37" fmla="*/ 2147483646 h 363"/>
                <a:gd name="T38" fmla="*/ 2147483646 w 726"/>
                <a:gd name="T39" fmla="*/ 2147483646 h 363"/>
                <a:gd name="T40" fmla="*/ 2147483646 w 726"/>
                <a:gd name="T41" fmla="*/ 2147483646 h 363"/>
                <a:gd name="T42" fmla="*/ 2147483646 w 726"/>
                <a:gd name="T43" fmla="*/ 0 h 363"/>
                <a:gd name="T44" fmla="*/ 2147483646 w 726"/>
                <a:gd name="T45" fmla="*/ 2147483646 h 363"/>
                <a:gd name="T46" fmla="*/ 2147483646 w 726"/>
                <a:gd name="T47" fmla="*/ 2147483646 h 363"/>
                <a:gd name="T48" fmla="*/ 2147483646 w 726"/>
                <a:gd name="T49" fmla="*/ 2147483646 h 363"/>
                <a:gd name="T50" fmla="*/ 0 w 726"/>
                <a:gd name="T51" fmla="*/ 2147483646 h 363"/>
                <a:gd name="T52" fmla="*/ 2147483646 w 726"/>
                <a:gd name="T53" fmla="*/ 2147483646 h 363"/>
                <a:gd name="T54" fmla="*/ 2147483646 w 726"/>
                <a:gd name="T55" fmla="*/ 2147483646 h 363"/>
                <a:gd name="T56" fmla="*/ 2147483646 w 726"/>
                <a:gd name="T57" fmla="*/ 2147483646 h 363"/>
                <a:gd name="T58" fmla="*/ 2147483646 w 726"/>
                <a:gd name="T59" fmla="*/ 2147483646 h 363"/>
                <a:gd name="T60" fmla="*/ 2147483646 w 726"/>
                <a:gd name="T61" fmla="*/ 2147483646 h 363"/>
                <a:gd name="T62" fmla="*/ 2147483646 w 726"/>
                <a:gd name="T63" fmla="*/ 2147483646 h 363"/>
                <a:gd name="T64" fmla="*/ 2147483646 w 726"/>
                <a:gd name="T65" fmla="*/ 2147483646 h 363"/>
                <a:gd name="T66" fmla="*/ 2147483646 w 726"/>
                <a:gd name="T67" fmla="*/ 2147483646 h 363"/>
                <a:gd name="T68" fmla="*/ 2147483646 w 726"/>
                <a:gd name="T69" fmla="*/ 2147483646 h 363"/>
                <a:gd name="T70" fmla="*/ 2147483646 w 726"/>
                <a:gd name="T71" fmla="*/ 2147483646 h 363"/>
                <a:gd name="T72" fmla="*/ 2147483646 w 726"/>
                <a:gd name="T73" fmla="*/ 2147483646 h 363"/>
                <a:gd name="T74" fmla="*/ 2147483646 w 726"/>
                <a:gd name="T75" fmla="*/ 2147483646 h 363"/>
                <a:gd name="T76" fmla="*/ 2147483646 w 726"/>
                <a:gd name="T77" fmla="*/ 2147483646 h 363"/>
                <a:gd name="T78" fmla="*/ 2147483646 w 726"/>
                <a:gd name="T79" fmla="*/ 2147483646 h 363"/>
                <a:gd name="T80" fmla="*/ 2147483646 w 726"/>
                <a:gd name="T81" fmla="*/ 2147483646 h 363"/>
                <a:gd name="T82" fmla="*/ 2147483646 w 726"/>
                <a:gd name="T83" fmla="*/ 2147483646 h 363"/>
                <a:gd name="T84" fmla="*/ 2147483646 w 726"/>
                <a:gd name="T85" fmla="*/ 2147483646 h 363"/>
                <a:gd name="T86" fmla="*/ 2147483646 w 726"/>
                <a:gd name="T87" fmla="*/ 2147483646 h 363"/>
                <a:gd name="T88" fmla="*/ 2147483646 w 726"/>
                <a:gd name="T89" fmla="*/ 2147483646 h 363"/>
                <a:gd name="T90" fmla="*/ 2147483646 w 726"/>
                <a:gd name="T91" fmla="*/ 2147483646 h 363"/>
                <a:gd name="T92" fmla="*/ 2147483646 w 726"/>
                <a:gd name="T93" fmla="*/ 2147483646 h 363"/>
                <a:gd name="T94" fmla="*/ 2147483646 w 726"/>
                <a:gd name="T95" fmla="*/ 2147483646 h 363"/>
                <a:gd name="T96" fmla="*/ 2147483646 w 726"/>
                <a:gd name="T97" fmla="*/ 2147483646 h 363"/>
                <a:gd name="T98" fmla="*/ 2147483646 w 726"/>
                <a:gd name="T99" fmla="*/ 2147483646 h 363"/>
                <a:gd name="T100" fmla="*/ 2147483646 w 726"/>
                <a:gd name="T101" fmla="*/ 2147483646 h 363"/>
                <a:gd name="T102" fmla="*/ 2147483646 w 726"/>
                <a:gd name="T103" fmla="*/ 2147483646 h 3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6"/>
                <a:gd name="T157" fmla="*/ 0 h 363"/>
                <a:gd name="T158" fmla="*/ 726 w 726"/>
                <a:gd name="T159" fmla="*/ 363 h 3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6" h="363">
                  <a:moveTo>
                    <a:pt x="288" y="57"/>
                  </a:moveTo>
                  <a:lnTo>
                    <a:pt x="326" y="61"/>
                  </a:lnTo>
                  <a:lnTo>
                    <a:pt x="352" y="61"/>
                  </a:lnTo>
                  <a:lnTo>
                    <a:pt x="369" y="61"/>
                  </a:lnTo>
                  <a:lnTo>
                    <a:pt x="395" y="57"/>
                  </a:lnTo>
                  <a:lnTo>
                    <a:pt x="434" y="53"/>
                  </a:lnTo>
                  <a:lnTo>
                    <a:pt x="477" y="50"/>
                  </a:lnTo>
                  <a:lnTo>
                    <a:pt x="515" y="42"/>
                  </a:lnTo>
                  <a:lnTo>
                    <a:pt x="558" y="46"/>
                  </a:lnTo>
                  <a:lnTo>
                    <a:pt x="644" y="53"/>
                  </a:lnTo>
                  <a:lnTo>
                    <a:pt x="726" y="76"/>
                  </a:lnTo>
                  <a:lnTo>
                    <a:pt x="726" y="65"/>
                  </a:lnTo>
                  <a:lnTo>
                    <a:pt x="726" y="57"/>
                  </a:lnTo>
                  <a:lnTo>
                    <a:pt x="670" y="46"/>
                  </a:lnTo>
                  <a:lnTo>
                    <a:pt x="558" y="34"/>
                  </a:lnTo>
                  <a:lnTo>
                    <a:pt x="541" y="31"/>
                  </a:lnTo>
                  <a:lnTo>
                    <a:pt x="524" y="31"/>
                  </a:lnTo>
                  <a:lnTo>
                    <a:pt x="502" y="31"/>
                  </a:lnTo>
                  <a:lnTo>
                    <a:pt x="485" y="34"/>
                  </a:lnTo>
                  <a:lnTo>
                    <a:pt x="425" y="38"/>
                  </a:lnTo>
                  <a:lnTo>
                    <a:pt x="365" y="34"/>
                  </a:lnTo>
                  <a:lnTo>
                    <a:pt x="77" y="0"/>
                  </a:lnTo>
                  <a:lnTo>
                    <a:pt x="47" y="4"/>
                  </a:lnTo>
                  <a:lnTo>
                    <a:pt x="21" y="16"/>
                  </a:lnTo>
                  <a:lnTo>
                    <a:pt x="4" y="38"/>
                  </a:lnTo>
                  <a:lnTo>
                    <a:pt x="0" y="68"/>
                  </a:lnTo>
                  <a:lnTo>
                    <a:pt x="8" y="118"/>
                  </a:lnTo>
                  <a:lnTo>
                    <a:pt x="30" y="186"/>
                  </a:lnTo>
                  <a:lnTo>
                    <a:pt x="47" y="227"/>
                  </a:lnTo>
                  <a:lnTo>
                    <a:pt x="77" y="257"/>
                  </a:lnTo>
                  <a:lnTo>
                    <a:pt x="111" y="288"/>
                  </a:lnTo>
                  <a:lnTo>
                    <a:pt x="159" y="310"/>
                  </a:lnTo>
                  <a:lnTo>
                    <a:pt x="202" y="333"/>
                  </a:lnTo>
                  <a:lnTo>
                    <a:pt x="245" y="363"/>
                  </a:lnTo>
                  <a:lnTo>
                    <a:pt x="236" y="337"/>
                  </a:lnTo>
                  <a:lnTo>
                    <a:pt x="227" y="314"/>
                  </a:lnTo>
                  <a:lnTo>
                    <a:pt x="219" y="303"/>
                  </a:lnTo>
                  <a:lnTo>
                    <a:pt x="206" y="291"/>
                  </a:lnTo>
                  <a:lnTo>
                    <a:pt x="167" y="265"/>
                  </a:lnTo>
                  <a:lnTo>
                    <a:pt x="146" y="246"/>
                  </a:lnTo>
                  <a:lnTo>
                    <a:pt x="116" y="220"/>
                  </a:lnTo>
                  <a:lnTo>
                    <a:pt x="86" y="186"/>
                  </a:lnTo>
                  <a:lnTo>
                    <a:pt x="77" y="167"/>
                  </a:lnTo>
                  <a:lnTo>
                    <a:pt x="68" y="148"/>
                  </a:lnTo>
                  <a:lnTo>
                    <a:pt x="64" y="125"/>
                  </a:lnTo>
                  <a:lnTo>
                    <a:pt x="60" y="95"/>
                  </a:lnTo>
                  <a:lnTo>
                    <a:pt x="68" y="65"/>
                  </a:lnTo>
                  <a:lnTo>
                    <a:pt x="81" y="57"/>
                  </a:lnTo>
                  <a:lnTo>
                    <a:pt x="94" y="50"/>
                  </a:lnTo>
                  <a:lnTo>
                    <a:pt x="150" y="46"/>
                  </a:lnTo>
                  <a:lnTo>
                    <a:pt x="210" y="50"/>
                  </a:lnTo>
                  <a:lnTo>
                    <a:pt x="288" y="57"/>
                  </a:lnTo>
                  <a:close/>
                </a:path>
              </a:pathLst>
            </a:custGeom>
            <a:solidFill>
              <a:srgbClr val="9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7" name="Freeform 29">
              <a:extLst>
                <a:ext uri="{FF2B5EF4-FFF2-40B4-BE49-F238E27FC236}">
                  <a16:creationId xmlns:a16="http://schemas.microsoft.com/office/drawing/2014/main" id="{094FC1F1-C9A7-4077-98F8-DE4CA8AA80D2}"/>
                </a:ext>
              </a:extLst>
            </p:cNvPr>
            <p:cNvSpPr>
              <a:spLocks/>
            </p:cNvSpPr>
            <p:nvPr/>
          </p:nvSpPr>
          <p:spPr bwMode="auto">
            <a:xfrm>
              <a:off x="1390651" y="6027738"/>
              <a:ext cx="347663" cy="520700"/>
            </a:xfrm>
            <a:custGeom>
              <a:avLst/>
              <a:gdLst>
                <a:gd name="T0" fmla="*/ 2147483646 w 219"/>
                <a:gd name="T1" fmla="*/ 2147483646 h 328"/>
                <a:gd name="T2" fmla="*/ 2147483646 w 219"/>
                <a:gd name="T3" fmla="*/ 2147483646 h 328"/>
                <a:gd name="T4" fmla="*/ 2147483646 w 219"/>
                <a:gd name="T5" fmla="*/ 2147483646 h 328"/>
                <a:gd name="T6" fmla="*/ 2147483646 w 219"/>
                <a:gd name="T7" fmla="*/ 2147483646 h 328"/>
                <a:gd name="T8" fmla="*/ 2147483646 w 219"/>
                <a:gd name="T9" fmla="*/ 2147483646 h 328"/>
                <a:gd name="T10" fmla="*/ 2147483646 w 219"/>
                <a:gd name="T11" fmla="*/ 2147483646 h 328"/>
                <a:gd name="T12" fmla="*/ 2147483646 w 219"/>
                <a:gd name="T13" fmla="*/ 2147483646 h 328"/>
                <a:gd name="T14" fmla="*/ 2147483646 w 219"/>
                <a:gd name="T15" fmla="*/ 2147483646 h 328"/>
                <a:gd name="T16" fmla="*/ 2147483646 w 219"/>
                <a:gd name="T17" fmla="*/ 2147483646 h 328"/>
                <a:gd name="T18" fmla="*/ 2147483646 w 219"/>
                <a:gd name="T19" fmla="*/ 2147483646 h 328"/>
                <a:gd name="T20" fmla="*/ 2147483646 w 219"/>
                <a:gd name="T21" fmla="*/ 2147483646 h 328"/>
                <a:gd name="T22" fmla="*/ 2147483646 w 219"/>
                <a:gd name="T23" fmla="*/ 2147483646 h 328"/>
                <a:gd name="T24" fmla="*/ 2147483646 w 219"/>
                <a:gd name="T25" fmla="*/ 2147483646 h 328"/>
                <a:gd name="T26" fmla="*/ 2147483646 w 219"/>
                <a:gd name="T27" fmla="*/ 2147483646 h 328"/>
                <a:gd name="T28" fmla="*/ 2147483646 w 219"/>
                <a:gd name="T29" fmla="*/ 2147483646 h 328"/>
                <a:gd name="T30" fmla="*/ 2147483646 w 219"/>
                <a:gd name="T31" fmla="*/ 2147483646 h 328"/>
                <a:gd name="T32" fmla="*/ 2147483646 w 219"/>
                <a:gd name="T33" fmla="*/ 2147483646 h 328"/>
                <a:gd name="T34" fmla="*/ 2147483646 w 219"/>
                <a:gd name="T35" fmla="*/ 2147483646 h 328"/>
                <a:gd name="T36" fmla="*/ 2147483646 w 219"/>
                <a:gd name="T37" fmla="*/ 2147483646 h 328"/>
                <a:gd name="T38" fmla="*/ 2147483646 w 219"/>
                <a:gd name="T39" fmla="*/ 2147483646 h 328"/>
                <a:gd name="T40" fmla="*/ 2147483646 w 219"/>
                <a:gd name="T41" fmla="*/ 2147483646 h 328"/>
                <a:gd name="T42" fmla="*/ 2147483646 w 219"/>
                <a:gd name="T43" fmla="*/ 0 h 328"/>
                <a:gd name="T44" fmla="*/ 2147483646 w 219"/>
                <a:gd name="T45" fmla="*/ 2147483646 h 328"/>
                <a:gd name="T46" fmla="*/ 2147483646 w 219"/>
                <a:gd name="T47" fmla="*/ 2147483646 h 328"/>
                <a:gd name="T48" fmla="*/ 0 w 219"/>
                <a:gd name="T49" fmla="*/ 2147483646 h 328"/>
                <a:gd name="T50" fmla="*/ 0 w 219"/>
                <a:gd name="T51" fmla="*/ 2147483646 h 328"/>
                <a:gd name="T52" fmla="*/ 2147483646 w 219"/>
                <a:gd name="T53" fmla="*/ 2147483646 h 328"/>
                <a:gd name="T54" fmla="*/ 2147483646 w 219"/>
                <a:gd name="T55" fmla="*/ 2147483646 h 328"/>
                <a:gd name="T56" fmla="*/ 2147483646 w 219"/>
                <a:gd name="T57" fmla="*/ 2147483646 h 328"/>
                <a:gd name="T58" fmla="*/ 2147483646 w 219"/>
                <a:gd name="T59" fmla="*/ 2147483646 h 328"/>
                <a:gd name="T60" fmla="*/ 2147483646 w 219"/>
                <a:gd name="T61" fmla="*/ 2147483646 h 328"/>
                <a:gd name="T62" fmla="*/ 2147483646 w 219"/>
                <a:gd name="T63" fmla="*/ 2147483646 h 328"/>
                <a:gd name="T64" fmla="*/ 2147483646 w 219"/>
                <a:gd name="T65" fmla="*/ 2147483646 h 328"/>
                <a:gd name="T66" fmla="*/ 2147483646 w 219"/>
                <a:gd name="T67" fmla="*/ 2147483646 h 3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9"/>
                <a:gd name="T103" fmla="*/ 0 h 328"/>
                <a:gd name="T104" fmla="*/ 219 w 219"/>
                <a:gd name="T105" fmla="*/ 328 h 3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9" h="328">
                  <a:moveTo>
                    <a:pt x="219" y="328"/>
                  </a:moveTo>
                  <a:lnTo>
                    <a:pt x="202" y="291"/>
                  </a:lnTo>
                  <a:lnTo>
                    <a:pt x="189" y="272"/>
                  </a:lnTo>
                  <a:lnTo>
                    <a:pt x="176" y="257"/>
                  </a:lnTo>
                  <a:lnTo>
                    <a:pt x="146" y="238"/>
                  </a:lnTo>
                  <a:lnTo>
                    <a:pt x="129" y="223"/>
                  </a:lnTo>
                  <a:lnTo>
                    <a:pt x="112" y="211"/>
                  </a:lnTo>
                  <a:lnTo>
                    <a:pt x="103" y="200"/>
                  </a:lnTo>
                  <a:lnTo>
                    <a:pt x="86" y="185"/>
                  </a:lnTo>
                  <a:lnTo>
                    <a:pt x="65" y="166"/>
                  </a:lnTo>
                  <a:lnTo>
                    <a:pt x="52" y="147"/>
                  </a:lnTo>
                  <a:lnTo>
                    <a:pt x="47" y="132"/>
                  </a:lnTo>
                  <a:lnTo>
                    <a:pt x="39" y="113"/>
                  </a:lnTo>
                  <a:lnTo>
                    <a:pt x="35" y="87"/>
                  </a:lnTo>
                  <a:lnTo>
                    <a:pt x="35" y="68"/>
                  </a:lnTo>
                  <a:lnTo>
                    <a:pt x="39" y="53"/>
                  </a:lnTo>
                  <a:lnTo>
                    <a:pt x="47" y="30"/>
                  </a:lnTo>
                  <a:lnTo>
                    <a:pt x="65" y="19"/>
                  </a:lnTo>
                  <a:lnTo>
                    <a:pt x="90" y="15"/>
                  </a:lnTo>
                  <a:lnTo>
                    <a:pt x="116" y="11"/>
                  </a:lnTo>
                  <a:lnTo>
                    <a:pt x="163" y="15"/>
                  </a:lnTo>
                  <a:lnTo>
                    <a:pt x="43" y="0"/>
                  </a:lnTo>
                  <a:lnTo>
                    <a:pt x="22" y="3"/>
                  </a:lnTo>
                  <a:lnTo>
                    <a:pt x="9" y="11"/>
                  </a:lnTo>
                  <a:lnTo>
                    <a:pt x="0" y="41"/>
                  </a:lnTo>
                  <a:lnTo>
                    <a:pt x="0" y="68"/>
                  </a:lnTo>
                  <a:lnTo>
                    <a:pt x="9" y="98"/>
                  </a:lnTo>
                  <a:lnTo>
                    <a:pt x="22" y="124"/>
                  </a:lnTo>
                  <a:lnTo>
                    <a:pt x="52" y="173"/>
                  </a:lnTo>
                  <a:lnTo>
                    <a:pt x="86" y="204"/>
                  </a:lnTo>
                  <a:lnTo>
                    <a:pt x="121" y="234"/>
                  </a:lnTo>
                  <a:lnTo>
                    <a:pt x="159" y="264"/>
                  </a:lnTo>
                  <a:lnTo>
                    <a:pt x="189" y="294"/>
                  </a:lnTo>
                  <a:lnTo>
                    <a:pt x="219" y="328"/>
                  </a:lnTo>
                  <a:close/>
                </a:path>
              </a:pathLst>
            </a:custGeom>
            <a:solidFill>
              <a:srgbClr val="4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8" name="Freeform 30">
              <a:extLst>
                <a:ext uri="{FF2B5EF4-FFF2-40B4-BE49-F238E27FC236}">
                  <a16:creationId xmlns:a16="http://schemas.microsoft.com/office/drawing/2014/main" id="{697C22E0-82DE-42F4-A248-AD29605F9A1E}"/>
                </a:ext>
              </a:extLst>
            </p:cNvPr>
            <p:cNvSpPr>
              <a:spLocks/>
            </p:cNvSpPr>
            <p:nvPr/>
          </p:nvSpPr>
          <p:spPr bwMode="auto">
            <a:xfrm>
              <a:off x="4746626" y="5967413"/>
              <a:ext cx="2051050" cy="557213"/>
            </a:xfrm>
            <a:custGeom>
              <a:avLst/>
              <a:gdLst>
                <a:gd name="T0" fmla="*/ 2147483646 w 1292"/>
                <a:gd name="T1" fmla="*/ 2147483646 h 351"/>
                <a:gd name="T2" fmla="*/ 2147483646 w 1292"/>
                <a:gd name="T3" fmla="*/ 2147483646 h 351"/>
                <a:gd name="T4" fmla="*/ 2147483646 w 1292"/>
                <a:gd name="T5" fmla="*/ 2147483646 h 351"/>
                <a:gd name="T6" fmla="*/ 2147483646 w 1292"/>
                <a:gd name="T7" fmla="*/ 2147483646 h 351"/>
                <a:gd name="T8" fmla="*/ 2147483646 w 1292"/>
                <a:gd name="T9" fmla="*/ 2147483646 h 351"/>
                <a:gd name="T10" fmla="*/ 2147483646 w 1292"/>
                <a:gd name="T11" fmla="*/ 2147483646 h 351"/>
                <a:gd name="T12" fmla="*/ 2147483646 w 1292"/>
                <a:gd name="T13" fmla="*/ 2147483646 h 351"/>
                <a:gd name="T14" fmla="*/ 2147483646 w 1292"/>
                <a:gd name="T15" fmla="*/ 2147483646 h 351"/>
                <a:gd name="T16" fmla="*/ 2147483646 w 1292"/>
                <a:gd name="T17" fmla="*/ 2147483646 h 351"/>
                <a:gd name="T18" fmla="*/ 2147483646 w 1292"/>
                <a:gd name="T19" fmla="*/ 2147483646 h 351"/>
                <a:gd name="T20" fmla="*/ 2147483646 w 1292"/>
                <a:gd name="T21" fmla="*/ 2147483646 h 351"/>
                <a:gd name="T22" fmla="*/ 2147483646 w 1292"/>
                <a:gd name="T23" fmla="*/ 2147483646 h 351"/>
                <a:gd name="T24" fmla="*/ 2147483646 w 1292"/>
                <a:gd name="T25" fmla="*/ 2147483646 h 351"/>
                <a:gd name="T26" fmla="*/ 2147483646 w 1292"/>
                <a:gd name="T27" fmla="*/ 2147483646 h 351"/>
                <a:gd name="T28" fmla="*/ 2147483646 w 1292"/>
                <a:gd name="T29" fmla="*/ 2147483646 h 351"/>
                <a:gd name="T30" fmla="*/ 2147483646 w 1292"/>
                <a:gd name="T31" fmla="*/ 2147483646 h 351"/>
                <a:gd name="T32" fmla="*/ 2147483646 w 1292"/>
                <a:gd name="T33" fmla="*/ 2147483646 h 351"/>
                <a:gd name="T34" fmla="*/ 2147483646 w 1292"/>
                <a:gd name="T35" fmla="*/ 2147483646 h 351"/>
                <a:gd name="T36" fmla="*/ 2147483646 w 1292"/>
                <a:gd name="T37" fmla="*/ 2147483646 h 351"/>
                <a:gd name="T38" fmla="*/ 2147483646 w 1292"/>
                <a:gd name="T39" fmla="*/ 2147483646 h 351"/>
                <a:gd name="T40" fmla="*/ 2147483646 w 1292"/>
                <a:gd name="T41" fmla="*/ 2147483646 h 351"/>
                <a:gd name="T42" fmla="*/ 2147483646 w 1292"/>
                <a:gd name="T43" fmla="*/ 2147483646 h 351"/>
                <a:gd name="T44" fmla="*/ 2147483646 w 1292"/>
                <a:gd name="T45" fmla="*/ 2147483646 h 351"/>
                <a:gd name="T46" fmla="*/ 2147483646 w 1292"/>
                <a:gd name="T47" fmla="*/ 2147483646 h 351"/>
                <a:gd name="T48" fmla="*/ 0 w 1292"/>
                <a:gd name="T49" fmla="*/ 2147483646 h 351"/>
                <a:gd name="T50" fmla="*/ 2147483646 w 1292"/>
                <a:gd name="T51" fmla="*/ 2147483646 h 351"/>
                <a:gd name="T52" fmla="*/ 2147483646 w 1292"/>
                <a:gd name="T53" fmla="*/ 2147483646 h 351"/>
                <a:gd name="T54" fmla="*/ 2147483646 w 1292"/>
                <a:gd name="T55" fmla="*/ 2147483646 h 351"/>
                <a:gd name="T56" fmla="*/ 2147483646 w 1292"/>
                <a:gd name="T57" fmla="*/ 2147483646 h 351"/>
                <a:gd name="T58" fmla="*/ 2147483646 w 1292"/>
                <a:gd name="T59" fmla="*/ 2147483646 h 351"/>
                <a:gd name="T60" fmla="*/ 2147483646 w 1292"/>
                <a:gd name="T61" fmla="*/ 2147483646 h 351"/>
                <a:gd name="T62" fmla="*/ 2147483646 w 1292"/>
                <a:gd name="T63" fmla="*/ 2147483646 h 351"/>
                <a:gd name="T64" fmla="*/ 2147483646 w 1292"/>
                <a:gd name="T65" fmla="*/ 2147483646 h 351"/>
                <a:gd name="T66" fmla="*/ 2147483646 w 1292"/>
                <a:gd name="T67" fmla="*/ 2147483646 h 351"/>
                <a:gd name="T68" fmla="*/ 2147483646 w 1292"/>
                <a:gd name="T69" fmla="*/ 2147483646 h 351"/>
                <a:gd name="T70" fmla="*/ 2147483646 w 1292"/>
                <a:gd name="T71" fmla="*/ 2147483646 h 351"/>
                <a:gd name="T72" fmla="*/ 2147483646 w 1292"/>
                <a:gd name="T73" fmla="*/ 2147483646 h 351"/>
                <a:gd name="T74" fmla="*/ 2147483646 w 1292"/>
                <a:gd name="T75" fmla="*/ 2147483646 h 351"/>
                <a:gd name="T76" fmla="*/ 2147483646 w 1292"/>
                <a:gd name="T77" fmla="*/ 2147483646 h 351"/>
                <a:gd name="T78" fmla="*/ 2147483646 w 1292"/>
                <a:gd name="T79" fmla="*/ 2147483646 h 351"/>
                <a:gd name="T80" fmla="*/ 2147483646 w 1292"/>
                <a:gd name="T81" fmla="*/ 2147483646 h 351"/>
                <a:gd name="T82" fmla="*/ 2147483646 w 1292"/>
                <a:gd name="T83" fmla="*/ 2147483646 h 351"/>
                <a:gd name="T84" fmla="*/ 2147483646 w 1292"/>
                <a:gd name="T85" fmla="*/ 2147483646 h 351"/>
                <a:gd name="T86" fmla="*/ 2147483646 w 1292"/>
                <a:gd name="T87" fmla="*/ 2147483646 h 351"/>
                <a:gd name="T88" fmla="*/ 2147483646 w 1292"/>
                <a:gd name="T89" fmla="*/ 2147483646 h 351"/>
                <a:gd name="T90" fmla="*/ 2147483646 w 1292"/>
                <a:gd name="T91" fmla="*/ 2147483646 h 351"/>
                <a:gd name="T92" fmla="*/ 2147483646 w 1292"/>
                <a:gd name="T93" fmla="*/ 2147483646 h 351"/>
                <a:gd name="T94" fmla="*/ 2147483646 w 1292"/>
                <a:gd name="T95" fmla="*/ 2147483646 h 351"/>
                <a:gd name="T96" fmla="*/ 2147483646 w 1292"/>
                <a:gd name="T97" fmla="*/ 2147483646 h 351"/>
                <a:gd name="T98" fmla="*/ 2147483646 w 1292"/>
                <a:gd name="T99" fmla="*/ 2147483646 h 351"/>
                <a:gd name="T100" fmla="*/ 2147483646 w 1292"/>
                <a:gd name="T101" fmla="*/ 2147483646 h 351"/>
                <a:gd name="T102" fmla="*/ 2147483646 w 1292"/>
                <a:gd name="T103" fmla="*/ 2147483646 h 351"/>
                <a:gd name="T104" fmla="*/ 2147483646 w 1292"/>
                <a:gd name="T105" fmla="*/ 2147483646 h 351"/>
                <a:gd name="T106" fmla="*/ 2147483646 w 1292"/>
                <a:gd name="T107" fmla="*/ 2147483646 h 351"/>
                <a:gd name="T108" fmla="*/ 2147483646 w 1292"/>
                <a:gd name="T109" fmla="*/ 2147483646 h 351"/>
                <a:gd name="T110" fmla="*/ 2147483646 w 1292"/>
                <a:gd name="T111" fmla="*/ 0 h 351"/>
                <a:gd name="T112" fmla="*/ 2147483646 w 1292"/>
                <a:gd name="T113" fmla="*/ 2147483646 h 3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92"/>
                <a:gd name="T172" fmla="*/ 0 h 351"/>
                <a:gd name="T173" fmla="*/ 1292 w 1292"/>
                <a:gd name="T174" fmla="*/ 351 h 3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92" h="351">
                  <a:moveTo>
                    <a:pt x="1292" y="15"/>
                  </a:moveTo>
                  <a:lnTo>
                    <a:pt x="1280" y="19"/>
                  </a:lnTo>
                  <a:lnTo>
                    <a:pt x="1254" y="23"/>
                  </a:lnTo>
                  <a:lnTo>
                    <a:pt x="1228" y="30"/>
                  </a:lnTo>
                  <a:lnTo>
                    <a:pt x="1194" y="38"/>
                  </a:lnTo>
                  <a:lnTo>
                    <a:pt x="1112" y="60"/>
                  </a:lnTo>
                  <a:lnTo>
                    <a:pt x="1022" y="79"/>
                  </a:lnTo>
                  <a:lnTo>
                    <a:pt x="927" y="102"/>
                  </a:lnTo>
                  <a:lnTo>
                    <a:pt x="846" y="125"/>
                  </a:lnTo>
                  <a:lnTo>
                    <a:pt x="807" y="136"/>
                  </a:lnTo>
                  <a:lnTo>
                    <a:pt x="773" y="147"/>
                  </a:lnTo>
                  <a:lnTo>
                    <a:pt x="747" y="155"/>
                  </a:lnTo>
                  <a:lnTo>
                    <a:pt x="725" y="162"/>
                  </a:lnTo>
                  <a:lnTo>
                    <a:pt x="502" y="268"/>
                  </a:lnTo>
                  <a:lnTo>
                    <a:pt x="442" y="291"/>
                  </a:lnTo>
                  <a:lnTo>
                    <a:pt x="390" y="310"/>
                  </a:lnTo>
                  <a:lnTo>
                    <a:pt x="335" y="321"/>
                  </a:lnTo>
                  <a:lnTo>
                    <a:pt x="270" y="332"/>
                  </a:lnTo>
                  <a:lnTo>
                    <a:pt x="201" y="340"/>
                  </a:lnTo>
                  <a:lnTo>
                    <a:pt x="141" y="347"/>
                  </a:lnTo>
                  <a:lnTo>
                    <a:pt x="98" y="347"/>
                  </a:lnTo>
                  <a:lnTo>
                    <a:pt x="64" y="351"/>
                  </a:lnTo>
                  <a:lnTo>
                    <a:pt x="42" y="347"/>
                  </a:lnTo>
                  <a:lnTo>
                    <a:pt x="21" y="344"/>
                  </a:lnTo>
                  <a:lnTo>
                    <a:pt x="0" y="332"/>
                  </a:lnTo>
                  <a:lnTo>
                    <a:pt x="4" y="332"/>
                  </a:lnTo>
                  <a:lnTo>
                    <a:pt x="12" y="332"/>
                  </a:lnTo>
                  <a:lnTo>
                    <a:pt x="42" y="325"/>
                  </a:lnTo>
                  <a:lnTo>
                    <a:pt x="120" y="295"/>
                  </a:lnTo>
                  <a:lnTo>
                    <a:pt x="158" y="283"/>
                  </a:lnTo>
                  <a:lnTo>
                    <a:pt x="189" y="272"/>
                  </a:lnTo>
                  <a:lnTo>
                    <a:pt x="206" y="264"/>
                  </a:lnTo>
                  <a:lnTo>
                    <a:pt x="210" y="264"/>
                  </a:lnTo>
                  <a:lnTo>
                    <a:pt x="206" y="264"/>
                  </a:lnTo>
                  <a:lnTo>
                    <a:pt x="373" y="211"/>
                  </a:lnTo>
                  <a:lnTo>
                    <a:pt x="403" y="211"/>
                  </a:lnTo>
                  <a:lnTo>
                    <a:pt x="420" y="208"/>
                  </a:lnTo>
                  <a:lnTo>
                    <a:pt x="442" y="204"/>
                  </a:lnTo>
                  <a:lnTo>
                    <a:pt x="463" y="200"/>
                  </a:lnTo>
                  <a:lnTo>
                    <a:pt x="485" y="196"/>
                  </a:lnTo>
                  <a:lnTo>
                    <a:pt x="515" y="196"/>
                  </a:lnTo>
                  <a:lnTo>
                    <a:pt x="597" y="196"/>
                  </a:lnTo>
                  <a:lnTo>
                    <a:pt x="648" y="181"/>
                  </a:lnTo>
                  <a:lnTo>
                    <a:pt x="704" y="155"/>
                  </a:lnTo>
                  <a:lnTo>
                    <a:pt x="756" y="132"/>
                  </a:lnTo>
                  <a:lnTo>
                    <a:pt x="807" y="113"/>
                  </a:lnTo>
                  <a:lnTo>
                    <a:pt x="829" y="109"/>
                  </a:lnTo>
                  <a:lnTo>
                    <a:pt x="854" y="102"/>
                  </a:lnTo>
                  <a:lnTo>
                    <a:pt x="923" y="87"/>
                  </a:lnTo>
                  <a:lnTo>
                    <a:pt x="1082" y="49"/>
                  </a:lnTo>
                  <a:lnTo>
                    <a:pt x="1155" y="30"/>
                  </a:lnTo>
                  <a:lnTo>
                    <a:pt x="1219" y="15"/>
                  </a:lnTo>
                  <a:lnTo>
                    <a:pt x="1241" y="7"/>
                  </a:lnTo>
                  <a:lnTo>
                    <a:pt x="1258" y="4"/>
                  </a:lnTo>
                  <a:lnTo>
                    <a:pt x="1271" y="4"/>
                  </a:lnTo>
                  <a:lnTo>
                    <a:pt x="1275" y="0"/>
                  </a:lnTo>
                  <a:lnTo>
                    <a:pt x="1292" y="15"/>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9" name="Freeform 31">
              <a:extLst>
                <a:ext uri="{FF2B5EF4-FFF2-40B4-BE49-F238E27FC236}">
                  <a16:creationId xmlns:a16="http://schemas.microsoft.com/office/drawing/2014/main" id="{97C3CDF8-2230-4B0D-854B-D3A13D9FCC96}"/>
                </a:ext>
              </a:extLst>
            </p:cNvPr>
            <p:cNvSpPr>
              <a:spLocks/>
            </p:cNvSpPr>
            <p:nvPr/>
          </p:nvSpPr>
          <p:spPr bwMode="auto">
            <a:xfrm>
              <a:off x="327026" y="4203700"/>
              <a:ext cx="587375" cy="1062038"/>
            </a:xfrm>
            <a:custGeom>
              <a:avLst/>
              <a:gdLst>
                <a:gd name="T0" fmla="*/ 2147483646 w 370"/>
                <a:gd name="T1" fmla="*/ 0 h 669"/>
                <a:gd name="T2" fmla="*/ 2147483646 w 370"/>
                <a:gd name="T3" fmla="*/ 2147483646 h 669"/>
                <a:gd name="T4" fmla="*/ 2147483646 w 370"/>
                <a:gd name="T5" fmla="*/ 2147483646 h 669"/>
                <a:gd name="T6" fmla="*/ 2147483646 w 370"/>
                <a:gd name="T7" fmla="*/ 2147483646 h 669"/>
                <a:gd name="T8" fmla="*/ 2147483646 w 370"/>
                <a:gd name="T9" fmla="*/ 2147483646 h 669"/>
                <a:gd name="T10" fmla="*/ 2147483646 w 370"/>
                <a:gd name="T11" fmla="*/ 2147483646 h 669"/>
                <a:gd name="T12" fmla="*/ 2147483646 w 370"/>
                <a:gd name="T13" fmla="*/ 2147483646 h 669"/>
                <a:gd name="T14" fmla="*/ 0 w 370"/>
                <a:gd name="T15" fmla="*/ 2147483646 h 669"/>
                <a:gd name="T16" fmla="*/ 2147483646 w 370"/>
                <a:gd name="T17" fmla="*/ 2147483646 h 669"/>
                <a:gd name="T18" fmla="*/ 2147483646 w 370"/>
                <a:gd name="T19" fmla="*/ 2147483646 h 669"/>
                <a:gd name="T20" fmla="*/ 2147483646 w 370"/>
                <a:gd name="T21" fmla="*/ 2147483646 h 669"/>
                <a:gd name="T22" fmla="*/ 2147483646 w 370"/>
                <a:gd name="T23" fmla="*/ 2147483646 h 669"/>
                <a:gd name="T24" fmla="*/ 2147483646 w 370"/>
                <a:gd name="T25" fmla="*/ 2147483646 h 669"/>
                <a:gd name="T26" fmla="*/ 2147483646 w 370"/>
                <a:gd name="T27" fmla="*/ 2147483646 h 669"/>
                <a:gd name="T28" fmla="*/ 2147483646 w 370"/>
                <a:gd name="T29" fmla="*/ 2147483646 h 669"/>
                <a:gd name="T30" fmla="*/ 2147483646 w 370"/>
                <a:gd name="T31" fmla="*/ 2147483646 h 669"/>
                <a:gd name="T32" fmla="*/ 2147483646 w 370"/>
                <a:gd name="T33" fmla="*/ 2147483646 h 669"/>
                <a:gd name="T34" fmla="*/ 2147483646 w 370"/>
                <a:gd name="T35" fmla="*/ 2147483646 h 669"/>
                <a:gd name="T36" fmla="*/ 2147483646 w 370"/>
                <a:gd name="T37" fmla="*/ 2147483646 h 669"/>
                <a:gd name="T38" fmla="*/ 2147483646 w 370"/>
                <a:gd name="T39" fmla="*/ 2147483646 h 669"/>
                <a:gd name="T40" fmla="*/ 2147483646 w 370"/>
                <a:gd name="T41" fmla="*/ 2147483646 h 669"/>
                <a:gd name="T42" fmla="*/ 2147483646 w 370"/>
                <a:gd name="T43" fmla="*/ 2147483646 h 669"/>
                <a:gd name="T44" fmla="*/ 2147483646 w 370"/>
                <a:gd name="T45" fmla="*/ 0 h 669"/>
                <a:gd name="T46" fmla="*/ 2147483646 w 370"/>
                <a:gd name="T47" fmla="*/ 0 h 669"/>
                <a:gd name="T48" fmla="*/ 2147483646 w 370"/>
                <a:gd name="T49" fmla="*/ 0 h 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0"/>
                <a:gd name="T76" fmla="*/ 0 h 669"/>
                <a:gd name="T77" fmla="*/ 370 w 370"/>
                <a:gd name="T78" fmla="*/ 669 h 6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0" h="669">
                  <a:moveTo>
                    <a:pt x="370" y="0"/>
                  </a:moveTo>
                  <a:lnTo>
                    <a:pt x="254" y="178"/>
                  </a:lnTo>
                  <a:lnTo>
                    <a:pt x="142" y="359"/>
                  </a:lnTo>
                  <a:lnTo>
                    <a:pt x="95" y="446"/>
                  </a:lnTo>
                  <a:lnTo>
                    <a:pt x="56" y="525"/>
                  </a:lnTo>
                  <a:lnTo>
                    <a:pt x="26" y="601"/>
                  </a:lnTo>
                  <a:lnTo>
                    <a:pt x="9" y="669"/>
                  </a:lnTo>
                  <a:lnTo>
                    <a:pt x="0" y="669"/>
                  </a:lnTo>
                  <a:lnTo>
                    <a:pt x="13" y="631"/>
                  </a:lnTo>
                  <a:lnTo>
                    <a:pt x="26" y="597"/>
                  </a:lnTo>
                  <a:lnTo>
                    <a:pt x="35" y="574"/>
                  </a:lnTo>
                  <a:lnTo>
                    <a:pt x="39" y="556"/>
                  </a:lnTo>
                  <a:lnTo>
                    <a:pt x="52" y="525"/>
                  </a:lnTo>
                  <a:lnTo>
                    <a:pt x="60" y="503"/>
                  </a:lnTo>
                  <a:lnTo>
                    <a:pt x="159" y="318"/>
                  </a:lnTo>
                  <a:lnTo>
                    <a:pt x="211" y="231"/>
                  </a:lnTo>
                  <a:lnTo>
                    <a:pt x="258" y="155"/>
                  </a:lnTo>
                  <a:lnTo>
                    <a:pt x="301" y="91"/>
                  </a:lnTo>
                  <a:lnTo>
                    <a:pt x="318" y="64"/>
                  </a:lnTo>
                  <a:lnTo>
                    <a:pt x="335" y="42"/>
                  </a:lnTo>
                  <a:lnTo>
                    <a:pt x="348" y="23"/>
                  </a:lnTo>
                  <a:lnTo>
                    <a:pt x="357" y="12"/>
                  </a:lnTo>
                  <a:lnTo>
                    <a:pt x="365" y="0"/>
                  </a:lnTo>
                  <a:lnTo>
                    <a:pt x="370"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0" name="Freeform 32">
              <a:extLst>
                <a:ext uri="{FF2B5EF4-FFF2-40B4-BE49-F238E27FC236}">
                  <a16:creationId xmlns:a16="http://schemas.microsoft.com/office/drawing/2014/main" id="{DFB20074-5F94-40E9-A4ED-9502E0031BB2}"/>
                </a:ext>
              </a:extLst>
            </p:cNvPr>
            <p:cNvSpPr>
              <a:spLocks/>
            </p:cNvSpPr>
            <p:nvPr/>
          </p:nvSpPr>
          <p:spPr bwMode="auto">
            <a:xfrm>
              <a:off x="866776" y="4143375"/>
              <a:ext cx="128588" cy="103188"/>
            </a:xfrm>
            <a:custGeom>
              <a:avLst/>
              <a:gdLst>
                <a:gd name="T0" fmla="*/ 2147483646 w 81"/>
                <a:gd name="T1" fmla="*/ 2147483646 h 65"/>
                <a:gd name="T2" fmla="*/ 2147483646 w 81"/>
                <a:gd name="T3" fmla="*/ 2147483646 h 65"/>
                <a:gd name="T4" fmla="*/ 2147483646 w 81"/>
                <a:gd name="T5" fmla="*/ 2147483646 h 65"/>
                <a:gd name="T6" fmla="*/ 2147483646 w 81"/>
                <a:gd name="T7" fmla="*/ 2147483646 h 65"/>
                <a:gd name="T8" fmla="*/ 2147483646 w 81"/>
                <a:gd name="T9" fmla="*/ 2147483646 h 65"/>
                <a:gd name="T10" fmla="*/ 2147483646 w 81"/>
                <a:gd name="T11" fmla="*/ 2147483646 h 65"/>
                <a:gd name="T12" fmla="*/ 2147483646 w 81"/>
                <a:gd name="T13" fmla="*/ 2147483646 h 65"/>
                <a:gd name="T14" fmla="*/ 2147483646 w 81"/>
                <a:gd name="T15" fmla="*/ 2147483646 h 65"/>
                <a:gd name="T16" fmla="*/ 2147483646 w 81"/>
                <a:gd name="T17" fmla="*/ 2147483646 h 65"/>
                <a:gd name="T18" fmla="*/ 2147483646 w 81"/>
                <a:gd name="T19" fmla="*/ 2147483646 h 65"/>
                <a:gd name="T20" fmla="*/ 2147483646 w 81"/>
                <a:gd name="T21" fmla="*/ 2147483646 h 65"/>
                <a:gd name="T22" fmla="*/ 2147483646 w 81"/>
                <a:gd name="T23" fmla="*/ 2147483646 h 65"/>
                <a:gd name="T24" fmla="*/ 2147483646 w 81"/>
                <a:gd name="T25" fmla="*/ 2147483646 h 65"/>
                <a:gd name="T26" fmla="*/ 2147483646 w 81"/>
                <a:gd name="T27" fmla="*/ 2147483646 h 65"/>
                <a:gd name="T28" fmla="*/ 0 w 81"/>
                <a:gd name="T29" fmla="*/ 2147483646 h 65"/>
                <a:gd name="T30" fmla="*/ 2147483646 w 81"/>
                <a:gd name="T31" fmla="*/ 2147483646 h 65"/>
                <a:gd name="T32" fmla="*/ 2147483646 w 81"/>
                <a:gd name="T33" fmla="*/ 2147483646 h 65"/>
                <a:gd name="T34" fmla="*/ 2147483646 w 81"/>
                <a:gd name="T35" fmla="*/ 2147483646 h 65"/>
                <a:gd name="T36" fmla="*/ 2147483646 w 81"/>
                <a:gd name="T37" fmla="*/ 2147483646 h 65"/>
                <a:gd name="T38" fmla="*/ 2147483646 w 81"/>
                <a:gd name="T39" fmla="*/ 0 h 65"/>
                <a:gd name="T40" fmla="*/ 2147483646 w 81"/>
                <a:gd name="T41" fmla="*/ 2147483646 h 65"/>
                <a:gd name="T42" fmla="*/ 2147483646 w 81"/>
                <a:gd name="T43" fmla="*/ 2147483646 h 65"/>
                <a:gd name="T44" fmla="*/ 2147483646 w 81"/>
                <a:gd name="T45" fmla="*/ 2147483646 h 65"/>
                <a:gd name="T46" fmla="*/ 2147483646 w 81"/>
                <a:gd name="T47" fmla="*/ 2147483646 h 65"/>
                <a:gd name="T48" fmla="*/ 2147483646 w 81"/>
                <a:gd name="T49" fmla="*/ 2147483646 h 65"/>
                <a:gd name="T50" fmla="*/ 2147483646 w 81"/>
                <a:gd name="T51" fmla="*/ 2147483646 h 65"/>
                <a:gd name="T52" fmla="*/ 2147483646 w 81"/>
                <a:gd name="T53" fmla="*/ 2147483646 h 65"/>
                <a:gd name="T54" fmla="*/ 2147483646 w 81"/>
                <a:gd name="T55" fmla="*/ 2147483646 h 65"/>
                <a:gd name="T56" fmla="*/ 2147483646 w 81"/>
                <a:gd name="T57" fmla="*/ 2147483646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65"/>
                <a:gd name="T89" fmla="*/ 81 w 81"/>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65">
                  <a:moveTo>
                    <a:pt x="30" y="27"/>
                  </a:moveTo>
                  <a:lnTo>
                    <a:pt x="55" y="27"/>
                  </a:lnTo>
                  <a:lnTo>
                    <a:pt x="68" y="31"/>
                  </a:lnTo>
                  <a:lnTo>
                    <a:pt x="81" y="38"/>
                  </a:lnTo>
                  <a:lnTo>
                    <a:pt x="60" y="42"/>
                  </a:lnTo>
                  <a:lnTo>
                    <a:pt x="42" y="38"/>
                  </a:lnTo>
                  <a:lnTo>
                    <a:pt x="30" y="27"/>
                  </a:lnTo>
                  <a:lnTo>
                    <a:pt x="34" y="38"/>
                  </a:lnTo>
                  <a:lnTo>
                    <a:pt x="34" y="53"/>
                  </a:lnTo>
                  <a:lnTo>
                    <a:pt x="30" y="65"/>
                  </a:lnTo>
                  <a:lnTo>
                    <a:pt x="17" y="53"/>
                  </a:lnTo>
                  <a:lnTo>
                    <a:pt x="17" y="46"/>
                  </a:lnTo>
                  <a:lnTo>
                    <a:pt x="30" y="27"/>
                  </a:lnTo>
                  <a:lnTo>
                    <a:pt x="12" y="27"/>
                  </a:lnTo>
                  <a:lnTo>
                    <a:pt x="0" y="23"/>
                  </a:lnTo>
                  <a:lnTo>
                    <a:pt x="8" y="19"/>
                  </a:lnTo>
                  <a:lnTo>
                    <a:pt x="12" y="19"/>
                  </a:lnTo>
                  <a:lnTo>
                    <a:pt x="25" y="27"/>
                  </a:lnTo>
                  <a:lnTo>
                    <a:pt x="25" y="12"/>
                  </a:lnTo>
                  <a:lnTo>
                    <a:pt x="34" y="0"/>
                  </a:lnTo>
                  <a:lnTo>
                    <a:pt x="38" y="8"/>
                  </a:lnTo>
                  <a:lnTo>
                    <a:pt x="34" y="16"/>
                  </a:lnTo>
                  <a:lnTo>
                    <a:pt x="25" y="31"/>
                  </a:lnTo>
                  <a:lnTo>
                    <a:pt x="60" y="8"/>
                  </a:lnTo>
                  <a:lnTo>
                    <a:pt x="68" y="8"/>
                  </a:lnTo>
                  <a:lnTo>
                    <a:pt x="68" y="16"/>
                  </a:lnTo>
                  <a:lnTo>
                    <a:pt x="60" y="23"/>
                  </a:lnTo>
                  <a:lnTo>
                    <a:pt x="42" y="23"/>
                  </a:lnTo>
                  <a:lnTo>
                    <a:pt x="30" y="2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1" name="Freeform 33">
              <a:extLst>
                <a:ext uri="{FF2B5EF4-FFF2-40B4-BE49-F238E27FC236}">
                  <a16:creationId xmlns:a16="http://schemas.microsoft.com/office/drawing/2014/main" id="{FC289FD3-71F8-4747-9EE2-BEA161D9E2B1}"/>
                </a:ext>
              </a:extLst>
            </p:cNvPr>
            <p:cNvSpPr>
              <a:spLocks/>
            </p:cNvSpPr>
            <p:nvPr/>
          </p:nvSpPr>
          <p:spPr bwMode="auto">
            <a:xfrm>
              <a:off x="838201" y="4240213"/>
              <a:ext cx="123825" cy="107950"/>
            </a:xfrm>
            <a:custGeom>
              <a:avLst/>
              <a:gdLst>
                <a:gd name="T0" fmla="*/ 2147483646 w 78"/>
                <a:gd name="T1" fmla="*/ 2147483646 h 68"/>
                <a:gd name="T2" fmla="*/ 2147483646 w 78"/>
                <a:gd name="T3" fmla="*/ 2147483646 h 68"/>
                <a:gd name="T4" fmla="*/ 2147483646 w 78"/>
                <a:gd name="T5" fmla="*/ 2147483646 h 68"/>
                <a:gd name="T6" fmla="*/ 2147483646 w 78"/>
                <a:gd name="T7" fmla="*/ 2147483646 h 68"/>
                <a:gd name="T8" fmla="*/ 2147483646 w 78"/>
                <a:gd name="T9" fmla="*/ 2147483646 h 68"/>
                <a:gd name="T10" fmla="*/ 2147483646 w 78"/>
                <a:gd name="T11" fmla="*/ 2147483646 h 68"/>
                <a:gd name="T12" fmla="*/ 2147483646 w 78"/>
                <a:gd name="T13" fmla="*/ 2147483646 h 68"/>
                <a:gd name="T14" fmla="*/ 2147483646 w 78"/>
                <a:gd name="T15" fmla="*/ 2147483646 h 68"/>
                <a:gd name="T16" fmla="*/ 2147483646 w 78"/>
                <a:gd name="T17" fmla="*/ 2147483646 h 68"/>
                <a:gd name="T18" fmla="*/ 2147483646 w 78"/>
                <a:gd name="T19" fmla="*/ 2147483646 h 68"/>
                <a:gd name="T20" fmla="*/ 2147483646 w 78"/>
                <a:gd name="T21" fmla="*/ 2147483646 h 68"/>
                <a:gd name="T22" fmla="*/ 2147483646 w 78"/>
                <a:gd name="T23" fmla="*/ 2147483646 h 68"/>
                <a:gd name="T24" fmla="*/ 2147483646 w 78"/>
                <a:gd name="T25" fmla="*/ 2147483646 h 68"/>
                <a:gd name="T26" fmla="*/ 2147483646 w 78"/>
                <a:gd name="T27" fmla="*/ 2147483646 h 68"/>
                <a:gd name="T28" fmla="*/ 0 w 78"/>
                <a:gd name="T29" fmla="*/ 2147483646 h 68"/>
                <a:gd name="T30" fmla="*/ 2147483646 w 78"/>
                <a:gd name="T31" fmla="*/ 2147483646 h 68"/>
                <a:gd name="T32" fmla="*/ 2147483646 w 78"/>
                <a:gd name="T33" fmla="*/ 2147483646 h 68"/>
                <a:gd name="T34" fmla="*/ 2147483646 w 78"/>
                <a:gd name="T35" fmla="*/ 2147483646 h 68"/>
                <a:gd name="T36" fmla="*/ 2147483646 w 78"/>
                <a:gd name="T37" fmla="*/ 2147483646 h 68"/>
                <a:gd name="T38" fmla="*/ 2147483646 w 78"/>
                <a:gd name="T39" fmla="*/ 0 h 68"/>
                <a:gd name="T40" fmla="*/ 2147483646 w 78"/>
                <a:gd name="T41" fmla="*/ 2147483646 h 68"/>
                <a:gd name="T42" fmla="*/ 2147483646 w 78"/>
                <a:gd name="T43" fmla="*/ 2147483646 h 68"/>
                <a:gd name="T44" fmla="*/ 2147483646 w 78"/>
                <a:gd name="T45" fmla="*/ 2147483646 h 68"/>
                <a:gd name="T46" fmla="*/ 2147483646 w 78"/>
                <a:gd name="T47" fmla="*/ 2147483646 h 68"/>
                <a:gd name="T48" fmla="*/ 2147483646 w 78"/>
                <a:gd name="T49" fmla="*/ 2147483646 h 68"/>
                <a:gd name="T50" fmla="*/ 2147483646 w 78"/>
                <a:gd name="T51" fmla="*/ 2147483646 h 68"/>
                <a:gd name="T52" fmla="*/ 2147483646 w 78"/>
                <a:gd name="T53" fmla="*/ 2147483646 h 68"/>
                <a:gd name="T54" fmla="*/ 2147483646 w 78"/>
                <a:gd name="T55" fmla="*/ 2147483646 h 68"/>
                <a:gd name="T56" fmla="*/ 2147483646 w 78"/>
                <a:gd name="T57" fmla="*/ 2147483646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68"/>
                <a:gd name="T89" fmla="*/ 78 w 78"/>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68">
                  <a:moveTo>
                    <a:pt x="26" y="26"/>
                  </a:moveTo>
                  <a:lnTo>
                    <a:pt x="56" y="30"/>
                  </a:lnTo>
                  <a:lnTo>
                    <a:pt x="69" y="34"/>
                  </a:lnTo>
                  <a:lnTo>
                    <a:pt x="78" y="41"/>
                  </a:lnTo>
                  <a:lnTo>
                    <a:pt x="56" y="45"/>
                  </a:lnTo>
                  <a:lnTo>
                    <a:pt x="43" y="41"/>
                  </a:lnTo>
                  <a:lnTo>
                    <a:pt x="30" y="30"/>
                  </a:lnTo>
                  <a:lnTo>
                    <a:pt x="35" y="38"/>
                  </a:lnTo>
                  <a:lnTo>
                    <a:pt x="35" y="53"/>
                  </a:lnTo>
                  <a:lnTo>
                    <a:pt x="26" y="68"/>
                  </a:lnTo>
                  <a:lnTo>
                    <a:pt x="18" y="57"/>
                  </a:lnTo>
                  <a:lnTo>
                    <a:pt x="18" y="49"/>
                  </a:lnTo>
                  <a:lnTo>
                    <a:pt x="30" y="26"/>
                  </a:lnTo>
                  <a:lnTo>
                    <a:pt x="13" y="30"/>
                  </a:lnTo>
                  <a:lnTo>
                    <a:pt x="0" y="26"/>
                  </a:lnTo>
                  <a:lnTo>
                    <a:pt x="5" y="23"/>
                  </a:lnTo>
                  <a:lnTo>
                    <a:pt x="13" y="23"/>
                  </a:lnTo>
                  <a:lnTo>
                    <a:pt x="26" y="30"/>
                  </a:lnTo>
                  <a:lnTo>
                    <a:pt x="26" y="11"/>
                  </a:lnTo>
                  <a:lnTo>
                    <a:pt x="35" y="0"/>
                  </a:lnTo>
                  <a:lnTo>
                    <a:pt x="39" y="7"/>
                  </a:lnTo>
                  <a:lnTo>
                    <a:pt x="35" y="15"/>
                  </a:lnTo>
                  <a:lnTo>
                    <a:pt x="26" y="30"/>
                  </a:lnTo>
                  <a:lnTo>
                    <a:pt x="56" y="11"/>
                  </a:lnTo>
                  <a:lnTo>
                    <a:pt x="69" y="11"/>
                  </a:lnTo>
                  <a:lnTo>
                    <a:pt x="69" y="15"/>
                  </a:lnTo>
                  <a:lnTo>
                    <a:pt x="56" y="23"/>
                  </a:lnTo>
                  <a:lnTo>
                    <a:pt x="43" y="26"/>
                  </a:lnTo>
                  <a:lnTo>
                    <a:pt x="26"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2" name="Freeform 34">
              <a:extLst>
                <a:ext uri="{FF2B5EF4-FFF2-40B4-BE49-F238E27FC236}">
                  <a16:creationId xmlns:a16="http://schemas.microsoft.com/office/drawing/2014/main" id="{1E8F47BC-42A3-4BF4-A1EE-BF2DF6EF07CF}"/>
                </a:ext>
              </a:extLst>
            </p:cNvPr>
            <p:cNvSpPr>
              <a:spLocks/>
            </p:cNvSpPr>
            <p:nvPr/>
          </p:nvSpPr>
          <p:spPr bwMode="auto">
            <a:xfrm>
              <a:off x="749301" y="4197350"/>
              <a:ext cx="103188" cy="90488"/>
            </a:xfrm>
            <a:custGeom>
              <a:avLst/>
              <a:gdLst>
                <a:gd name="T0" fmla="*/ 2147483646 w 65"/>
                <a:gd name="T1" fmla="*/ 2147483646 h 57"/>
                <a:gd name="T2" fmla="*/ 2147483646 w 65"/>
                <a:gd name="T3" fmla="*/ 2147483646 h 57"/>
                <a:gd name="T4" fmla="*/ 2147483646 w 65"/>
                <a:gd name="T5" fmla="*/ 2147483646 h 57"/>
                <a:gd name="T6" fmla="*/ 2147483646 w 65"/>
                <a:gd name="T7" fmla="*/ 0 h 57"/>
                <a:gd name="T8" fmla="*/ 2147483646 w 65"/>
                <a:gd name="T9" fmla="*/ 2147483646 h 57"/>
                <a:gd name="T10" fmla="*/ 2147483646 w 65"/>
                <a:gd name="T11" fmla="*/ 2147483646 h 57"/>
                <a:gd name="T12" fmla="*/ 2147483646 w 65"/>
                <a:gd name="T13" fmla="*/ 2147483646 h 57"/>
                <a:gd name="T14" fmla="*/ 2147483646 w 65"/>
                <a:gd name="T15" fmla="*/ 2147483646 h 57"/>
                <a:gd name="T16" fmla="*/ 2147483646 w 65"/>
                <a:gd name="T17" fmla="*/ 2147483646 h 57"/>
                <a:gd name="T18" fmla="*/ 2147483646 w 65"/>
                <a:gd name="T19" fmla="*/ 2147483646 h 57"/>
                <a:gd name="T20" fmla="*/ 2147483646 w 65"/>
                <a:gd name="T21" fmla="*/ 2147483646 h 57"/>
                <a:gd name="T22" fmla="*/ 2147483646 w 65"/>
                <a:gd name="T23" fmla="*/ 2147483646 h 57"/>
                <a:gd name="T24" fmla="*/ 2147483646 w 65"/>
                <a:gd name="T25" fmla="*/ 2147483646 h 57"/>
                <a:gd name="T26" fmla="*/ 2147483646 w 65"/>
                <a:gd name="T27" fmla="*/ 2147483646 h 57"/>
                <a:gd name="T28" fmla="*/ 2147483646 w 65"/>
                <a:gd name="T29" fmla="*/ 2147483646 h 57"/>
                <a:gd name="T30" fmla="*/ 2147483646 w 65"/>
                <a:gd name="T31" fmla="*/ 2147483646 h 57"/>
                <a:gd name="T32" fmla="*/ 2147483646 w 65"/>
                <a:gd name="T33" fmla="*/ 2147483646 h 57"/>
                <a:gd name="T34" fmla="*/ 2147483646 w 65"/>
                <a:gd name="T35" fmla="*/ 2147483646 h 57"/>
                <a:gd name="T36" fmla="*/ 0 w 65"/>
                <a:gd name="T37" fmla="*/ 2147483646 h 57"/>
                <a:gd name="T38" fmla="*/ 2147483646 w 65"/>
                <a:gd name="T39" fmla="*/ 2147483646 h 57"/>
                <a:gd name="T40" fmla="*/ 2147483646 w 65"/>
                <a:gd name="T41" fmla="*/ 2147483646 h 57"/>
                <a:gd name="T42" fmla="*/ 2147483646 w 65"/>
                <a:gd name="T43" fmla="*/ 2147483646 h 57"/>
                <a:gd name="T44" fmla="*/ 2147483646 w 65"/>
                <a:gd name="T45" fmla="*/ 2147483646 h 57"/>
                <a:gd name="T46" fmla="*/ 2147483646 w 65"/>
                <a:gd name="T47" fmla="*/ 2147483646 h 57"/>
                <a:gd name="T48" fmla="*/ 2147483646 w 65"/>
                <a:gd name="T49" fmla="*/ 0 h 57"/>
                <a:gd name="T50" fmla="*/ 2147483646 w 65"/>
                <a:gd name="T51" fmla="*/ 0 h 57"/>
                <a:gd name="T52" fmla="*/ 2147483646 w 65"/>
                <a:gd name="T53" fmla="*/ 2147483646 h 57"/>
                <a:gd name="T54" fmla="*/ 2147483646 w 65"/>
                <a:gd name="T55" fmla="*/ 2147483646 h 57"/>
                <a:gd name="T56" fmla="*/ 2147483646 w 65"/>
                <a:gd name="T57" fmla="*/ 2147483646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57"/>
                <a:gd name="T89" fmla="*/ 65 w 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57">
                  <a:moveTo>
                    <a:pt x="26" y="38"/>
                  </a:moveTo>
                  <a:lnTo>
                    <a:pt x="39" y="16"/>
                  </a:lnTo>
                  <a:lnTo>
                    <a:pt x="48" y="4"/>
                  </a:lnTo>
                  <a:lnTo>
                    <a:pt x="61" y="0"/>
                  </a:lnTo>
                  <a:lnTo>
                    <a:pt x="56" y="19"/>
                  </a:lnTo>
                  <a:lnTo>
                    <a:pt x="43" y="31"/>
                  </a:lnTo>
                  <a:lnTo>
                    <a:pt x="26" y="38"/>
                  </a:lnTo>
                  <a:lnTo>
                    <a:pt x="39" y="34"/>
                  </a:lnTo>
                  <a:lnTo>
                    <a:pt x="65" y="53"/>
                  </a:lnTo>
                  <a:lnTo>
                    <a:pt x="52" y="57"/>
                  </a:lnTo>
                  <a:lnTo>
                    <a:pt x="39" y="53"/>
                  </a:lnTo>
                  <a:lnTo>
                    <a:pt x="26" y="34"/>
                  </a:lnTo>
                  <a:lnTo>
                    <a:pt x="22" y="50"/>
                  </a:lnTo>
                  <a:lnTo>
                    <a:pt x="9" y="57"/>
                  </a:lnTo>
                  <a:lnTo>
                    <a:pt x="9" y="50"/>
                  </a:lnTo>
                  <a:lnTo>
                    <a:pt x="13" y="46"/>
                  </a:lnTo>
                  <a:lnTo>
                    <a:pt x="26" y="38"/>
                  </a:lnTo>
                  <a:lnTo>
                    <a:pt x="9" y="34"/>
                  </a:lnTo>
                  <a:lnTo>
                    <a:pt x="0" y="19"/>
                  </a:lnTo>
                  <a:lnTo>
                    <a:pt x="9" y="19"/>
                  </a:lnTo>
                  <a:lnTo>
                    <a:pt x="18" y="27"/>
                  </a:lnTo>
                  <a:lnTo>
                    <a:pt x="31" y="42"/>
                  </a:lnTo>
                  <a:lnTo>
                    <a:pt x="22" y="23"/>
                  </a:lnTo>
                  <a:lnTo>
                    <a:pt x="18" y="4"/>
                  </a:lnTo>
                  <a:lnTo>
                    <a:pt x="26" y="0"/>
                  </a:lnTo>
                  <a:lnTo>
                    <a:pt x="31" y="0"/>
                  </a:lnTo>
                  <a:lnTo>
                    <a:pt x="35" y="12"/>
                  </a:lnTo>
                  <a:lnTo>
                    <a:pt x="31" y="23"/>
                  </a:lnTo>
                  <a:lnTo>
                    <a:pt x="26" y="3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3" name="Freeform 35">
              <a:extLst>
                <a:ext uri="{FF2B5EF4-FFF2-40B4-BE49-F238E27FC236}">
                  <a16:creationId xmlns:a16="http://schemas.microsoft.com/office/drawing/2014/main" id="{9D98C633-9857-403E-A0AA-9A8656771192}"/>
                </a:ext>
              </a:extLst>
            </p:cNvPr>
            <p:cNvSpPr>
              <a:spLocks/>
            </p:cNvSpPr>
            <p:nvPr/>
          </p:nvSpPr>
          <p:spPr bwMode="auto">
            <a:xfrm>
              <a:off x="763588" y="4318000"/>
              <a:ext cx="122238" cy="107950"/>
            </a:xfrm>
            <a:custGeom>
              <a:avLst/>
              <a:gdLst>
                <a:gd name="T0" fmla="*/ 2147483646 w 77"/>
                <a:gd name="T1" fmla="*/ 2147483646 h 68"/>
                <a:gd name="T2" fmla="*/ 2147483646 w 77"/>
                <a:gd name="T3" fmla="*/ 2147483646 h 68"/>
                <a:gd name="T4" fmla="*/ 2147483646 w 77"/>
                <a:gd name="T5" fmla="*/ 2147483646 h 68"/>
                <a:gd name="T6" fmla="*/ 2147483646 w 77"/>
                <a:gd name="T7" fmla="*/ 2147483646 h 68"/>
                <a:gd name="T8" fmla="*/ 2147483646 w 77"/>
                <a:gd name="T9" fmla="*/ 2147483646 h 68"/>
                <a:gd name="T10" fmla="*/ 2147483646 w 77"/>
                <a:gd name="T11" fmla="*/ 2147483646 h 68"/>
                <a:gd name="T12" fmla="*/ 2147483646 w 77"/>
                <a:gd name="T13" fmla="*/ 2147483646 h 68"/>
                <a:gd name="T14" fmla="*/ 2147483646 w 77"/>
                <a:gd name="T15" fmla="*/ 2147483646 h 68"/>
                <a:gd name="T16" fmla="*/ 2147483646 w 77"/>
                <a:gd name="T17" fmla="*/ 2147483646 h 68"/>
                <a:gd name="T18" fmla="*/ 0 w 77"/>
                <a:gd name="T19" fmla="*/ 2147483646 h 68"/>
                <a:gd name="T20" fmla="*/ 2147483646 w 77"/>
                <a:gd name="T21" fmla="*/ 2147483646 h 68"/>
                <a:gd name="T22" fmla="*/ 2147483646 w 77"/>
                <a:gd name="T23" fmla="*/ 2147483646 h 68"/>
                <a:gd name="T24" fmla="*/ 2147483646 w 77"/>
                <a:gd name="T25" fmla="*/ 2147483646 h 68"/>
                <a:gd name="T26" fmla="*/ 2147483646 w 77"/>
                <a:gd name="T27" fmla="*/ 2147483646 h 68"/>
                <a:gd name="T28" fmla="*/ 2147483646 w 77"/>
                <a:gd name="T29" fmla="*/ 0 h 68"/>
                <a:gd name="T30" fmla="*/ 2147483646 w 77"/>
                <a:gd name="T31" fmla="*/ 2147483646 h 68"/>
                <a:gd name="T32" fmla="*/ 2147483646 w 77"/>
                <a:gd name="T33" fmla="*/ 2147483646 h 68"/>
                <a:gd name="T34" fmla="*/ 2147483646 w 77"/>
                <a:gd name="T35" fmla="*/ 2147483646 h 68"/>
                <a:gd name="T36" fmla="*/ 2147483646 w 77"/>
                <a:gd name="T37" fmla="*/ 2147483646 h 68"/>
                <a:gd name="T38" fmla="*/ 2147483646 w 77"/>
                <a:gd name="T39" fmla="*/ 2147483646 h 68"/>
                <a:gd name="T40" fmla="*/ 2147483646 w 77"/>
                <a:gd name="T41" fmla="*/ 2147483646 h 68"/>
                <a:gd name="T42" fmla="*/ 2147483646 w 77"/>
                <a:gd name="T43" fmla="*/ 2147483646 h 68"/>
                <a:gd name="T44" fmla="*/ 2147483646 w 77"/>
                <a:gd name="T45" fmla="*/ 2147483646 h 68"/>
                <a:gd name="T46" fmla="*/ 2147483646 w 77"/>
                <a:gd name="T47" fmla="*/ 2147483646 h 68"/>
                <a:gd name="T48" fmla="*/ 2147483646 w 77"/>
                <a:gd name="T49" fmla="*/ 2147483646 h 68"/>
                <a:gd name="T50" fmla="*/ 2147483646 w 77"/>
                <a:gd name="T51" fmla="*/ 2147483646 h 68"/>
                <a:gd name="T52" fmla="*/ 2147483646 w 77"/>
                <a:gd name="T53" fmla="*/ 2147483646 h 68"/>
                <a:gd name="T54" fmla="*/ 2147483646 w 77"/>
                <a:gd name="T55" fmla="*/ 2147483646 h 68"/>
                <a:gd name="T56" fmla="*/ 2147483646 w 77"/>
                <a:gd name="T57" fmla="*/ 2147483646 h 68"/>
                <a:gd name="T58" fmla="*/ 2147483646 w 77"/>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68"/>
                <a:gd name="T92" fmla="*/ 77 w 77"/>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68">
                  <a:moveTo>
                    <a:pt x="39" y="26"/>
                  </a:moveTo>
                  <a:lnTo>
                    <a:pt x="52" y="45"/>
                  </a:lnTo>
                  <a:lnTo>
                    <a:pt x="56" y="57"/>
                  </a:lnTo>
                  <a:lnTo>
                    <a:pt x="52" y="68"/>
                  </a:lnTo>
                  <a:lnTo>
                    <a:pt x="39" y="57"/>
                  </a:lnTo>
                  <a:lnTo>
                    <a:pt x="34" y="42"/>
                  </a:lnTo>
                  <a:lnTo>
                    <a:pt x="39" y="26"/>
                  </a:lnTo>
                  <a:lnTo>
                    <a:pt x="30" y="34"/>
                  </a:lnTo>
                  <a:lnTo>
                    <a:pt x="17" y="42"/>
                  </a:lnTo>
                  <a:lnTo>
                    <a:pt x="0" y="42"/>
                  </a:lnTo>
                  <a:lnTo>
                    <a:pt x="4" y="30"/>
                  </a:lnTo>
                  <a:lnTo>
                    <a:pt x="17" y="26"/>
                  </a:lnTo>
                  <a:lnTo>
                    <a:pt x="39" y="26"/>
                  </a:lnTo>
                  <a:lnTo>
                    <a:pt x="30" y="15"/>
                  </a:lnTo>
                  <a:lnTo>
                    <a:pt x="30" y="0"/>
                  </a:lnTo>
                  <a:lnTo>
                    <a:pt x="34" y="4"/>
                  </a:lnTo>
                  <a:lnTo>
                    <a:pt x="39" y="11"/>
                  </a:lnTo>
                  <a:lnTo>
                    <a:pt x="34" y="23"/>
                  </a:lnTo>
                  <a:lnTo>
                    <a:pt x="52" y="15"/>
                  </a:lnTo>
                  <a:lnTo>
                    <a:pt x="60" y="11"/>
                  </a:lnTo>
                  <a:lnTo>
                    <a:pt x="69" y="15"/>
                  </a:lnTo>
                  <a:lnTo>
                    <a:pt x="65" y="23"/>
                  </a:lnTo>
                  <a:lnTo>
                    <a:pt x="56" y="23"/>
                  </a:lnTo>
                  <a:lnTo>
                    <a:pt x="34" y="23"/>
                  </a:lnTo>
                  <a:lnTo>
                    <a:pt x="73" y="38"/>
                  </a:lnTo>
                  <a:lnTo>
                    <a:pt x="77" y="45"/>
                  </a:lnTo>
                  <a:lnTo>
                    <a:pt x="73" y="45"/>
                  </a:lnTo>
                  <a:lnTo>
                    <a:pt x="60" y="45"/>
                  </a:lnTo>
                  <a:lnTo>
                    <a:pt x="47" y="34"/>
                  </a:lnTo>
                  <a:lnTo>
                    <a:pt x="39"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4" name="Freeform 36">
              <a:extLst>
                <a:ext uri="{FF2B5EF4-FFF2-40B4-BE49-F238E27FC236}">
                  <a16:creationId xmlns:a16="http://schemas.microsoft.com/office/drawing/2014/main" id="{76750268-5DB2-4655-B7C7-A17A043B0CAF}"/>
                </a:ext>
              </a:extLst>
            </p:cNvPr>
            <p:cNvSpPr>
              <a:spLocks/>
            </p:cNvSpPr>
            <p:nvPr/>
          </p:nvSpPr>
          <p:spPr bwMode="auto">
            <a:xfrm>
              <a:off x="695326" y="4413250"/>
              <a:ext cx="130175" cy="84138"/>
            </a:xfrm>
            <a:custGeom>
              <a:avLst/>
              <a:gdLst>
                <a:gd name="T0" fmla="*/ 2147483646 w 82"/>
                <a:gd name="T1" fmla="*/ 2147483646 h 53"/>
                <a:gd name="T2" fmla="*/ 2147483646 w 82"/>
                <a:gd name="T3" fmla="*/ 2147483646 h 53"/>
                <a:gd name="T4" fmla="*/ 2147483646 w 82"/>
                <a:gd name="T5" fmla="*/ 2147483646 h 53"/>
                <a:gd name="T6" fmla="*/ 2147483646 w 82"/>
                <a:gd name="T7" fmla="*/ 2147483646 h 53"/>
                <a:gd name="T8" fmla="*/ 2147483646 w 82"/>
                <a:gd name="T9" fmla="*/ 2147483646 h 53"/>
                <a:gd name="T10" fmla="*/ 2147483646 w 82"/>
                <a:gd name="T11" fmla="*/ 2147483646 h 53"/>
                <a:gd name="T12" fmla="*/ 2147483646 w 82"/>
                <a:gd name="T13" fmla="*/ 2147483646 h 53"/>
                <a:gd name="T14" fmla="*/ 2147483646 w 82"/>
                <a:gd name="T15" fmla="*/ 2147483646 h 53"/>
                <a:gd name="T16" fmla="*/ 0 w 82"/>
                <a:gd name="T17" fmla="*/ 2147483646 h 53"/>
                <a:gd name="T18" fmla="*/ 2147483646 w 82"/>
                <a:gd name="T19" fmla="*/ 2147483646 h 53"/>
                <a:gd name="T20" fmla="*/ 2147483646 w 82"/>
                <a:gd name="T21" fmla="*/ 2147483646 h 53"/>
                <a:gd name="T22" fmla="*/ 2147483646 w 82"/>
                <a:gd name="T23" fmla="*/ 2147483646 h 53"/>
                <a:gd name="T24" fmla="*/ 2147483646 w 82"/>
                <a:gd name="T25" fmla="*/ 2147483646 h 53"/>
                <a:gd name="T26" fmla="*/ 2147483646 w 82"/>
                <a:gd name="T27" fmla="*/ 0 h 53"/>
                <a:gd name="T28" fmla="*/ 2147483646 w 82"/>
                <a:gd name="T29" fmla="*/ 0 h 53"/>
                <a:gd name="T30" fmla="*/ 2147483646 w 82"/>
                <a:gd name="T31" fmla="*/ 2147483646 h 53"/>
                <a:gd name="T32" fmla="*/ 2147483646 w 82"/>
                <a:gd name="T33" fmla="*/ 2147483646 h 53"/>
                <a:gd name="T34" fmla="*/ 2147483646 w 82"/>
                <a:gd name="T35" fmla="*/ 2147483646 h 53"/>
                <a:gd name="T36" fmla="*/ 2147483646 w 82"/>
                <a:gd name="T37" fmla="*/ 0 h 53"/>
                <a:gd name="T38" fmla="*/ 2147483646 w 82"/>
                <a:gd name="T39" fmla="*/ 2147483646 h 53"/>
                <a:gd name="T40" fmla="*/ 2147483646 w 82"/>
                <a:gd name="T41" fmla="*/ 2147483646 h 53"/>
                <a:gd name="T42" fmla="*/ 2147483646 w 82"/>
                <a:gd name="T43" fmla="*/ 2147483646 h 53"/>
                <a:gd name="T44" fmla="*/ 2147483646 w 82"/>
                <a:gd name="T45" fmla="*/ 2147483646 h 53"/>
                <a:gd name="T46" fmla="*/ 2147483646 w 82"/>
                <a:gd name="T47" fmla="*/ 2147483646 h 53"/>
                <a:gd name="T48" fmla="*/ 2147483646 w 82"/>
                <a:gd name="T49" fmla="*/ 2147483646 h 53"/>
                <a:gd name="T50" fmla="*/ 2147483646 w 82"/>
                <a:gd name="T51" fmla="*/ 2147483646 h 53"/>
                <a:gd name="T52" fmla="*/ 2147483646 w 82"/>
                <a:gd name="T53" fmla="*/ 2147483646 h 53"/>
                <a:gd name="T54" fmla="*/ 2147483646 w 82"/>
                <a:gd name="T55" fmla="*/ 2147483646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
                <a:gd name="T85" fmla="*/ 0 h 53"/>
                <a:gd name="T86" fmla="*/ 82 w 82"/>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 h="53">
                  <a:moveTo>
                    <a:pt x="39" y="19"/>
                  </a:moveTo>
                  <a:lnTo>
                    <a:pt x="56" y="34"/>
                  </a:lnTo>
                  <a:lnTo>
                    <a:pt x="60" y="42"/>
                  </a:lnTo>
                  <a:lnTo>
                    <a:pt x="56" y="53"/>
                  </a:lnTo>
                  <a:lnTo>
                    <a:pt x="43" y="46"/>
                  </a:lnTo>
                  <a:lnTo>
                    <a:pt x="34" y="34"/>
                  </a:lnTo>
                  <a:lnTo>
                    <a:pt x="39" y="19"/>
                  </a:lnTo>
                  <a:lnTo>
                    <a:pt x="30" y="31"/>
                  </a:lnTo>
                  <a:lnTo>
                    <a:pt x="0" y="46"/>
                  </a:lnTo>
                  <a:lnTo>
                    <a:pt x="4" y="34"/>
                  </a:lnTo>
                  <a:lnTo>
                    <a:pt x="13" y="27"/>
                  </a:lnTo>
                  <a:lnTo>
                    <a:pt x="39" y="19"/>
                  </a:lnTo>
                  <a:lnTo>
                    <a:pt x="30" y="12"/>
                  </a:lnTo>
                  <a:lnTo>
                    <a:pt x="26" y="0"/>
                  </a:lnTo>
                  <a:lnTo>
                    <a:pt x="34" y="0"/>
                  </a:lnTo>
                  <a:lnTo>
                    <a:pt x="39" y="8"/>
                  </a:lnTo>
                  <a:lnTo>
                    <a:pt x="34" y="19"/>
                  </a:lnTo>
                  <a:lnTo>
                    <a:pt x="52" y="8"/>
                  </a:lnTo>
                  <a:lnTo>
                    <a:pt x="73" y="0"/>
                  </a:lnTo>
                  <a:lnTo>
                    <a:pt x="69" y="8"/>
                  </a:lnTo>
                  <a:lnTo>
                    <a:pt x="56" y="16"/>
                  </a:lnTo>
                  <a:lnTo>
                    <a:pt x="34" y="19"/>
                  </a:lnTo>
                  <a:lnTo>
                    <a:pt x="77" y="23"/>
                  </a:lnTo>
                  <a:lnTo>
                    <a:pt x="82" y="27"/>
                  </a:lnTo>
                  <a:lnTo>
                    <a:pt x="77" y="31"/>
                  </a:lnTo>
                  <a:lnTo>
                    <a:pt x="60" y="31"/>
                  </a:lnTo>
                  <a:lnTo>
                    <a:pt x="52" y="23"/>
                  </a:lnTo>
                  <a:lnTo>
                    <a:pt x="39"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5" name="Freeform 37">
              <a:extLst>
                <a:ext uri="{FF2B5EF4-FFF2-40B4-BE49-F238E27FC236}">
                  <a16:creationId xmlns:a16="http://schemas.microsoft.com/office/drawing/2014/main" id="{7641FCD7-C01D-4DA6-834D-46321ABFE54B}"/>
                </a:ext>
              </a:extLst>
            </p:cNvPr>
            <p:cNvSpPr>
              <a:spLocks/>
            </p:cNvSpPr>
            <p:nvPr/>
          </p:nvSpPr>
          <p:spPr bwMode="auto">
            <a:xfrm>
              <a:off x="579438" y="4413250"/>
              <a:ext cx="109538" cy="127000"/>
            </a:xfrm>
            <a:custGeom>
              <a:avLst/>
              <a:gdLst>
                <a:gd name="T0" fmla="*/ 2147483646 w 69"/>
                <a:gd name="T1" fmla="*/ 2147483646 h 80"/>
                <a:gd name="T2" fmla="*/ 2147483646 w 69"/>
                <a:gd name="T3" fmla="*/ 2147483646 h 80"/>
                <a:gd name="T4" fmla="*/ 2147483646 w 69"/>
                <a:gd name="T5" fmla="*/ 2147483646 h 80"/>
                <a:gd name="T6" fmla="*/ 0 w 69"/>
                <a:gd name="T7" fmla="*/ 2147483646 h 80"/>
                <a:gd name="T8" fmla="*/ 2147483646 w 69"/>
                <a:gd name="T9" fmla="*/ 2147483646 h 80"/>
                <a:gd name="T10" fmla="*/ 2147483646 w 69"/>
                <a:gd name="T11" fmla="*/ 2147483646 h 80"/>
                <a:gd name="T12" fmla="*/ 2147483646 w 69"/>
                <a:gd name="T13" fmla="*/ 2147483646 h 80"/>
                <a:gd name="T14" fmla="*/ 2147483646 w 69"/>
                <a:gd name="T15" fmla="*/ 2147483646 h 80"/>
                <a:gd name="T16" fmla="*/ 2147483646 w 69"/>
                <a:gd name="T17" fmla="*/ 2147483646 h 80"/>
                <a:gd name="T18" fmla="*/ 2147483646 w 69"/>
                <a:gd name="T19" fmla="*/ 0 h 80"/>
                <a:gd name="T20" fmla="*/ 2147483646 w 69"/>
                <a:gd name="T21" fmla="*/ 2147483646 h 80"/>
                <a:gd name="T22" fmla="*/ 2147483646 w 69"/>
                <a:gd name="T23" fmla="*/ 2147483646 h 80"/>
                <a:gd name="T24" fmla="*/ 2147483646 w 69"/>
                <a:gd name="T25" fmla="*/ 2147483646 h 80"/>
                <a:gd name="T26" fmla="*/ 2147483646 w 69"/>
                <a:gd name="T27" fmla="*/ 2147483646 h 80"/>
                <a:gd name="T28" fmla="*/ 2147483646 w 69"/>
                <a:gd name="T29" fmla="*/ 2147483646 h 80"/>
                <a:gd name="T30" fmla="*/ 2147483646 w 69"/>
                <a:gd name="T31" fmla="*/ 2147483646 h 80"/>
                <a:gd name="T32" fmla="*/ 2147483646 w 69"/>
                <a:gd name="T33" fmla="*/ 2147483646 h 80"/>
                <a:gd name="T34" fmla="*/ 2147483646 w 69"/>
                <a:gd name="T35" fmla="*/ 2147483646 h 80"/>
                <a:gd name="T36" fmla="*/ 2147483646 w 69"/>
                <a:gd name="T37" fmla="*/ 2147483646 h 80"/>
                <a:gd name="T38" fmla="*/ 2147483646 w 69"/>
                <a:gd name="T39" fmla="*/ 2147483646 h 80"/>
                <a:gd name="T40" fmla="*/ 2147483646 w 69"/>
                <a:gd name="T41" fmla="*/ 2147483646 h 80"/>
                <a:gd name="T42" fmla="*/ 2147483646 w 69"/>
                <a:gd name="T43" fmla="*/ 2147483646 h 80"/>
                <a:gd name="T44" fmla="*/ 2147483646 w 69"/>
                <a:gd name="T45" fmla="*/ 2147483646 h 80"/>
                <a:gd name="T46" fmla="*/ 2147483646 w 69"/>
                <a:gd name="T47" fmla="*/ 2147483646 h 80"/>
                <a:gd name="T48" fmla="*/ 2147483646 w 69"/>
                <a:gd name="T49" fmla="*/ 2147483646 h 80"/>
                <a:gd name="T50" fmla="*/ 2147483646 w 69"/>
                <a:gd name="T51" fmla="*/ 2147483646 h 80"/>
                <a:gd name="T52" fmla="*/ 2147483646 w 69"/>
                <a:gd name="T53" fmla="*/ 2147483646 h 80"/>
                <a:gd name="T54" fmla="*/ 2147483646 w 69"/>
                <a:gd name="T55" fmla="*/ 2147483646 h 80"/>
                <a:gd name="T56" fmla="*/ 2147483646 w 69"/>
                <a:gd name="T57" fmla="*/ 2147483646 h 80"/>
                <a:gd name="T58" fmla="*/ 2147483646 w 69"/>
                <a:gd name="T59" fmla="*/ 2147483646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80"/>
                <a:gd name="T92" fmla="*/ 69 w 69"/>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80">
                  <a:moveTo>
                    <a:pt x="47" y="46"/>
                  </a:moveTo>
                  <a:lnTo>
                    <a:pt x="22" y="53"/>
                  </a:lnTo>
                  <a:lnTo>
                    <a:pt x="13" y="53"/>
                  </a:lnTo>
                  <a:lnTo>
                    <a:pt x="0" y="46"/>
                  </a:lnTo>
                  <a:lnTo>
                    <a:pt x="13" y="38"/>
                  </a:lnTo>
                  <a:lnTo>
                    <a:pt x="26" y="34"/>
                  </a:lnTo>
                  <a:lnTo>
                    <a:pt x="43" y="42"/>
                  </a:lnTo>
                  <a:lnTo>
                    <a:pt x="34" y="34"/>
                  </a:lnTo>
                  <a:lnTo>
                    <a:pt x="26" y="19"/>
                  </a:lnTo>
                  <a:lnTo>
                    <a:pt x="26" y="0"/>
                  </a:lnTo>
                  <a:lnTo>
                    <a:pt x="39" y="8"/>
                  </a:lnTo>
                  <a:lnTo>
                    <a:pt x="43" y="19"/>
                  </a:lnTo>
                  <a:lnTo>
                    <a:pt x="43" y="46"/>
                  </a:lnTo>
                  <a:lnTo>
                    <a:pt x="52" y="38"/>
                  </a:lnTo>
                  <a:lnTo>
                    <a:pt x="60" y="38"/>
                  </a:lnTo>
                  <a:lnTo>
                    <a:pt x="69" y="42"/>
                  </a:lnTo>
                  <a:lnTo>
                    <a:pt x="65" y="46"/>
                  </a:lnTo>
                  <a:lnTo>
                    <a:pt x="60" y="50"/>
                  </a:lnTo>
                  <a:lnTo>
                    <a:pt x="47" y="42"/>
                  </a:lnTo>
                  <a:lnTo>
                    <a:pt x="52" y="61"/>
                  </a:lnTo>
                  <a:lnTo>
                    <a:pt x="52" y="80"/>
                  </a:lnTo>
                  <a:lnTo>
                    <a:pt x="47" y="72"/>
                  </a:lnTo>
                  <a:lnTo>
                    <a:pt x="43" y="61"/>
                  </a:lnTo>
                  <a:lnTo>
                    <a:pt x="47" y="38"/>
                  </a:lnTo>
                  <a:lnTo>
                    <a:pt x="30" y="76"/>
                  </a:lnTo>
                  <a:lnTo>
                    <a:pt x="22" y="76"/>
                  </a:lnTo>
                  <a:lnTo>
                    <a:pt x="22" y="72"/>
                  </a:lnTo>
                  <a:lnTo>
                    <a:pt x="26" y="61"/>
                  </a:lnTo>
                  <a:lnTo>
                    <a:pt x="34" y="53"/>
                  </a:lnTo>
                  <a:lnTo>
                    <a:pt x="47" y="4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6" name="Freeform 38">
              <a:extLst>
                <a:ext uri="{FF2B5EF4-FFF2-40B4-BE49-F238E27FC236}">
                  <a16:creationId xmlns:a16="http://schemas.microsoft.com/office/drawing/2014/main" id="{FEAB93AC-568A-4E76-9CDB-FA567B6795DE}"/>
                </a:ext>
              </a:extLst>
            </p:cNvPr>
            <p:cNvSpPr>
              <a:spLocks/>
            </p:cNvSpPr>
            <p:nvPr/>
          </p:nvSpPr>
          <p:spPr bwMode="auto">
            <a:xfrm>
              <a:off x="757238" y="4479925"/>
              <a:ext cx="109538"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2147483646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0 h 60"/>
                <a:gd name="T24" fmla="*/ 2147483646 w 69"/>
                <a:gd name="T25" fmla="*/ 2147483646 h 60"/>
                <a:gd name="T26" fmla="*/ 2147483646 w 69"/>
                <a:gd name="T27" fmla="*/ 2147483646 h 60"/>
                <a:gd name="T28" fmla="*/ 2147483646 w 69"/>
                <a:gd name="T29" fmla="*/ 2147483646 h 60"/>
                <a:gd name="T30" fmla="*/ 2147483646 w 69"/>
                <a:gd name="T31" fmla="*/ 2147483646 h 60"/>
                <a:gd name="T32" fmla="*/ 2147483646 w 69"/>
                <a:gd name="T33" fmla="*/ 2147483646 h 60"/>
                <a:gd name="T34" fmla="*/ 2147483646 w 69"/>
                <a:gd name="T35" fmla="*/ 2147483646 h 60"/>
                <a:gd name="T36" fmla="*/ 2147483646 w 69"/>
                <a:gd name="T37" fmla="*/ 2147483646 h 60"/>
                <a:gd name="T38" fmla="*/ 2147483646 w 69"/>
                <a:gd name="T39" fmla="*/ 2147483646 h 60"/>
                <a:gd name="T40" fmla="*/ 2147483646 w 69"/>
                <a:gd name="T41" fmla="*/ 2147483646 h 60"/>
                <a:gd name="T42" fmla="*/ 2147483646 w 69"/>
                <a:gd name="T43" fmla="*/ 2147483646 h 60"/>
                <a:gd name="T44" fmla="*/ 2147483646 w 69"/>
                <a:gd name="T45" fmla="*/ 2147483646 h 60"/>
                <a:gd name="T46" fmla="*/ 2147483646 w 69"/>
                <a:gd name="T47" fmla="*/ 2147483646 h 60"/>
                <a:gd name="T48" fmla="*/ 2147483646 w 69"/>
                <a:gd name="T49" fmla="*/ 2147483646 h 60"/>
                <a:gd name="T50" fmla="*/ 2147483646 w 69"/>
                <a:gd name="T51" fmla="*/ 2147483646 h 60"/>
                <a:gd name="T52" fmla="*/ 2147483646 w 69"/>
                <a:gd name="T53" fmla="*/ 2147483646 h 60"/>
                <a:gd name="T54" fmla="*/ 2147483646 w 69"/>
                <a:gd name="T55" fmla="*/ 2147483646 h 60"/>
                <a:gd name="T56" fmla="*/ 2147483646 w 69"/>
                <a:gd name="T57" fmla="*/ 2147483646 h 60"/>
                <a:gd name="T58" fmla="*/ 2147483646 w 69"/>
                <a:gd name="T59" fmla="*/ 2147483646 h 60"/>
                <a:gd name="T60" fmla="*/ 2147483646 w 69"/>
                <a:gd name="T61" fmla="*/ 2147483646 h 60"/>
                <a:gd name="T62" fmla="*/ 2147483646 w 69"/>
                <a:gd name="T63" fmla="*/ 2147483646 h 60"/>
                <a:gd name="T64" fmla="*/ 2147483646 w 69"/>
                <a:gd name="T65" fmla="*/ 2147483646 h 60"/>
                <a:gd name="T66" fmla="*/ 2147483646 w 69"/>
                <a:gd name="T67" fmla="*/ 2147483646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
                <a:gd name="T103" fmla="*/ 0 h 60"/>
                <a:gd name="T104" fmla="*/ 69 w 69"/>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 h="60">
                  <a:moveTo>
                    <a:pt x="26" y="60"/>
                  </a:moveTo>
                  <a:lnTo>
                    <a:pt x="17" y="53"/>
                  </a:lnTo>
                  <a:lnTo>
                    <a:pt x="13" y="49"/>
                  </a:lnTo>
                  <a:lnTo>
                    <a:pt x="17" y="42"/>
                  </a:lnTo>
                  <a:lnTo>
                    <a:pt x="26" y="30"/>
                  </a:lnTo>
                  <a:lnTo>
                    <a:pt x="13" y="34"/>
                  </a:lnTo>
                  <a:lnTo>
                    <a:pt x="0" y="26"/>
                  </a:lnTo>
                  <a:lnTo>
                    <a:pt x="4" y="23"/>
                  </a:lnTo>
                  <a:lnTo>
                    <a:pt x="13" y="23"/>
                  </a:lnTo>
                  <a:lnTo>
                    <a:pt x="21" y="30"/>
                  </a:lnTo>
                  <a:lnTo>
                    <a:pt x="26" y="15"/>
                  </a:lnTo>
                  <a:lnTo>
                    <a:pt x="34" y="0"/>
                  </a:lnTo>
                  <a:lnTo>
                    <a:pt x="38" y="8"/>
                  </a:lnTo>
                  <a:lnTo>
                    <a:pt x="34" y="15"/>
                  </a:lnTo>
                  <a:lnTo>
                    <a:pt x="26" y="30"/>
                  </a:lnTo>
                  <a:lnTo>
                    <a:pt x="60" y="11"/>
                  </a:lnTo>
                  <a:lnTo>
                    <a:pt x="69" y="15"/>
                  </a:lnTo>
                  <a:lnTo>
                    <a:pt x="56" y="26"/>
                  </a:lnTo>
                  <a:lnTo>
                    <a:pt x="43" y="26"/>
                  </a:lnTo>
                  <a:lnTo>
                    <a:pt x="30" y="30"/>
                  </a:lnTo>
                  <a:lnTo>
                    <a:pt x="51" y="30"/>
                  </a:lnTo>
                  <a:lnTo>
                    <a:pt x="56" y="34"/>
                  </a:lnTo>
                  <a:lnTo>
                    <a:pt x="64" y="45"/>
                  </a:lnTo>
                  <a:lnTo>
                    <a:pt x="60" y="45"/>
                  </a:lnTo>
                  <a:lnTo>
                    <a:pt x="47" y="45"/>
                  </a:lnTo>
                  <a:lnTo>
                    <a:pt x="38" y="42"/>
                  </a:lnTo>
                  <a:lnTo>
                    <a:pt x="30" y="34"/>
                  </a:lnTo>
                  <a:lnTo>
                    <a:pt x="26" y="34"/>
                  </a:lnTo>
                  <a:lnTo>
                    <a:pt x="30" y="49"/>
                  </a:lnTo>
                  <a:lnTo>
                    <a:pt x="30" y="57"/>
                  </a:lnTo>
                  <a:lnTo>
                    <a:pt x="30" y="60"/>
                  </a:lnTo>
                  <a:lnTo>
                    <a:pt x="26" y="6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7" name="Freeform 39">
              <a:extLst>
                <a:ext uri="{FF2B5EF4-FFF2-40B4-BE49-F238E27FC236}">
                  <a16:creationId xmlns:a16="http://schemas.microsoft.com/office/drawing/2014/main" id="{CBC01B93-DE43-4038-A621-E056F4B66AD9}"/>
                </a:ext>
              </a:extLst>
            </p:cNvPr>
            <p:cNvSpPr>
              <a:spLocks/>
            </p:cNvSpPr>
            <p:nvPr/>
          </p:nvSpPr>
          <p:spPr bwMode="auto">
            <a:xfrm>
              <a:off x="654051" y="4492625"/>
              <a:ext cx="115888" cy="10795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2147483646 h 68"/>
                <a:gd name="T24" fmla="*/ 2147483646 w 73"/>
                <a:gd name="T25" fmla="*/ 0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0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
                <a:gd name="T91" fmla="*/ 0 h 68"/>
                <a:gd name="T92" fmla="*/ 73 w 73"/>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 h="68">
                  <a:moveTo>
                    <a:pt x="73" y="41"/>
                  </a:moveTo>
                  <a:lnTo>
                    <a:pt x="65" y="34"/>
                  </a:lnTo>
                  <a:lnTo>
                    <a:pt x="56" y="30"/>
                  </a:lnTo>
                  <a:lnTo>
                    <a:pt x="30" y="30"/>
                  </a:lnTo>
                  <a:lnTo>
                    <a:pt x="43" y="26"/>
                  </a:lnTo>
                  <a:lnTo>
                    <a:pt x="56" y="22"/>
                  </a:lnTo>
                  <a:lnTo>
                    <a:pt x="69" y="15"/>
                  </a:lnTo>
                  <a:lnTo>
                    <a:pt x="69" y="11"/>
                  </a:lnTo>
                  <a:lnTo>
                    <a:pt x="60" y="11"/>
                  </a:lnTo>
                  <a:lnTo>
                    <a:pt x="26" y="34"/>
                  </a:lnTo>
                  <a:lnTo>
                    <a:pt x="35" y="15"/>
                  </a:lnTo>
                  <a:lnTo>
                    <a:pt x="39" y="7"/>
                  </a:lnTo>
                  <a:lnTo>
                    <a:pt x="35" y="0"/>
                  </a:lnTo>
                  <a:lnTo>
                    <a:pt x="26" y="15"/>
                  </a:lnTo>
                  <a:lnTo>
                    <a:pt x="26" y="30"/>
                  </a:lnTo>
                  <a:lnTo>
                    <a:pt x="13" y="22"/>
                  </a:lnTo>
                  <a:lnTo>
                    <a:pt x="9" y="22"/>
                  </a:lnTo>
                  <a:lnTo>
                    <a:pt x="0" y="22"/>
                  </a:lnTo>
                  <a:lnTo>
                    <a:pt x="13" y="30"/>
                  </a:lnTo>
                  <a:lnTo>
                    <a:pt x="30" y="26"/>
                  </a:lnTo>
                  <a:lnTo>
                    <a:pt x="18" y="45"/>
                  </a:lnTo>
                  <a:lnTo>
                    <a:pt x="18" y="56"/>
                  </a:lnTo>
                  <a:lnTo>
                    <a:pt x="26" y="68"/>
                  </a:lnTo>
                  <a:lnTo>
                    <a:pt x="30" y="56"/>
                  </a:lnTo>
                  <a:lnTo>
                    <a:pt x="30" y="41"/>
                  </a:lnTo>
                  <a:lnTo>
                    <a:pt x="30" y="30"/>
                  </a:lnTo>
                  <a:lnTo>
                    <a:pt x="43" y="41"/>
                  </a:lnTo>
                  <a:lnTo>
                    <a:pt x="60" y="45"/>
                  </a:lnTo>
                  <a:lnTo>
                    <a:pt x="73" y="4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8" name="Freeform 40">
              <a:extLst>
                <a:ext uri="{FF2B5EF4-FFF2-40B4-BE49-F238E27FC236}">
                  <a16:creationId xmlns:a16="http://schemas.microsoft.com/office/drawing/2014/main" id="{0BC1461C-076B-4B60-A02C-5D2DC2CAFBB6}"/>
                </a:ext>
              </a:extLst>
            </p:cNvPr>
            <p:cNvSpPr>
              <a:spLocks/>
            </p:cNvSpPr>
            <p:nvPr/>
          </p:nvSpPr>
          <p:spPr bwMode="auto">
            <a:xfrm>
              <a:off x="538163" y="4546600"/>
              <a:ext cx="144463" cy="41275"/>
            </a:xfrm>
            <a:custGeom>
              <a:avLst/>
              <a:gdLst>
                <a:gd name="T0" fmla="*/ 2147483646 w 91"/>
                <a:gd name="T1" fmla="*/ 2147483646 h 26"/>
                <a:gd name="T2" fmla="*/ 2147483646 w 91"/>
                <a:gd name="T3" fmla="*/ 2147483646 h 26"/>
                <a:gd name="T4" fmla="*/ 2147483646 w 91"/>
                <a:gd name="T5" fmla="*/ 2147483646 h 26"/>
                <a:gd name="T6" fmla="*/ 2147483646 w 91"/>
                <a:gd name="T7" fmla="*/ 2147483646 h 26"/>
                <a:gd name="T8" fmla="*/ 2147483646 w 91"/>
                <a:gd name="T9" fmla="*/ 2147483646 h 26"/>
                <a:gd name="T10" fmla="*/ 2147483646 w 91"/>
                <a:gd name="T11" fmla="*/ 0 h 26"/>
                <a:gd name="T12" fmla="*/ 2147483646 w 91"/>
                <a:gd name="T13" fmla="*/ 0 h 26"/>
                <a:gd name="T14" fmla="*/ 2147483646 w 91"/>
                <a:gd name="T15" fmla="*/ 2147483646 h 26"/>
                <a:gd name="T16" fmla="*/ 2147483646 w 91"/>
                <a:gd name="T17" fmla="*/ 2147483646 h 26"/>
                <a:gd name="T18" fmla="*/ 2147483646 w 91"/>
                <a:gd name="T19" fmla="*/ 2147483646 h 26"/>
                <a:gd name="T20" fmla="*/ 2147483646 w 91"/>
                <a:gd name="T21" fmla="*/ 2147483646 h 26"/>
                <a:gd name="T22" fmla="*/ 2147483646 w 91"/>
                <a:gd name="T23" fmla="*/ 2147483646 h 26"/>
                <a:gd name="T24" fmla="*/ 0 w 91"/>
                <a:gd name="T25" fmla="*/ 2147483646 h 26"/>
                <a:gd name="T26" fmla="*/ 2147483646 w 91"/>
                <a:gd name="T27" fmla="*/ 214748364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26"/>
                <a:gd name="T44" fmla="*/ 91 w 91"/>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26">
                  <a:moveTo>
                    <a:pt x="91" y="18"/>
                  </a:moveTo>
                  <a:lnTo>
                    <a:pt x="73" y="15"/>
                  </a:lnTo>
                  <a:lnTo>
                    <a:pt x="48" y="18"/>
                  </a:lnTo>
                  <a:lnTo>
                    <a:pt x="60" y="7"/>
                  </a:lnTo>
                  <a:lnTo>
                    <a:pt x="60" y="3"/>
                  </a:lnTo>
                  <a:lnTo>
                    <a:pt x="52" y="0"/>
                  </a:lnTo>
                  <a:lnTo>
                    <a:pt x="48" y="3"/>
                  </a:lnTo>
                  <a:lnTo>
                    <a:pt x="48" y="11"/>
                  </a:lnTo>
                  <a:lnTo>
                    <a:pt x="52" y="18"/>
                  </a:lnTo>
                  <a:lnTo>
                    <a:pt x="26" y="15"/>
                  </a:lnTo>
                  <a:lnTo>
                    <a:pt x="13" y="18"/>
                  </a:lnTo>
                  <a:lnTo>
                    <a:pt x="0" y="26"/>
                  </a:lnTo>
                  <a:lnTo>
                    <a:pt x="91" y="1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9" name="Freeform 41">
              <a:extLst>
                <a:ext uri="{FF2B5EF4-FFF2-40B4-BE49-F238E27FC236}">
                  <a16:creationId xmlns:a16="http://schemas.microsoft.com/office/drawing/2014/main" id="{DE0CC853-8BBC-41E4-9E19-A2134B592DBC}"/>
                </a:ext>
              </a:extLst>
            </p:cNvPr>
            <p:cNvSpPr>
              <a:spLocks/>
            </p:cNvSpPr>
            <p:nvPr/>
          </p:nvSpPr>
          <p:spPr bwMode="auto">
            <a:xfrm>
              <a:off x="538163" y="4546600"/>
              <a:ext cx="144463" cy="41275"/>
            </a:xfrm>
            <a:custGeom>
              <a:avLst/>
              <a:gdLst>
                <a:gd name="T0" fmla="*/ 2147483646 w 91"/>
                <a:gd name="T1" fmla="*/ 2147483646 h 26"/>
                <a:gd name="T2" fmla="*/ 2147483646 w 91"/>
                <a:gd name="T3" fmla="*/ 2147483646 h 26"/>
                <a:gd name="T4" fmla="*/ 2147483646 w 91"/>
                <a:gd name="T5" fmla="*/ 2147483646 h 26"/>
                <a:gd name="T6" fmla="*/ 2147483646 w 91"/>
                <a:gd name="T7" fmla="*/ 2147483646 h 26"/>
                <a:gd name="T8" fmla="*/ 2147483646 w 91"/>
                <a:gd name="T9" fmla="*/ 2147483646 h 26"/>
                <a:gd name="T10" fmla="*/ 2147483646 w 91"/>
                <a:gd name="T11" fmla="*/ 0 h 26"/>
                <a:gd name="T12" fmla="*/ 2147483646 w 91"/>
                <a:gd name="T13" fmla="*/ 0 h 26"/>
                <a:gd name="T14" fmla="*/ 2147483646 w 91"/>
                <a:gd name="T15" fmla="*/ 2147483646 h 26"/>
                <a:gd name="T16" fmla="*/ 2147483646 w 91"/>
                <a:gd name="T17" fmla="*/ 2147483646 h 26"/>
                <a:gd name="T18" fmla="*/ 2147483646 w 91"/>
                <a:gd name="T19" fmla="*/ 2147483646 h 26"/>
                <a:gd name="T20" fmla="*/ 2147483646 w 91"/>
                <a:gd name="T21" fmla="*/ 2147483646 h 26"/>
                <a:gd name="T22" fmla="*/ 2147483646 w 91"/>
                <a:gd name="T23" fmla="*/ 2147483646 h 26"/>
                <a:gd name="T24" fmla="*/ 0 w 91"/>
                <a:gd name="T25" fmla="*/ 214748364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26"/>
                <a:gd name="T41" fmla="*/ 91 w 9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26">
                  <a:moveTo>
                    <a:pt x="91" y="18"/>
                  </a:moveTo>
                  <a:lnTo>
                    <a:pt x="73" y="15"/>
                  </a:lnTo>
                  <a:lnTo>
                    <a:pt x="48" y="18"/>
                  </a:lnTo>
                  <a:lnTo>
                    <a:pt x="60" y="7"/>
                  </a:lnTo>
                  <a:lnTo>
                    <a:pt x="60" y="3"/>
                  </a:lnTo>
                  <a:lnTo>
                    <a:pt x="52" y="0"/>
                  </a:lnTo>
                  <a:lnTo>
                    <a:pt x="48" y="3"/>
                  </a:lnTo>
                  <a:lnTo>
                    <a:pt x="48" y="11"/>
                  </a:lnTo>
                  <a:lnTo>
                    <a:pt x="52" y="18"/>
                  </a:lnTo>
                  <a:lnTo>
                    <a:pt x="26" y="15"/>
                  </a:lnTo>
                  <a:lnTo>
                    <a:pt x="13" y="18"/>
                  </a:lnTo>
                  <a:lnTo>
                    <a:pt x="0" y="26"/>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0" name="Freeform 42">
              <a:extLst>
                <a:ext uri="{FF2B5EF4-FFF2-40B4-BE49-F238E27FC236}">
                  <a16:creationId xmlns:a16="http://schemas.microsoft.com/office/drawing/2014/main" id="{EDF969A9-2ED8-488A-96FB-74BD38955430}"/>
                </a:ext>
              </a:extLst>
            </p:cNvPr>
            <p:cNvSpPr>
              <a:spLocks/>
            </p:cNvSpPr>
            <p:nvPr/>
          </p:nvSpPr>
          <p:spPr bwMode="auto">
            <a:xfrm>
              <a:off x="538163" y="4575175"/>
              <a:ext cx="144463" cy="49213"/>
            </a:xfrm>
            <a:custGeom>
              <a:avLst/>
              <a:gdLst>
                <a:gd name="T0" fmla="*/ 0 w 91"/>
                <a:gd name="T1" fmla="*/ 2147483646 h 31"/>
                <a:gd name="T2" fmla="*/ 2147483646 w 91"/>
                <a:gd name="T3" fmla="*/ 2147483646 h 31"/>
                <a:gd name="T4" fmla="*/ 2147483646 w 91"/>
                <a:gd name="T5" fmla="*/ 0 h 31"/>
                <a:gd name="T6" fmla="*/ 2147483646 w 91"/>
                <a:gd name="T7" fmla="*/ 2147483646 h 31"/>
                <a:gd name="T8" fmla="*/ 2147483646 w 91"/>
                <a:gd name="T9" fmla="*/ 2147483646 h 31"/>
                <a:gd name="T10" fmla="*/ 2147483646 w 91"/>
                <a:gd name="T11" fmla="*/ 2147483646 h 31"/>
                <a:gd name="T12" fmla="*/ 2147483646 w 91"/>
                <a:gd name="T13" fmla="*/ 2147483646 h 31"/>
                <a:gd name="T14" fmla="*/ 2147483646 w 91"/>
                <a:gd name="T15" fmla="*/ 2147483646 h 31"/>
                <a:gd name="T16" fmla="*/ 2147483646 w 91"/>
                <a:gd name="T17" fmla="*/ 0 h 31"/>
                <a:gd name="T18" fmla="*/ 2147483646 w 91"/>
                <a:gd name="T19" fmla="*/ 2147483646 h 31"/>
                <a:gd name="T20" fmla="*/ 2147483646 w 91"/>
                <a:gd name="T21" fmla="*/ 2147483646 h 31"/>
                <a:gd name="T22" fmla="*/ 2147483646 w 91"/>
                <a:gd name="T23" fmla="*/ 2147483646 h 31"/>
                <a:gd name="T24" fmla="*/ 2147483646 w 91"/>
                <a:gd name="T25" fmla="*/ 2147483646 h 31"/>
                <a:gd name="T26" fmla="*/ 2147483646 w 91"/>
                <a:gd name="T27" fmla="*/ 2147483646 h 31"/>
                <a:gd name="T28" fmla="*/ 2147483646 w 91"/>
                <a:gd name="T29" fmla="*/ 0 h 31"/>
                <a:gd name="T30" fmla="*/ 2147483646 w 91"/>
                <a:gd name="T31" fmla="*/ 2147483646 h 31"/>
                <a:gd name="T32" fmla="*/ 2147483646 w 91"/>
                <a:gd name="T33" fmla="*/ 2147483646 h 31"/>
                <a:gd name="T34" fmla="*/ 2147483646 w 91"/>
                <a:gd name="T35" fmla="*/ 0 h 31"/>
                <a:gd name="T36" fmla="*/ 0 w 91"/>
                <a:gd name="T37" fmla="*/ 214748364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31"/>
                <a:gd name="T59" fmla="*/ 91 w 91"/>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31">
                  <a:moveTo>
                    <a:pt x="0" y="8"/>
                  </a:moveTo>
                  <a:lnTo>
                    <a:pt x="39" y="8"/>
                  </a:lnTo>
                  <a:lnTo>
                    <a:pt x="52" y="0"/>
                  </a:lnTo>
                  <a:lnTo>
                    <a:pt x="39" y="12"/>
                  </a:lnTo>
                  <a:lnTo>
                    <a:pt x="39" y="27"/>
                  </a:lnTo>
                  <a:lnTo>
                    <a:pt x="43" y="31"/>
                  </a:lnTo>
                  <a:lnTo>
                    <a:pt x="52" y="23"/>
                  </a:lnTo>
                  <a:lnTo>
                    <a:pt x="56" y="16"/>
                  </a:lnTo>
                  <a:lnTo>
                    <a:pt x="52" y="0"/>
                  </a:lnTo>
                  <a:lnTo>
                    <a:pt x="60" y="12"/>
                  </a:lnTo>
                  <a:lnTo>
                    <a:pt x="69" y="19"/>
                  </a:lnTo>
                  <a:lnTo>
                    <a:pt x="82" y="27"/>
                  </a:lnTo>
                  <a:lnTo>
                    <a:pt x="82" y="23"/>
                  </a:lnTo>
                  <a:lnTo>
                    <a:pt x="69" y="8"/>
                  </a:lnTo>
                  <a:lnTo>
                    <a:pt x="48" y="0"/>
                  </a:lnTo>
                  <a:lnTo>
                    <a:pt x="73" y="4"/>
                  </a:lnTo>
                  <a:lnTo>
                    <a:pt x="82" y="4"/>
                  </a:lnTo>
                  <a:lnTo>
                    <a:pt x="91" y="0"/>
                  </a:lnTo>
                  <a:lnTo>
                    <a:pt x="0" y="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1" name="Freeform 43">
              <a:extLst>
                <a:ext uri="{FF2B5EF4-FFF2-40B4-BE49-F238E27FC236}">
                  <a16:creationId xmlns:a16="http://schemas.microsoft.com/office/drawing/2014/main" id="{FCA6CF5F-667C-4BCC-8B50-627BB5174E7D}"/>
                </a:ext>
              </a:extLst>
            </p:cNvPr>
            <p:cNvSpPr>
              <a:spLocks/>
            </p:cNvSpPr>
            <p:nvPr/>
          </p:nvSpPr>
          <p:spPr bwMode="auto">
            <a:xfrm>
              <a:off x="538163" y="4575175"/>
              <a:ext cx="144463" cy="49213"/>
            </a:xfrm>
            <a:custGeom>
              <a:avLst/>
              <a:gdLst>
                <a:gd name="T0" fmla="*/ 0 w 91"/>
                <a:gd name="T1" fmla="*/ 2147483646 h 31"/>
                <a:gd name="T2" fmla="*/ 2147483646 w 91"/>
                <a:gd name="T3" fmla="*/ 2147483646 h 31"/>
                <a:gd name="T4" fmla="*/ 2147483646 w 91"/>
                <a:gd name="T5" fmla="*/ 0 h 31"/>
                <a:gd name="T6" fmla="*/ 2147483646 w 91"/>
                <a:gd name="T7" fmla="*/ 2147483646 h 31"/>
                <a:gd name="T8" fmla="*/ 2147483646 w 91"/>
                <a:gd name="T9" fmla="*/ 2147483646 h 31"/>
                <a:gd name="T10" fmla="*/ 2147483646 w 91"/>
                <a:gd name="T11" fmla="*/ 2147483646 h 31"/>
                <a:gd name="T12" fmla="*/ 2147483646 w 91"/>
                <a:gd name="T13" fmla="*/ 2147483646 h 31"/>
                <a:gd name="T14" fmla="*/ 2147483646 w 91"/>
                <a:gd name="T15" fmla="*/ 2147483646 h 31"/>
                <a:gd name="T16" fmla="*/ 2147483646 w 91"/>
                <a:gd name="T17" fmla="*/ 0 h 31"/>
                <a:gd name="T18" fmla="*/ 2147483646 w 91"/>
                <a:gd name="T19" fmla="*/ 2147483646 h 31"/>
                <a:gd name="T20" fmla="*/ 2147483646 w 91"/>
                <a:gd name="T21" fmla="*/ 2147483646 h 31"/>
                <a:gd name="T22" fmla="*/ 2147483646 w 91"/>
                <a:gd name="T23" fmla="*/ 2147483646 h 31"/>
                <a:gd name="T24" fmla="*/ 2147483646 w 91"/>
                <a:gd name="T25" fmla="*/ 2147483646 h 31"/>
                <a:gd name="T26" fmla="*/ 2147483646 w 91"/>
                <a:gd name="T27" fmla="*/ 2147483646 h 31"/>
                <a:gd name="T28" fmla="*/ 2147483646 w 91"/>
                <a:gd name="T29" fmla="*/ 0 h 31"/>
                <a:gd name="T30" fmla="*/ 2147483646 w 91"/>
                <a:gd name="T31" fmla="*/ 2147483646 h 31"/>
                <a:gd name="T32" fmla="*/ 2147483646 w 91"/>
                <a:gd name="T33" fmla="*/ 2147483646 h 31"/>
                <a:gd name="T34" fmla="*/ 2147483646 w 91"/>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31"/>
                <a:gd name="T56" fmla="*/ 91 w 91"/>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31">
                  <a:moveTo>
                    <a:pt x="0" y="8"/>
                  </a:moveTo>
                  <a:lnTo>
                    <a:pt x="39" y="8"/>
                  </a:lnTo>
                  <a:lnTo>
                    <a:pt x="52" y="0"/>
                  </a:lnTo>
                  <a:lnTo>
                    <a:pt x="39" y="12"/>
                  </a:lnTo>
                  <a:lnTo>
                    <a:pt x="39" y="27"/>
                  </a:lnTo>
                  <a:lnTo>
                    <a:pt x="43" y="31"/>
                  </a:lnTo>
                  <a:lnTo>
                    <a:pt x="52" y="23"/>
                  </a:lnTo>
                  <a:lnTo>
                    <a:pt x="56" y="16"/>
                  </a:lnTo>
                  <a:lnTo>
                    <a:pt x="52" y="0"/>
                  </a:lnTo>
                  <a:lnTo>
                    <a:pt x="60" y="12"/>
                  </a:lnTo>
                  <a:lnTo>
                    <a:pt x="69" y="19"/>
                  </a:lnTo>
                  <a:lnTo>
                    <a:pt x="82" y="27"/>
                  </a:lnTo>
                  <a:lnTo>
                    <a:pt x="82" y="23"/>
                  </a:lnTo>
                  <a:lnTo>
                    <a:pt x="69" y="8"/>
                  </a:lnTo>
                  <a:lnTo>
                    <a:pt x="48" y="0"/>
                  </a:lnTo>
                  <a:lnTo>
                    <a:pt x="73" y="4"/>
                  </a:lnTo>
                  <a:lnTo>
                    <a:pt x="82" y="4"/>
                  </a:lnTo>
                  <a:lnTo>
                    <a:pt x="91"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2" name="Freeform 44">
              <a:extLst>
                <a:ext uri="{FF2B5EF4-FFF2-40B4-BE49-F238E27FC236}">
                  <a16:creationId xmlns:a16="http://schemas.microsoft.com/office/drawing/2014/main" id="{4A5D620C-9405-467F-B61E-30034ABE4783}"/>
                </a:ext>
              </a:extLst>
            </p:cNvPr>
            <p:cNvSpPr>
              <a:spLocks/>
            </p:cNvSpPr>
            <p:nvPr/>
          </p:nvSpPr>
          <p:spPr bwMode="auto">
            <a:xfrm>
              <a:off x="749301" y="4575175"/>
              <a:ext cx="117475" cy="107950"/>
            </a:xfrm>
            <a:custGeom>
              <a:avLst/>
              <a:gdLst>
                <a:gd name="T0" fmla="*/ 2147483646 w 74"/>
                <a:gd name="T1" fmla="*/ 2147483646 h 68"/>
                <a:gd name="T2" fmla="*/ 2147483646 w 74"/>
                <a:gd name="T3" fmla="*/ 2147483646 h 68"/>
                <a:gd name="T4" fmla="*/ 2147483646 w 74"/>
                <a:gd name="T5" fmla="*/ 2147483646 h 68"/>
                <a:gd name="T6" fmla="*/ 2147483646 w 74"/>
                <a:gd name="T7" fmla="*/ 2147483646 h 68"/>
                <a:gd name="T8" fmla="*/ 2147483646 w 74"/>
                <a:gd name="T9" fmla="*/ 2147483646 h 68"/>
                <a:gd name="T10" fmla="*/ 2147483646 w 74"/>
                <a:gd name="T11" fmla="*/ 2147483646 h 68"/>
                <a:gd name="T12" fmla="*/ 2147483646 w 74"/>
                <a:gd name="T13" fmla="*/ 2147483646 h 68"/>
                <a:gd name="T14" fmla="*/ 2147483646 w 74"/>
                <a:gd name="T15" fmla="*/ 2147483646 h 68"/>
                <a:gd name="T16" fmla="*/ 2147483646 w 74"/>
                <a:gd name="T17" fmla="*/ 2147483646 h 68"/>
                <a:gd name="T18" fmla="*/ 0 w 74"/>
                <a:gd name="T19" fmla="*/ 2147483646 h 68"/>
                <a:gd name="T20" fmla="*/ 2147483646 w 74"/>
                <a:gd name="T21" fmla="*/ 2147483646 h 68"/>
                <a:gd name="T22" fmla="*/ 2147483646 w 74"/>
                <a:gd name="T23" fmla="*/ 2147483646 h 68"/>
                <a:gd name="T24" fmla="*/ 2147483646 w 74"/>
                <a:gd name="T25" fmla="*/ 2147483646 h 68"/>
                <a:gd name="T26" fmla="*/ 2147483646 w 74"/>
                <a:gd name="T27" fmla="*/ 2147483646 h 68"/>
                <a:gd name="T28" fmla="*/ 2147483646 w 74"/>
                <a:gd name="T29" fmla="*/ 0 h 68"/>
                <a:gd name="T30" fmla="*/ 2147483646 w 74"/>
                <a:gd name="T31" fmla="*/ 2147483646 h 68"/>
                <a:gd name="T32" fmla="*/ 2147483646 w 74"/>
                <a:gd name="T33" fmla="*/ 2147483646 h 68"/>
                <a:gd name="T34" fmla="*/ 2147483646 w 74"/>
                <a:gd name="T35" fmla="*/ 2147483646 h 68"/>
                <a:gd name="T36" fmla="*/ 2147483646 w 74"/>
                <a:gd name="T37" fmla="*/ 2147483646 h 68"/>
                <a:gd name="T38" fmla="*/ 2147483646 w 74"/>
                <a:gd name="T39" fmla="*/ 2147483646 h 68"/>
                <a:gd name="T40" fmla="*/ 2147483646 w 74"/>
                <a:gd name="T41" fmla="*/ 2147483646 h 68"/>
                <a:gd name="T42" fmla="*/ 2147483646 w 74"/>
                <a:gd name="T43" fmla="*/ 2147483646 h 68"/>
                <a:gd name="T44" fmla="*/ 2147483646 w 74"/>
                <a:gd name="T45" fmla="*/ 2147483646 h 68"/>
                <a:gd name="T46" fmla="*/ 2147483646 w 74"/>
                <a:gd name="T47" fmla="*/ 2147483646 h 68"/>
                <a:gd name="T48" fmla="*/ 2147483646 w 74"/>
                <a:gd name="T49" fmla="*/ 2147483646 h 68"/>
                <a:gd name="T50" fmla="*/ 2147483646 w 74"/>
                <a:gd name="T51" fmla="*/ 2147483646 h 68"/>
                <a:gd name="T52" fmla="*/ 2147483646 w 74"/>
                <a:gd name="T53" fmla="*/ 2147483646 h 68"/>
                <a:gd name="T54" fmla="*/ 2147483646 w 74"/>
                <a:gd name="T55" fmla="*/ 2147483646 h 68"/>
                <a:gd name="T56" fmla="*/ 2147483646 w 74"/>
                <a:gd name="T57" fmla="*/ 2147483646 h 68"/>
                <a:gd name="T58" fmla="*/ 2147483646 w 74"/>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
                <a:gd name="T91" fmla="*/ 0 h 68"/>
                <a:gd name="T92" fmla="*/ 74 w 74"/>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 h="68">
                  <a:moveTo>
                    <a:pt x="39" y="23"/>
                  </a:moveTo>
                  <a:lnTo>
                    <a:pt x="52" y="46"/>
                  </a:lnTo>
                  <a:lnTo>
                    <a:pt x="52" y="57"/>
                  </a:lnTo>
                  <a:lnTo>
                    <a:pt x="52" y="68"/>
                  </a:lnTo>
                  <a:lnTo>
                    <a:pt x="35" y="57"/>
                  </a:lnTo>
                  <a:lnTo>
                    <a:pt x="31" y="42"/>
                  </a:lnTo>
                  <a:lnTo>
                    <a:pt x="35" y="23"/>
                  </a:lnTo>
                  <a:lnTo>
                    <a:pt x="31" y="34"/>
                  </a:lnTo>
                  <a:lnTo>
                    <a:pt x="13" y="42"/>
                  </a:lnTo>
                  <a:lnTo>
                    <a:pt x="0" y="42"/>
                  </a:lnTo>
                  <a:lnTo>
                    <a:pt x="5" y="31"/>
                  </a:lnTo>
                  <a:lnTo>
                    <a:pt x="13" y="23"/>
                  </a:lnTo>
                  <a:lnTo>
                    <a:pt x="39" y="23"/>
                  </a:lnTo>
                  <a:lnTo>
                    <a:pt x="26" y="16"/>
                  </a:lnTo>
                  <a:lnTo>
                    <a:pt x="26" y="0"/>
                  </a:lnTo>
                  <a:lnTo>
                    <a:pt x="35" y="4"/>
                  </a:lnTo>
                  <a:lnTo>
                    <a:pt x="35" y="8"/>
                  </a:lnTo>
                  <a:lnTo>
                    <a:pt x="35" y="23"/>
                  </a:lnTo>
                  <a:lnTo>
                    <a:pt x="52" y="16"/>
                  </a:lnTo>
                  <a:lnTo>
                    <a:pt x="61" y="12"/>
                  </a:lnTo>
                  <a:lnTo>
                    <a:pt x="69" y="16"/>
                  </a:lnTo>
                  <a:lnTo>
                    <a:pt x="65" y="23"/>
                  </a:lnTo>
                  <a:lnTo>
                    <a:pt x="52" y="23"/>
                  </a:lnTo>
                  <a:lnTo>
                    <a:pt x="31" y="23"/>
                  </a:lnTo>
                  <a:lnTo>
                    <a:pt x="74" y="38"/>
                  </a:lnTo>
                  <a:lnTo>
                    <a:pt x="74" y="46"/>
                  </a:lnTo>
                  <a:lnTo>
                    <a:pt x="69" y="50"/>
                  </a:lnTo>
                  <a:lnTo>
                    <a:pt x="56" y="42"/>
                  </a:lnTo>
                  <a:lnTo>
                    <a:pt x="48" y="34"/>
                  </a:lnTo>
                  <a:lnTo>
                    <a:pt x="39" y="23"/>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3" name="Freeform 45">
              <a:extLst>
                <a:ext uri="{FF2B5EF4-FFF2-40B4-BE49-F238E27FC236}">
                  <a16:creationId xmlns:a16="http://schemas.microsoft.com/office/drawing/2014/main" id="{0DCA480E-03C6-4C9F-91A6-90310C8598E9}"/>
                </a:ext>
              </a:extLst>
            </p:cNvPr>
            <p:cNvSpPr>
              <a:spLocks/>
            </p:cNvSpPr>
            <p:nvPr/>
          </p:nvSpPr>
          <p:spPr bwMode="auto">
            <a:xfrm>
              <a:off x="647701" y="4605338"/>
              <a:ext cx="115888" cy="103188"/>
            </a:xfrm>
            <a:custGeom>
              <a:avLst/>
              <a:gdLst>
                <a:gd name="T0" fmla="*/ 2147483646 w 73"/>
                <a:gd name="T1" fmla="*/ 2147483646 h 65"/>
                <a:gd name="T2" fmla="*/ 2147483646 w 73"/>
                <a:gd name="T3" fmla="*/ 2147483646 h 65"/>
                <a:gd name="T4" fmla="*/ 2147483646 w 73"/>
                <a:gd name="T5" fmla="*/ 2147483646 h 65"/>
                <a:gd name="T6" fmla="*/ 2147483646 w 73"/>
                <a:gd name="T7" fmla="*/ 2147483646 h 65"/>
                <a:gd name="T8" fmla="*/ 2147483646 w 73"/>
                <a:gd name="T9" fmla="*/ 2147483646 h 65"/>
                <a:gd name="T10" fmla="*/ 2147483646 w 73"/>
                <a:gd name="T11" fmla="*/ 2147483646 h 65"/>
                <a:gd name="T12" fmla="*/ 2147483646 w 73"/>
                <a:gd name="T13" fmla="*/ 2147483646 h 65"/>
                <a:gd name="T14" fmla="*/ 2147483646 w 73"/>
                <a:gd name="T15" fmla="*/ 2147483646 h 65"/>
                <a:gd name="T16" fmla="*/ 2147483646 w 73"/>
                <a:gd name="T17" fmla="*/ 2147483646 h 65"/>
                <a:gd name="T18" fmla="*/ 2147483646 w 73"/>
                <a:gd name="T19" fmla="*/ 2147483646 h 65"/>
                <a:gd name="T20" fmla="*/ 0 w 73"/>
                <a:gd name="T21" fmla="*/ 2147483646 h 65"/>
                <a:gd name="T22" fmla="*/ 2147483646 w 73"/>
                <a:gd name="T23" fmla="*/ 2147483646 h 65"/>
                <a:gd name="T24" fmla="*/ 2147483646 w 73"/>
                <a:gd name="T25" fmla="*/ 2147483646 h 65"/>
                <a:gd name="T26" fmla="*/ 2147483646 w 73"/>
                <a:gd name="T27" fmla="*/ 2147483646 h 65"/>
                <a:gd name="T28" fmla="*/ 0 w 73"/>
                <a:gd name="T29" fmla="*/ 2147483646 h 65"/>
                <a:gd name="T30" fmla="*/ 2147483646 w 73"/>
                <a:gd name="T31" fmla="*/ 2147483646 h 65"/>
                <a:gd name="T32" fmla="*/ 2147483646 w 73"/>
                <a:gd name="T33" fmla="*/ 2147483646 h 65"/>
                <a:gd name="T34" fmla="*/ 2147483646 w 73"/>
                <a:gd name="T35" fmla="*/ 2147483646 h 65"/>
                <a:gd name="T36" fmla="*/ 2147483646 w 73"/>
                <a:gd name="T37" fmla="*/ 2147483646 h 65"/>
                <a:gd name="T38" fmla="*/ 2147483646 w 73"/>
                <a:gd name="T39" fmla="*/ 2147483646 h 65"/>
                <a:gd name="T40" fmla="*/ 2147483646 w 73"/>
                <a:gd name="T41" fmla="*/ 0 h 65"/>
                <a:gd name="T42" fmla="*/ 2147483646 w 73"/>
                <a:gd name="T43" fmla="*/ 2147483646 h 65"/>
                <a:gd name="T44" fmla="*/ 2147483646 w 73"/>
                <a:gd name="T45" fmla="*/ 2147483646 h 65"/>
                <a:gd name="T46" fmla="*/ 2147483646 w 73"/>
                <a:gd name="T47" fmla="*/ 2147483646 h 65"/>
                <a:gd name="T48" fmla="*/ 2147483646 w 73"/>
                <a:gd name="T49" fmla="*/ 2147483646 h 65"/>
                <a:gd name="T50" fmla="*/ 2147483646 w 73"/>
                <a:gd name="T51" fmla="*/ 2147483646 h 65"/>
                <a:gd name="T52" fmla="*/ 2147483646 w 73"/>
                <a:gd name="T53" fmla="*/ 2147483646 h 65"/>
                <a:gd name="T54" fmla="*/ 2147483646 w 73"/>
                <a:gd name="T55" fmla="*/ 2147483646 h 65"/>
                <a:gd name="T56" fmla="*/ 2147483646 w 73"/>
                <a:gd name="T57" fmla="*/ 2147483646 h 65"/>
                <a:gd name="T58" fmla="*/ 2147483646 w 73"/>
                <a:gd name="T59" fmla="*/ 2147483646 h 65"/>
                <a:gd name="T60" fmla="*/ 2147483646 w 73"/>
                <a:gd name="T61" fmla="*/ 2147483646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65"/>
                <a:gd name="T95" fmla="*/ 73 w 73"/>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65">
                  <a:moveTo>
                    <a:pt x="22" y="27"/>
                  </a:moveTo>
                  <a:lnTo>
                    <a:pt x="52" y="38"/>
                  </a:lnTo>
                  <a:lnTo>
                    <a:pt x="60" y="49"/>
                  </a:lnTo>
                  <a:lnTo>
                    <a:pt x="69" y="61"/>
                  </a:lnTo>
                  <a:lnTo>
                    <a:pt x="47" y="57"/>
                  </a:lnTo>
                  <a:lnTo>
                    <a:pt x="30" y="46"/>
                  </a:lnTo>
                  <a:lnTo>
                    <a:pt x="22" y="27"/>
                  </a:lnTo>
                  <a:lnTo>
                    <a:pt x="26" y="38"/>
                  </a:lnTo>
                  <a:lnTo>
                    <a:pt x="17" y="53"/>
                  </a:lnTo>
                  <a:lnTo>
                    <a:pt x="4" y="65"/>
                  </a:lnTo>
                  <a:lnTo>
                    <a:pt x="0" y="49"/>
                  </a:lnTo>
                  <a:lnTo>
                    <a:pt x="4" y="38"/>
                  </a:lnTo>
                  <a:lnTo>
                    <a:pt x="26" y="27"/>
                  </a:lnTo>
                  <a:lnTo>
                    <a:pt x="9" y="23"/>
                  </a:lnTo>
                  <a:lnTo>
                    <a:pt x="0" y="12"/>
                  </a:lnTo>
                  <a:lnTo>
                    <a:pt x="9" y="8"/>
                  </a:lnTo>
                  <a:lnTo>
                    <a:pt x="13" y="15"/>
                  </a:lnTo>
                  <a:lnTo>
                    <a:pt x="22" y="27"/>
                  </a:lnTo>
                  <a:lnTo>
                    <a:pt x="30" y="12"/>
                  </a:lnTo>
                  <a:lnTo>
                    <a:pt x="34" y="4"/>
                  </a:lnTo>
                  <a:lnTo>
                    <a:pt x="43" y="0"/>
                  </a:lnTo>
                  <a:lnTo>
                    <a:pt x="43" y="12"/>
                  </a:lnTo>
                  <a:lnTo>
                    <a:pt x="39" y="15"/>
                  </a:lnTo>
                  <a:lnTo>
                    <a:pt x="17" y="27"/>
                  </a:lnTo>
                  <a:lnTo>
                    <a:pt x="39" y="23"/>
                  </a:lnTo>
                  <a:lnTo>
                    <a:pt x="64" y="19"/>
                  </a:lnTo>
                  <a:lnTo>
                    <a:pt x="73" y="27"/>
                  </a:lnTo>
                  <a:lnTo>
                    <a:pt x="69" y="31"/>
                  </a:lnTo>
                  <a:lnTo>
                    <a:pt x="56" y="34"/>
                  </a:lnTo>
                  <a:lnTo>
                    <a:pt x="39" y="31"/>
                  </a:lnTo>
                  <a:lnTo>
                    <a:pt x="22" y="2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4" name="Freeform 46">
              <a:extLst>
                <a:ext uri="{FF2B5EF4-FFF2-40B4-BE49-F238E27FC236}">
                  <a16:creationId xmlns:a16="http://schemas.microsoft.com/office/drawing/2014/main" id="{2AAD54E7-CDFA-405C-A2F3-F19D771405A0}"/>
                </a:ext>
              </a:extLst>
            </p:cNvPr>
            <p:cNvSpPr>
              <a:spLocks/>
            </p:cNvSpPr>
            <p:nvPr/>
          </p:nvSpPr>
          <p:spPr bwMode="auto">
            <a:xfrm>
              <a:off x="2727326" y="6111875"/>
              <a:ext cx="314325" cy="101600"/>
            </a:xfrm>
            <a:custGeom>
              <a:avLst/>
              <a:gdLst>
                <a:gd name="T0" fmla="*/ 2147483646 w 198"/>
                <a:gd name="T1" fmla="*/ 2147483646 h 64"/>
                <a:gd name="T2" fmla="*/ 2147483646 w 198"/>
                <a:gd name="T3" fmla="*/ 2147483646 h 64"/>
                <a:gd name="T4" fmla="*/ 2147483646 w 198"/>
                <a:gd name="T5" fmla="*/ 2147483646 h 64"/>
                <a:gd name="T6" fmla="*/ 2147483646 w 198"/>
                <a:gd name="T7" fmla="*/ 2147483646 h 64"/>
                <a:gd name="T8" fmla="*/ 2147483646 w 198"/>
                <a:gd name="T9" fmla="*/ 2147483646 h 64"/>
                <a:gd name="T10" fmla="*/ 2147483646 w 198"/>
                <a:gd name="T11" fmla="*/ 2147483646 h 64"/>
                <a:gd name="T12" fmla="*/ 2147483646 w 198"/>
                <a:gd name="T13" fmla="*/ 2147483646 h 64"/>
                <a:gd name="T14" fmla="*/ 2147483646 w 198"/>
                <a:gd name="T15" fmla="*/ 2147483646 h 64"/>
                <a:gd name="T16" fmla="*/ 2147483646 w 198"/>
                <a:gd name="T17" fmla="*/ 2147483646 h 64"/>
                <a:gd name="T18" fmla="*/ 2147483646 w 198"/>
                <a:gd name="T19" fmla="*/ 2147483646 h 64"/>
                <a:gd name="T20" fmla="*/ 2147483646 w 198"/>
                <a:gd name="T21" fmla="*/ 2147483646 h 64"/>
                <a:gd name="T22" fmla="*/ 0 w 198"/>
                <a:gd name="T23" fmla="*/ 0 h 64"/>
                <a:gd name="T24" fmla="*/ 2147483646 w 198"/>
                <a:gd name="T25" fmla="*/ 2147483646 h 64"/>
                <a:gd name="T26" fmla="*/ 2147483646 w 198"/>
                <a:gd name="T27" fmla="*/ 2147483646 h 64"/>
                <a:gd name="T28" fmla="*/ 2147483646 w 198"/>
                <a:gd name="T29" fmla="*/ 2147483646 h 64"/>
                <a:gd name="T30" fmla="*/ 2147483646 w 198"/>
                <a:gd name="T31" fmla="*/ 2147483646 h 64"/>
                <a:gd name="T32" fmla="*/ 2147483646 w 198"/>
                <a:gd name="T33" fmla="*/ 2147483646 h 64"/>
                <a:gd name="T34" fmla="*/ 2147483646 w 198"/>
                <a:gd name="T35" fmla="*/ 2147483646 h 64"/>
                <a:gd name="T36" fmla="*/ 2147483646 w 198"/>
                <a:gd name="T37" fmla="*/ 2147483646 h 64"/>
                <a:gd name="T38" fmla="*/ 2147483646 w 198"/>
                <a:gd name="T39" fmla="*/ 2147483646 h 64"/>
                <a:gd name="T40" fmla="*/ 2147483646 w 198"/>
                <a:gd name="T41" fmla="*/ 2147483646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8"/>
                <a:gd name="T64" fmla="*/ 0 h 64"/>
                <a:gd name="T65" fmla="*/ 198 w 198"/>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8" h="64">
                  <a:moveTo>
                    <a:pt x="198" y="3"/>
                  </a:moveTo>
                  <a:lnTo>
                    <a:pt x="189" y="11"/>
                  </a:lnTo>
                  <a:lnTo>
                    <a:pt x="172" y="30"/>
                  </a:lnTo>
                  <a:lnTo>
                    <a:pt x="159" y="41"/>
                  </a:lnTo>
                  <a:lnTo>
                    <a:pt x="142" y="49"/>
                  </a:lnTo>
                  <a:lnTo>
                    <a:pt x="125" y="56"/>
                  </a:lnTo>
                  <a:lnTo>
                    <a:pt x="112" y="60"/>
                  </a:lnTo>
                  <a:lnTo>
                    <a:pt x="82" y="64"/>
                  </a:lnTo>
                  <a:lnTo>
                    <a:pt x="56" y="64"/>
                  </a:lnTo>
                  <a:lnTo>
                    <a:pt x="39" y="56"/>
                  </a:lnTo>
                  <a:lnTo>
                    <a:pt x="17" y="34"/>
                  </a:lnTo>
                  <a:lnTo>
                    <a:pt x="0" y="0"/>
                  </a:lnTo>
                  <a:lnTo>
                    <a:pt x="26" y="11"/>
                  </a:lnTo>
                  <a:lnTo>
                    <a:pt x="60" y="30"/>
                  </a:lnTo>
                  <a:lnTo>
                    <a:pt x="82" y="34"/>
                  </a:lnTo>
                  <a:lnTo>
                    <a:pt x="95" y="30"/>
                  </a:lnTo>
                  <a:lnTo>
                    <a:pt x="125" y="18"/>
                  </a:lnTo>
                  <a:lnTo>
                    <a:pt x="146" y="15"/>
                  </a:lnTo>
                  <a:lnTo>
                    <a:pt x="163" y="11"/>
                  </a:lnTo>
                  <a:lnTo>
                    <a:pt x="185" y="7"/>
                  </a:lnTo>
                  <a:lnTo>
                    <a:pt x="198" y="3"/>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5" name="Freeform 47">
              <a:extLst>
                <a:ext uri="{FF2B5EF4-FFF2-40B4-BE49-F238E27FC236}">
                  <a16:creationId xmlns:a16="http://schemas.microsoft.com/office/drawing/2014/main" id="{01C26D70-7B9B-4820-9E21-FD2181FFCB50}"/>
                </a:ext>
              </a:extLst>
            </p:cNvPr>
            <p:cNvSpPr>
              <a:spLocks/>
            </p:cNvSpPr>
            <p:nvPr/>
          </p:nvSpPr>
          <p:spPr bwMode="auto">
            <a:xfrm>
              <a:off x="3149601" y="5799138"/>
              <a:ext cx="1057275" cy="420688"/>
            </a:xfrm>
            <a:custGeom>
              <a:avLst/>
              <a:gdLst>
                <a:gd name="T0" fmla="*/ 0 w 666"/>
                <a:gd name="T1" fmla="*/ 2147483646 h 265"/>
                <a:gd name="T2" fmla="*/ 2147483646 w 666"/>
                <a:gd name="T3" fmla="*/ 2147483646 h 265"/>
                <a:gd name="T4" fmla="*/ 2147483646 w 666"/>
                <a:gd name="T5" fmla="*/ 2147483646 h 265"/>
                <a:gd name="T6" fmla="*/ 2147483646 w 666"/>
                <a:gd name="T7" fmla="*/ 2147483646 h 265"/>
                <a:gd name="T8" fmla="*/ 2147483646 w 666"/>
                <a:gd name="T9" fmla="*/ 2147483646 h 265"/>
                <a:gd name="T10" fmla="*/ 2147483646 w 666"/>
                <a:gd name="T11" fmla="*/ 2147483646 h 265"/>
                <a:gd name="T12" fmla="*/ 2147483646 w 666"/>
                <a:gd name="T13" fmla="*/ 2147483646 h 265"/>
                <a:gd name="T14" fmla="*/ 2147483646 w 666"/>
                <a:gd name="T15" fmla="*/ 2147483646 h 265"/>
                <a:gd name="T16" fmla="*/ 2147483646 w 666"/>
                <a:gd name="T17" fmla="*/ 2147483646 h 265"/>
                <a:gd name="T18" fmla="*/ 2147483646 w 666"/>
                <a:gd name="T19" fmla="*/ 2147483646 h 265"/>
                <a:gd name="T20" fmla="*/ 2147483646 w 666"/>
                <a:gd name="T21" fmla="*/ 2147483646 h 265"/>
                <a:gd name="T22" fmla="*/ 2147483646 w 666"/>
                <a:gd name="T23" fmla="*/ 2147483646 h 265"/>
                <a:gd name="T24" fmla="*/ 2147483646 w 666"/>
                <a:gd name="T25" fmla="*/ 2147483646 h 265"/>
                <a:gd name="T26" fmla="*/ 2147483646 w 666"/>
                <a:gd name="T27" fmla="*/ 2147483646 h 265"/>
                <a:gd name="T28" fmla="*/ 2147483646 w 666"/>
                <a:gd name="T29" fmla="*/ 2147483646 h 265"/>
                <a:gd name="T30" fmla="*/ 2147483646 w 666"/>
                <a:gd name="T31" fmla="*/ 2147483646 h 265"/>
                <a:gd name="T32" fmla="*/ 2147483646 w 666"/>
                <a:gd name="T33" fmla="*/ 2147483646 h 265"/>
                <a:gd name="T34" fmla="*/ 2147483646 w 666"/>
                <a:gd name="T35" fmla="*/ 2147483646 h 265"/>
                <a:gd name="T36" fmla="*/ 2147483646 w 666"/>
                <a:gd name="T37" fmla="*/ 0 h 265"/>
                <a:gd name="T38" fmla="*/ 2147483646 w 666"/>
                <a:gd name="T39" fmla="*/ 2147483646 h 265"/>
                <a:gd name="T40" fmla="*/ 2147483646 w 666"/>
                <a:gd name="T41" fmla="*/ 2147483646 h 265"/>
                <a:gd name="T42" fmla="*/ 2147483646 w 666"/>
                <a:gd name="T43" fmla="*/ 2147483646 h 265"/>
                <a:gd name="T44" fmla="*/ 2147483646 w 666"/>
                <a:gd name="T45" fmla="*/ 2147483646 h 265"/>
                <a:gd name="T46" fmla="*/ 2147483646 w 666"/>
                <a:gd name="T47" fmla="*/ 2147483646 h 265"/>
                <a:gd name="T48" fmla="*/ 2147483646 w 666"/>
                <a:gd name="T49" fmla="*/ 2147483646 h 265"/>
                <a:gd name="T50" fmla="*/ 2147483646 w 666"/>
                <a:gd name="T51" fmla="*/ 2147483646 h 265"/>
                <a:gd name="T52" fmla="*/ 2147483646 w 666"/>
                <a:gd name="T53" fmla="*/ 2147483646 h 265"/>
                <a:gd name="T54" fmla="*/ 2147483646 w 666"/>
                <a:gd name="T55" fmla="*/ 2147483646 h 265"/>
                <a:gd name="T56" fmla="*/ 2147483646 w 666"/>
                <a:gd name="T57" fmla="*/ 2147483646 h 265"/>
                <a:gd name="T58" fmla="*/ 2147483646 w 666"/>
                <a:gd name="T59" fmla="*/ 2147483646 h 265"/>
                <a:gd name="T60" fmla="*/ 2147483646 w 666"/>
                <a:gd name="T61" fmla="*/ 2147483646 h 265"/>
                <a:gd name="T62" fmla="*/ 2147483646 w 666"/>
                <a:gd name="T63" fmla="*/ 2147483646 h 265"/>
                <a:gd name="T64" fmla="*/ 2147483646 w 666"/>
                <a:gd name="T65" fmla="*/ 2147483646 h 265"/>
                <a:gd name="T66" fmla="*/ 2147483646 w 666"/>
                <a:gd name="T67" fmla="*/ 2147483646 h 265"/>
                <a:gd name="T68" fmla="*/ 2147483646 w 666"/>
                <a:gd name="T69" fmla="*/ 2147483646 h 265"/>
                <a:gd name="T70" fmla="*/ 2147483646 w 666"/>
                <a:gd name="T71" fmla="*/ 2147483646 h 265"/>
                <a:gd name="T72" fmla="*/ 2147483646 w 666"/>
                <a:gd name="T73" fmla="*/ 2147483646 h 265"/>
                <a:gd name="T74" fmla="*/ 2147483646 w 666"/>
                <a:gd name="T75" fmla="*/ 2147483646 h 265"/>
                <a:gd name="T76" fmla="*/ 0 w 666"/>
                <a:gd name="T77" fmla="*/ 2147483646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6"/>
                <a:gd name="T118" fmla="*/ 0 h 265"/>
                <a:gd name="T119" fmla="*/ 666 w 666"/>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6" h="265">
                  <a:moveTo>
                    <a:pt x="0" y="249"/>
                  </a:moveTo>
                  <a:lnTo>
                    <a:pt x="5" y="249"/>
                  </a:lnTo>
                  <a:lnTo>
                    <a:pt x="13" y="238"/>
                  </a:lnTo>
                  <a:lnTo>
                    <a:pt x="73" y="215"/>
                  </a:lnTo>
                  <a:lnTo>
                    <a:pt x="134" y="197"/>
                  </a:lnTo>
                  <a:lnTo>
                    <a:pt x="189" y="181"/>
                  </a:lnTo>
                  <a:lnTo>
                    <a:pt x="237" y="166"/>
                  </a:lnTo>
                  <a:lnTo>
                    <a:pt x="267" y="159"/>
                  </a:lnTo>
                  <a:lnTo>
                    <a:pt x="293" y="151"/>
                  </a:lnTo>
                  <a:lnTo>
                    <a:pt x="340" y="136"/>
                  </a:lnTo>
                  <a:lnTo>
                    <a:pt x="383" y="125"/>
                  </a:lnTo>
                  <a:lnTo>
                    <a:pt x="430" y="110"/>
                  </a:lnTo>
                  <a:lnTo>
                    <a:pt x="486" y="87"/>
                  </a:lnTo>
                  <a:lnTo>
                    <a:pt x="546" y="61"/>
                  </a:lnTo>
                  <a:lnTo>
                    <a:pt x="593" y="34"/>
                  </a:lnTo>
                  <a:lnTo>
                    <a:pt x="610" y="27"/>
                  </a:lnTo>
                  <a:lnTo>
                    <a:pt x="619" y="23"/>
                  </a:lnTo>
                  <a:lnTo>
                    <a:pt x="632" y="15"/>
                  </a:lnTo>
                  <a:lnTo>
                    <a:pt x="666" y="0"/>
                  </a:lnTo>
                  <a:lnTo>
                    <a:pt x="649" y="8"/>
                  </a:lnTo>
                  <a:lnTo>
                    <a:pt x="628" y="23"/>
                  </a:lnTo>
                  <a:lnTo>
                    <a:pt x="602" y="42"/>
                  </a:lnTo>
                  <a:lnTo>
                    <a:pt x="572" y="64"/>
                  </a:lnTo>
                  <a:lnTo>
                    <a:pt x="499" y="102"/>
                  </a:lnTo>
                  <a:lnTo>
                    <a:pt x="469" y="117"/>
                  </a:lnTo>
                  <a:lnTo>
                    <a:pt x="439" y="129"/>
                  </a:lnTo>
                  <a:lnTo>
                    <a:pt x="374" y="147"/>
                  </a:lnTo>
                  <a:lnTo>
                    <a:pt x="323" y="166"/>
                  </a:lnTo>
                  <a:lnTo>
                    <a:pt x="284" y="174"/>
                  </a:lnTo>
                  <a:lnTo>
                    <a:pt x="267" y="181"/>
                  </a:lnTo>
                  <a:lnTo>
                    <a:pt x="224" y="193"/>
                  </a:lnTo>
                  <a:lnTo>
                    <a:pt x="194" y="200"/>
                  </a:lnTo>
                  <a:lnTo>
                    <a:pt x="151" y="215"/>
                  </a:lnTo>
                  <a:lnTo>
                    <a:pt x="61" y="242"/>
                  </a:lnTo>
                  <a:lnTo>
                    <a:pt x="43" y="246"/>
                  </a:lnTo>
                  <a:lnTo>
                    <a:pt x="35" y="253"/>
                  </a:lnTo>
                  <a:lnTo>
                    <a:pt x="26" y="257"/>
                  </a:lnTo>
                  <a:lnTo>
                    <a:pt x="9" y="265"/>
                  </a:lnTo>
                  <a:lnTo>
                    <a:pt x="0" y="249"/>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6" name="Freeform 48">
              <a:extLst>
                <a:ext uri="{FF2B5EF4-FFF2-40B4-BE49-F238E27FC236}">
                  <a16:creationId xmlns:a16="http://schemas.microsoft.com/office/drawing/2014/main" id="{3AF5DC80-1AA9-4BA9-80D0-4CA2B63A4DDE}"/>
                </a:ext>
              </a:extLst>
            </p:cNvPr>
            <p:cNvSpPr>
              <a:spLocks/>
            </p:cNvSpPr>
            <p:nvPr/>
          </p:nvSpPr>
          <p:spPr bwMode="auto">
            <a:xfrm>
              <a:off x="2706688" y="6111875"/>
              <a:ext cx="457200" cy="274638"/>
            </a:xfrm>
            <a:custGeom>
              <a:avLst/>
              <a:gdLst>
                <a:gd name="T0" fmla="*/ 2147483646 w 288"/>
                <a:gd name="T1" fmla="*/ 2147483646 h 173"/>
                <a:gd name="T2" fmla="*/ 2147483646 w 288"/>
                <a:gd name="T3" fmla="*/ 2147483646 h 173"/>
                <a:gd name="T4" fmla="*/ 2147483646 w 288"/>
                <a:gd name="T5" fmla="*/ 2147483646 h 173"/>
                <a:gd name="T6" fmla="*/ 2147483646 w 288"/>
                <a:gd name="T7" fmla="*/ 2147483646 h 173"/>
                <a:gd name="T8" fmla="*/ 2147483646 w 288"/>
                <a:gd name="T9" fmla="*/ 2147483646 h 173"/>
                <a:gd name="T10" fmla="*/ 2147483646 w 288"/>
                <a:gd name="T11" fmla="*/ 2147483646 h 173"/>
                <a:gd name="T12" fmla="*/ 2147483646 w 288"/>
                <a:gd name="T13" fmla="*/ 2147483646 h 173"/>
                <a:gd name="T14" fmla="*/ 2147483646 w 288"/>
                <a:gd name="T15" fmla="*/ 2147483646 h 173"/>
                <a:gd name="T16" fmla="*/ 2147483646 w 288"/>
                <a:gd name="T17" fmla="*/ 2147483646 h 173"/>
                <a:gd name="T18" fmla="*/ 2147483646 w 288"/>
                <a:gd name="T19" fmla="*/ 2147483646 h 173"/>
                <a:gd name="T20" fmla="*/ 2147483646 w 288"/>
                <a:gd name="T21" fmla="*/ 2147483646 h 173"/>
                <a:gd name="T22" fmla="*/ 2147483646 w 288"/>
                <a:gd name="T23" fmla="*/ 2147483646 h 173"/>
                <a:gd name="T24" fmla="*/ 2147483646 w 288"/>
                <a:gd name="T25" fmla="*/ 0 h 173"/>
                <a:gd name="T26" fmla="*/ 2147483646 w 288"/>
                <a:gd name="T27" fmla="*/ 0 h 173"/>
                <a:gd name="T28" fmla="*/ 2147483646 w 288"/>
                <a:gd name="T29" fmla="*/ 2147483646 h 173"/>
                <a:gd name="T30" fmla="*/ 2147483646 w 288"/>
                <a:gd name="T31" fmla="*/ 2147483646 h 173"/>
                <a:gd name="T32" fmla="*/ 2147483646 w 288"/>
                <a:gd name="T33" fmla="*/ 2147483646 h 173"/>
                <a:gd name="T34" fmla="*/ 2147483646 w 288"/>
                <a:gd name="T35" fmla="*/ 2147483646 h 173"/>
                <a:gd name="T36" fmla="*/ 2147483646 w 288"/>
                <a:gd name="T37" fmla="*/ 2147483646 h 173"/>
                <a:gd name="T38" fmla="*/ 2147483646 w 288"/>
                <a:gd name="T39" fmla="*/ 2147483646 h 173"/>
                <a:gd name="T40" fmla="*/ 2147483646 w 288"/>
                <a:gd name="T41" fmla="*/ 2147483646 h 173"/>
                <a:gd name="T42" fmla="*/ 0 w 288"/>
                <a:gd name="T43" fmla="*/ 2147483646 h 173"/>
                <a:gd name="T44" fmla="*/ 0 w 288"/>
                <a:gd name="T45" fmla="*/ 2147483646 h 173"/>
                <a:gd name="T46" fmla="*/ 2147483646 w 288"/>
                <a:gd name="T47" fmla="*/ 2147483646 h 173"/>
                <a:gd name="T48" fmla="*/ 2147483646 w 288"/>
                <a:gd name="T49" fmla="*/ 2147483646 h 173"/>
                <a:gd name="T50" fmla="*/ 2147483646 w 288"/>
                <a:gd name="T51" fmla="*/ 2147483646 h 173"/>
                <a:gd name="T52" fmla="*/ 2147483646 w 288"/>
                <a:gd name="T53" fmla="*/ 2147483646 h 173"/>
                <a:gd name="T54" fmla="*/ 2147483646 w 288"/>
                <a:gd name="T55" fmla="*/ 2147483646 h 173"/>
                <a:gd name="T56" fmla="*/ 2147483646 w 288"/>
                <a:gd name="T57" fmla="*/ 2147483646 h 173"/>
                <a:gd name="T58" fmla="*/ 2147483646 w 288"/>
                <a:gd name="T59" fmla="*/ 2147483646 h 173"/>
                <a:gd name="T60" fmla="*/ 2147483646 w 288"/>
                <a:gd name="T61" fmla="*/ 2147483646 h 173"/>
                <a:gd name="T62" fmla="*/ 2147483646 w 288"/>
                <a:gd name="T63" fmla="*/ 2147483646 h 173"/>
                <a:gd name="T64" fmla="*/ 2147483646 w 288"/>
                <a:gd name="T65" fmla="*/ 2147483646 h 173"/>
                <a:gd name="T66" fmla="*/ 2147483646 w 288"/>
                <a:gd name="T67" fmla="*/ 2147483646 h 173"/>
                <a:gd name="T68" fmla="*/ 2147483646 w 288"/>
                <a:gd name="T69" fmla="*/ 2147483646 h 173"/>
                <a:gd name="T70" fmla="*/ 2147483646 w 288"/>
                <a:gd name="T71" fmla="*/ 2147483646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173"/>
                <a:gd name="T110" fmla="*/ 288 w 288"/>
                <a:gd name="T111" fmla="*/ 173 h 1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173">
                  <a:moveTo>
                    <a:pt x="103" y="162"/>
                  </a:moveTo>
                  <a:lnTo>
                    <a:pt x="181" y="173"/>
                  </a:lnTo>
                  <a:lnTo>
                    <a:pt x="194" y="173"/>
                  </a:lnTo>
                  <a:lnTo>
                    <a:pt x="206" y="166"/>
                  </a:lnTo>
                  <a:lnTo>
                    <a:pt x="275" y="105"/>
                  </a:lnTo>
                  <a:lnTo>
                    <a:pt x="288" y="79"/>
                  </a:lnTo>
                  <a:lnTo>
                    <a:pt x="288" y="56"/>
                  </a:lnTo>
                  <a:lnTo>
                    <a:pt x="279" y="45"/>
                  </a:lnTo>
                  <a:lnTo>
                    <a:pt x="262" y="37"/>
                  </a:lnTo>
                  <a:lnTo>
                    <a:pt x="228" y="22"/>
                  </a:lnTo>
                  <a:lnTo>
                    <a:pt x="224" y="7"/>
                  </a:lnTo>
                  <a:lnTo>
                    <a:pt x="224" y="3"/>
                  </a:lnTo>
                  <a:lnTo>
                    <a:pt x="219" y="0"/>
                  </a:lnTo>
                  <a:lnTo>
                    <a:pt x="202" y="0"/>
                  </a:lnTo>
                  <a:lnTo>
                    <a:pt x="189" y="7"/>
                  </a:lnTo>
                  <a:lnTo>
                    <a:pt x="163" y="34"/>
                  </a:lnTo>
                  <a:lnTo>
                    <a:pt x="142" y="45"/>
                  </a:lnTo>
                  <a:lnTo>
                    <a:pt x="125" y="56"/>
                  </a:lnTo>
                  <a:lnTo>
                    <a:pt x="82" y="64"/>
                  </a:lnTo>
                  <a:lnTo>
                    <a:pt x="39" y="79"/>
                  </a:lnTo>
                  <a:lnTo>
                    <a:pt x="17" y="90"/>
                  </a:lnTo>
                  <a:lnTo>
                    <a:pt x="0" y="109"/>
                  </a:lnTo>
                  <a:lnTo>
                    <a:pt x="0" y="113"/>
                  </a:lnTo>
                  <a:lnTo>
                    <a:pt x="5" y="117"/>
                  </a:lnTo>
                  <a:lnTo>
                    <a:pt x="30" y="109"/>
                  </a:lnTo>
                  <a:lnTo>
                    <a:pt x="52" y="98"/>
                  </a:lnTo>
                  <a:lnTo>
                    <a:pt x="56" y="98"/>
                  </a:lnTo>
                  <a:lnTo>
                    <a:pt x="52" y="102"/>
                  </a:lnTo>
                  <a:lnTo>
                    <a:pt x="43" y="109"/>
                  </a:lnTo>
                  <a:lnTo>
                    <a:pt x="30" y="117"/>
                  </a:lnTo>
                  <a:lnTo>
                    <a:pt x="17" y="124"/>
                  </a:lnTo>
                  <a:lnTo>
                    <a:pt x="13" y="132"/>
                  </a:lnTo>
                  <a:lnTo>
                    <a:pt x="17" y="139"/>
                  </a:lnTo>
                  <a:lnTo>
                    <a:pt x="26" y="147"/>
                  </a:lnTo>
                  <a:lnTo>
                    <a:pt x="65" y="158"/>
                  </a:lnTo>
                  <a:lnTo>
                    <a:pt x="103" y="162"/>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7" name="Freeform 49">
              <a:extLst>
                <a:ext uri="{FF2B5EF4-FFF2-40B4-BE49-F238E27FC236}">
                  <a16:creationId xmlns:a16="http://schemas.microsoft.com/office/drawing/2014/main" id="{6ED120ED-AFFA-44A3-88CE-1556A746B13C}"/>
                </a:ext>
              </a:extLst>
            </p:cNvPr>
            <p:cNvSpPr>
              <a:spLocks/>
            </p:cNvSpPr>
            <p:nvPr/>
          </p:nvSpPr>
          <p:spPr bwMode="auto">
            <a:xfrm>
              <a:off x="2836863" y="6170613"/>
              <a:ext cx="333375" cy="258763"/>
            </a:xfrm>
            <a:custGeom>
              <a:avLst/>
              <a:gdLst>
                <a:gd name="T0" fmla="*/ 2147483646 w 210"/>
                <a:gd name="T1" fmla="*/ 2147483646 h 163"/>
                <a:gd name="T2" fmla="*/ 2147483646 w 210"/>
                <a:gd name="T3" fmla="*/ 2147483646 h 163"/>
                <a:gd name="T4" fmla="*/ 2147483646 w 210"/>
                <a:gd name="T5" fmla="*/ 2147483646 h 163"/>
                <a:gd name="T6" fmla="*/ 2147483646 w 210"/>
                <a:gd name="T7" fmla="*/ 2147483646 h 163"/>
                <a:gd name="T8" fmla="*/ 2147483646 w 210"/>
                <a:gd name="T9" fmla="*/ 2147483646 h 163"/>
                <a:gd name="T10" fmla="*/ 2147483646 w 210"/>
                <a:gd name="T11" fmla="*/ 2147483646 h 163"/>
                <a:gd name="T12" fmla="*/ 2147483646 w 210"/>
                <a:gd name="T13" fmla="*/ 2147483646 h 163"/>
                <a:gd name="T14" fmla="*/ 2147483646 w 210"/>
                <a:gd name="T15" fmla="*/ 2147483646 h 163"/>
                <a:gd name="T16" fmla="*/ 2147483646 w 210"/>
                <a:gd name="T17" fmla="*/ 2147483646 h 163"/>
                <a:gd name="T18" fmla="*/ 0 w 210"/>
                <a:gd name="T19" fmla="*/ 2147483646 h 163"/>
                <a:gd name="T20" fmla="*/ 2147483646 w 210"/>
                <a:gd name="T21" fmla="*/ 2147483646 h 163"/>
                <a:gd name="T22" fmla="*/ 2147483646 w 210"/>
                <a:gd name="T23" fmla="*/ 2147483646 h 163"/>
                <a:gd name="T24" fmla="*/ 2147483646 w 210"/>
                <a:gd name="T25" fmla="*/ 2147483646 h 163"/>
                <a:gd name="T26" fmla="*/ 2147483646 w 210"/>
                <a:gd name="T27" fmla="*/ 2147483646 h 163"/>
                <a:gd name="T28" fmla="*/ 2147483646 w 210"/>
                <a:gd name="T29" fmla="*/ 2147483646 h 163"/>
                <a:gd name="T30" fmla="*/ 2147483646 w 210"/>
                <a:gd name="T31" fmla="*/ 2147483646 h 163"/>
                <a:gd name="T32" fmla="*/ 2147483646 w 210"/>
                <a:gd name="T33" fmla="*/ 2147483646 h 163"/>
                <a:gd name="T34" fmla="*/ 2147483646 w 210"/>
                <a:gd name="T35" fmla="*/ 2147483646 h 163"/>
                <a:gd name="T36" fmla="*/ 2147483646 w 210"/>
                <a:gd name="T37" fmla="*/ 2147483646 h 163"/>
                <a:gd name="T38" fmla="*/ 2147483646 w 210"/>
                <a:gd name="T39" fmla="*/ 0 h 163"/>
                <a:gd name="T40" fmla="*/ 2147483646 w 210"/>
                <a:gd name="T41" fmla="*/ 0 h 163"/>
                <a:gd name="T42" fmla="*/ 2147483646 w 210"/>
                <a:gd name="T43" fmla="*/ 2147483646 h 163"/>
                <a:gd name="T44" fmla="*/ 2147483646 w 210"/>
                <a:gd name="T45" fmla="*/ 2147483646 h 1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0"/>
                <a:gd name="T70" fmla="*/ 0 h 163"/>
                <a:gd name="T71" fmla="*/ 210 w 210"/>
                <a:gd name="T72" fmla="*/ 163 h 1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0" h="163">
                  <a:moveTo>
                    <a:pt x="210" y="19"/>
                  </a:moveTo>
                  <a:lnTo>
                    <a:pt x="206" y="53"/>
                  </a:lnTo>
                  <a:lnTo>
                    <a:pt x="197" y="83"/>
                  </a:lnTo>
                  <a:lnTo>
                    <a:pt x="180" y="110"/>
                  </a:lnTo>
                  <a:lnTo>
                    <a:pt x="150" y="129"/>
                  </a:lnTo>
                  <a:lnTo>
                    <a:pt x="107" y="140"/>
                  </a:lnTo>
                  <a:lnTo>
                    <a:pt x="73" y="148"/>
                  </a:lnTo>
                  <a:lnTo>
                    <a:pt x="43" y="155"/>
                  </a:lnTo>
                  <a:lnTo>
                    <a:pt x="17" y="163"/>
                  </a:lnTo>
                  <a:lnTo>
                    <a:pt x="0" y="163"/>
                  </a:lnTo>
                  <a:lnTo>
                    <a:pt x="13" y="155"/>
                  </a:lnTo>
                  <a:lnTo>
                    <a:pt x="17" y="148"/>
                  </a:lnTo>
                  <a:lnTo>
                    <a:pt x="13" y="144"/>
                  </a:lnTo>
                  <a:lnTo>
                    <a:pt x="21" y="140"/>
                  </a:lnTo>
                  <a:lnTo>
                    <a:pt x="34" y="133"/>
                  </a:lnTo>
                  <a:lnTo>
                    <a:pt x="51" y="121"/>
                  </a:lnTo>
                  <a:lnTo>
                    <a:pt x="129" y="57"/>
                  </a:lnTo>
                  <a:lnTo>
                    <a:pt x="142" y="31"/>
                  </a:lnTo>
                  <a:lnTo>
                    <a:pt x="154" y="15"/>
                  </a:lnTo>
                  <a:lnTo>
                    <a:pt x="176" y="0"/>
                  </a:lnTo>
                  <a:lnTo>
                    <a:pt x="193" y="0"/>
                  </a:lnTo>
                  <a:lnTo>
                    <a:pt x="206" y="8"/>
                  </a:lnTo>
                  <a:lnTo>
                    <a:pt x="210" y="1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8" name="Freeform 50">
              <a:extLst>
                <a:ext uri="{FF2B5EF4-FFF2-40B4-BE49-F238E27FC236}">
                  <a16:creationId xmlns:a16="http://schemas.microsoft.com/office/drawing/2014/main" id="{5BF2388F-4774-4E6B-9392-989391A55AC3}"/>
                </a:ext>
              </a:extLst>
            </p:cNvPr>
            <p:cNvSpPr>
              <a:spLocks/>
            </p:cNvSpPr>
            <p:nvPr/>
          </p:nvSpPr>
          <p:spPr bwMode="auto">
            <a:xfrm>
              <a:off x="3238501" y="6075363"/>
              <a:ext cx="2332038" cy="377825"/>
            </a:xfrm>
            <a:custGeom>
              <a:avLst/>
              <a:gdLst>
                <a:gd name="T0" fmla="*/ 2147483646 w 1469"/>
                <a:gd name="T1" fmla="*/ 2147483646 h 238"/>
                <a:gd name="T2" fmla="*/ 2147483646 w 1469"/>
                <a:gd name="T3" fmla="*/ 2147483646 h 238"/>
                <a:gd name="T4" fmla="*/ 2147483646 w 1469"/>
                <a:gd name="T5" fmla="*/ 2147483646 h 238"/>
                <a:gd name="T6" fmla="*/ 2147483646 w 1469"/>
                <a:gd name="T7" fmla="*/ 2147483646 h 238"/>
                <a:gd name="T8" fmla="*/ 2147483646 w 1469"/>
                <a:gd name="T9" fmla="*/ 2147483646 h 238"/>
                <a:gd name="T10" fmla="*/ 2147483646 w 1469"/>
                <a:gd name="T11" fmla="*/ 2147483646 h 238"/>
                <a:gd name="T12" fmla="*/ 2147483646 w 1469"/>
                <a:gd name="T13" fmla="*/ 2147483646 h 238"/>
                <a:gd name="T14" fmla="*/ 2147483646 w 1469"/>
                <a:gd name="T15" fmla="*/ 2147483646 h 238"/>
                <a:gd name="T16" fmla="*/ 2147483646 w 1469"/>
                <a:gd name="T17" fmla="*/ 2147483646 h 238"/>
                <a:gd name="T18" fmla="*/ 2147483646 w 1469"/>
                <a:gd name="T19" fmla="*/ 2147483646 h 238"/>
                <a:gd name="T20" fmla="*/ 2147483646 w 1469"/>
                <a:gd name="T21" fmla="*/ 2147483646 h 238"/>
                <a:gd name="T22" fmla="*/ 2147483646 w 1469"/>
                <a:gd name="T23" fmla="*/ 2147483646 h 238"/>
                <a:gd name="T24" fmla="*/ 2147483646 w 1469"/>
                <a:gd name="T25" fmla="*/ 0 h 238"/>
                <a:gd name="T26" fmla="*/ 2147483646 w 1469"/>
                <a:gd name="T27" fmla="*/ 0 h 238"/>
                <a:gd name="T28" fmla="*/ 2147483646 w 1469"/>
                <a:gd name="T29" fmla="*/ 2147483646 h 238"/>
                <a:gd name="T30" fmla="*/ 2147483646 w 1469"/>
                <a:gd name="T31" fmla="*/ 2147483646 h 238"/>
                <a:gd name="T32" fmla="*/ 2147483646 w 1469"/>
                <a:gd name="T33" fmla="*/ 2147483646 h 238"/>
                <a:gd name="T34" fmla="*/ 2147483646 w 1469"/>
                <a:gd name="T35" fmla="*/ 2147483646 h 238"/>
                <a:gd name="T36" fmla="*/ 2147483646 w 1469"/>
                <a:gd name="T37" fmla="*/ 2147483646 h 238"/>
                <a:gd name="T38" fmla="*/ 2147483646 w 1469"/>
                <a:gd name="T39" fmla="*/ 2147483646 h 238"/>
                <a:gd name="T40" fmla="*/ 2147483646 w 1469"/>
                <a:gd name="T41" fmla="*/ 2147483646 h 238"/>
                <a:gd name="T42" fmla="*/ 0 w 1469"/>
                <a:gd name="T43" fmla="*/ 2147483646 h 238"/>
                <a:gd name="T44" fmla="*/ 2147483646 w 1469"/>
                <a:gd name="T45" fmla="*/ 2147483646 h 238"/>
                <a:gd name="T46" fmla="*/ 2147483646 w 1469"/>
                <a:gd name="T47" fmla="*/ 2147483646 h 238"/>
                <a:gd name="T48" fmla="*/ 2147483646 w 1469"/>
                <a:gd name="T49" fmla="*/ 2147483646 h 238"/>
                <a:gd name="T50" fmla="*/ 2147483646 w 1469"/>
                <a:gd name="T51" fmla="*/ 2147483646 h 238"/>
                <a:gd name="T52" fmla="*/ 2147483646 w 1469"/>
                <a:gd name="T53" fmla="*/ 2147483646 h 238"/>
                <a:gd name="T54" fmla="*/ 2147483646 w 1469"/>
                <a:gd name="T55" fmla="*/ 2147483646 h 238"/>
                <a:gd name="T56" fmla="*/ 2147483646 w 1469"/>
                <a:gd name="T57" fmla="*/ 2147483646 h 238"/>
                <a:gd name="T58" fmla="*/ 2147483646 w 1469"/>
                <a:gd name="T59" fmla="*/ 2147483646 h 238"/>
                <a:gd name="T60" fmla="*/ 2147483646 w 1469"/>
                <a:gd name="T61" fmla="*/ 2147483646 h 238"/>
                <a:gd name="T62" fmla="*/ 2147483646 w 1469"/>
                <a:gd name="T63" fmla="*/ 2147483646 h 238"/>
                <a:gd name="T64" fmla="*/ 2147483646 w 1469"/>
                <a:gd name="T65" fmla="*/ 2147483646 h 238"/>
                <a:gd name="T66" fmla="*/ 2147483646 w 1469"/>
                <a:gd name="T67" fmla="*/ 2147483646 h 238"/>
                <a:gd name="T68" fmla="*/ 2147483646 w 1469"/>
                <a:gd name="T69" fmla="*/ 2147483646 h 238"/>
                <a:gd name="T70" fmla="*/ 2147483646 w 1469"/>
                <a:gd name="T71" fmla="*/ 2147483646 h 238"/>
                <a:gd name="T72" fmla="*/ 2147483646 w 1469"/>
                <a:gd name="T73" fmla="*/ 2147483646 h 238"/>
                <a:gd name="T74" fmla="*/ 2147483646 w 1469"/>
                <a:gd name="T75" fmla="*/ 2147483646 h 238"/>
                <a:gd name="T76" fmla="*/ 2147483646 w 1469"/>
                <a:gd name="T77" fmla="*/ 2147483646 h 238"/>
                <a:gd name="T78" fmla="*/ 2147483646 w 1469"/>
                <a:gd name="T79" fmla="*/ 2147483646 h 238"/>
                <a:gd name="T80" fmla="*/ 2147483646 w 1469"/>
                <a:gd name="T81" fmla="*/ 2147483646 h 238"/>
                <a:gd name="T82" fmla="*/ 2147483646 w 1469"/>
                <a:gd name="T83" fmla="*/ 2147483646 h 238"/>
                <a:gd name="T84" fmla="*/ 2147483646 w 1469"/>
                <a:gd name="T85" fmla="*/ 2147483646 h 238"/>
                <a:gd name="T86" fmla="*/ 2147483646 w 1469"/>
                <a:gd name="T87" fmla="*/ 2147483646 h 238"/>
                <a:gd name="T88" fmla="*/ 2147483646 w 1469"/>
                <a:gd name="T89" fmla="*/ 2147483646 h 238"/>
                <a:gd name="T90" fmla="*/ 2147483646 w 1469"/>
                <a:gd name="T91" fmla="*/ 2147483646 h 238"/>
                <a:gd name="T92" fmla="*/ 2147483646 w 1469"/>
                <a:gd name="T93" fmla="*/ 2147483646 h 238"/>
                <a:gd name="T94" fmla="*/ 2147483646 w 1469"/>
                <a:gd name="T95" fmla="*/ 2147483646 h 238"/>
                <a:gd name="T96" fmla="*/ 2147483646 w 1469"/>
                <a:gd name="T97" fmla="*/ 2147483646 h 238"/>
                <a:gd name="T98" fmla="*/ 2147483646 w 1469"/>
                <a:gd name="T99" fmla="*/ 2147483646 h 238"/>
                <a:gd name="T100" fmla="*/ 2147483646 w 1469"/>
                <a:gd name="T101" fmla="*/ 2147483646 h 238"/>
                <a:gd name="T102" fmla="*/ 2147483646 w 1469"/>
                <a:gd name="T103" fmla="*/ 2147483646 h 238"/>
                <a:gd name="T104" fmla="*/ 2147483646 w 1469"/>
                <a:gd name="T105" fmla="*/ 2147483646 h 238"/>
                <a:gd name="T106" fmla="*/ 2147483646 w 1469"/>
                <a:gd name="T107" fmla="*/ 2147483646 h 238"/>
                <a:gd name="T108" fmla="*/ 2147483646 w 1469"/>
                <a:gd name="T109" fmla="*/ 2147483646 h 238"/>
                <a:gd name="T110" fmla="*/ 2147483646 w 1469"/>
                <a:gd name="T111" fmla="*/ 2147483646 h 238"/>
                <a:gd name="T112" fmla="*/ 2147483646 w 1469"/>
                <a:gd name="T113" fmla="*/ 2147483646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69"/>
                <a:gd name="T172" fmla="*/ 0 h 238"/>
                <a:gd name="T173" fmla="*/ 1469 w 1469"/>
                <a:gd name="T174" fmla="*/ 238 h 2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69" h="238">
                  <a:moveTo>
                    <a:pt x="1452" y="94"/>
                  </a:moveTo>
                  <a:lnTo>
                    <a:pt x="1392" y="91"/>
                  </a:lnTo>
                  <a:lnTo>
                    <a:pt x="1323" y="79"/>
                  </a:lnTo>
                  <a:lnTo>
                    <a:pt x="1177" y="57"/>
                  </a:lnTo>
                  <a:lnTo>
                    <a:pt x="1108" y="41"/>
                  </a:lnTo>
                  <a:lnTo>
                    <a:pt x="1044" y="30"/>
                  </a:lnTo>
                  <a:lnTo>
                    <a:pt x="992" y="19"/>
                  </a:lnTo>
                  <a:lnTo>
                    <a:pt x="950" y="7"/>
                  </a:lnTo>
                  <a:lnTo>
                    <a:pt x="864" y="19"/>
                  </a:lnTo>
                  <a:lnTo>
                    <a:pt x="821" y="23"/>
                  </a:lnTo>
                  <a:lnTo>
                    <a:pt x="773" y="23"/>
                  </a:lnTo>
                  <a:lnTo>
                    <a:pt x="645" y="7"/>
                  </a:lnTo>
                  <a:lnTo>
                    <a:pt x="520" y="0"/>
                  </a:lnTo>
                  <a:lnTo>
                    <a:pt x="486" y="0"/>
                  </a:lnTo>
                  <a:lnTo>
                    <a:pt x="451" y="4"/>
                  </a:lnTo>
                  <a:lnTo>
                    <a:pt x="387" y="23"/>
                  </a:lnTo>
                  <a:lnTo>
                    <a:pt x="322" y="53"/>
                  </a:lnTo>
                  <a:lnTo>
                    <a:pt x="271" y="94"/>
                  </a:lnTo>
                  <a:lnTo>
                    <a:pt x="206" y="140"/>
                  </a:lnTo>
                  <a:lnTo>
                    <a:pt x="142" y="177"/>
                  </a:lnTo>
                  <a:lnTo>
                    <a:pt x="73" y="208"/>
                  </a:lnTo>
                  <a:lnTo>
                    <a:pt x="0" y="238"/>
                  </a:lnTo>
                  <a:lnTo>
                    <a:pt x="39" y="230"/>
                  </a:lnTo>
                  <a:lnTo>
                    <a:pt x="82" y="227"/>
                  </a:lnTo>
                  <a:lnTo>
                    <a:pt x="159" y="227"/>
                  </a:lnTo>
                  <a:lnTo>
                    <a:pt x="194" y="219"/>
                  </a:lnTo>
                  <a:lnTo>
                    <a:pt x="224" y="204"/>
                  </a:lnTo>
                  <a:lnTo>
                    <a:pt x="262" y="181"/>
                  </a:lnTo>
                  <a:lnTo>
                    <a:pt x="288" y="155"/>
                  </a:lnTo>
                  <a:lnTo>
                    <a:pt x="314" y="136"/>
                  </a:lnTo>
                  <a:lnTo>
                    <a:pt x="443" y="102"/>
                  </a:lnTo>
                  <a:lnTo>
                    <a:pt x="503" y="83"/>
                  </a:lnTo>
                  <a:lnTo>
                    <a:pt x="563" y="60"/>
                  </a:lnTo>
                  <a:lnTo>
                    <a:pt x="602" y="45"/>
                  </a:lnTo>
                  <a:lnTo>
                    <a:pt x="640" y="34"/>
                  </a:lnTo>
                  <a:lnTo>
                    <a:pt x="688" y="30"/>
                  </a:lnTo>
                  <a:lnTo>
                    <a:pt x="735" y="34"/>
                  </a:lnTo>
                  <a:lnTo>
                    <a:pt x="829" y="41"/>
                  </a:lnTo>
                  <a:lnTo>
                    <a:pt x="881" y="38"/>
                  </a:lnTo>
                  <a:lnTo>
                    <a:pt x="937" y="26"/>
                  </a:lnTo>
                  <a:lnTo>
                    <a:pt x="958" y="23"/>
                  </a:lnTo>
                  <a:lnTo>
                    <a:pt x="980" y="26"/>
                  </a:lnTo>
                  <a:lnTo>
                    <a:pt x="1023" y="38"/>
                  </a:lnTo>
                  <a:lnTo>
                    <a:pt x="1053" y="38"/>
                  </a:lnTo>
                  <a:lnTo>
                    <a:pt x="1078" y="41"/>
                  </a:lnTo>
                  <a:lnTo>
                    <a:pt x="1194" y="64"/>
                  </a:lnTo>
                  <a:lnTo>
                    <a:pt x="1199" y="64"/>
                  </a:lnTo>
                  <a:lnTo>
                    <a:pt x="1207" y="68"/>
                  </a:lnTo>
                  <a:lnTo>
                    <a:pt x="1242" y="72"/>
                  </a:lnTo>
                  <a:lnTo>
                    <a:pt x="1285" y="79"/>
                  </a:lnTo>
                  <a:lnTo>
                    <a:pt x="1332" y="87"/>
                  </a:lnTo>
                  <a:lnTo>
                    <a:pt x="1383" y="94"/>
                  </a:lnTo>
                  <a:lnTo>
                    <a:pt x="1426" y="102"/>
                  </a:lnTo>
                  <a:lnTo>
                    <a:pt x="1456" y="106"/>
                  </a:lnTo>
                  <a:lnTo>
                    <a:pt x="1465" y="109"/>
                  </a:lnTo>
                  <a:lnTo>
                    <a:pt x="1469" y="109"/>
                  </a:lnTo>
                  <a:lnTo>
                    <a:pt x="1452" y="94"/>
                  </a:lnTo>
                  <a:close/>
                </a:path>
              </a:pathLst>
            </a:custGeom>
            <a:solidFill>
              <a:srgbClr val="9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9" name="Freeform 51">
              <a:extLst>
                <a:ext uri="{FF2B5EF4-FFF2-40B4-BE49-F238E27FC236}">
                  <a16:creationId xmlns:a16="http://schemas.microsoft.com/office/drawing/2014/main" id="{005E1E8A-4C30-4735-AC73-C27BB1F7F081}"/>
                </a:ext>
              </a:extLst>
            </p:cNvPr>
            <p:cNvSpPr>
              <a:spLocks/>
            </p:cNvSpPr>
            <p:nvPr/>
          </p:nvSpPr>
          <p:spPr bwMode="auto">
            <a:xfrm>
              <a:off x="3259138" y="6111875"/>
              <a:ext cx="1419225" cy="328613"/>
            </a:xfrm>
            <a:custGeom>
              <a:avLst/>
              <a:gdLst>
                <a:gd name="T0" fmla="*/ 2147483646 w 894"/>
                <a:gd name="T1" fmla="*/ 2147483646 h 207"/>
                <a:gd name="T2" fmla="*/ 2147483646 w 894"/>
                <a:gd name="T3" fmla="*/ 2147483646 h 207"/>
                <a:gd name="T4" fmla="*/ 2147483646 w 894"/>
                <a:gd name="T5" fmla="*/ 2147483646 h 207"/>
                <a:gd name="T6" fmla="*/ 2147483646 w 894"/>
                <a:gd name="T7" fmla="*/ 2147483646 h 207"/>
                <a:gd name="T8" fmla="*/ 2147483646 w 894"/>
                <a:gd name="T9" fmla="*/ 2147483646 h 207"/>
                <a:gd name="T10" fmla="*/ 2147483646 w 894"/>
                <a:gd name="T11" fmla="*/ 2147483646 h 207"/>
                <a:gd name="T12" fmla="*/ 2147483646 w 894"/>
                <a:gd name="T13" fmla="*/ 2147483646 h 207"/>
                <a:gd name="T14" fmla="*/ 2147483646 w 894"/>
                <a:gd name="T15" fmla="*/ 2147483646 h 207"/>
                <a:gd name="T16" fmla="*/ 2147483646 w 894"/>
                <a:gd name="T17" fmla="*/ 2147483646 h 207"/>
                <a:gd name="T18" fmla="*/ 2147483646 w 894"/>
                <a:gd name="T19" fmla="*/ 2147483646 h 207"/>
                <a:gd name="T20" fmla="*/ 2147483646 w 894"/>
                <a:gd name="T21" fmla="*/ 2147483646 h 207"/>
                <a:gd name="T22" fmla="*/ 2147483646 w 894"/>
                <a:gd name="T23" fmla="*/ 2147483646 h 207"/>
                <a:gd name="T24" fmla="*/ 2147483646 w 894"/>
                <a:gd name="T25" fmla="*/ 2147483646 h 207"/>
                <a:gd name="T26" fmla="*/ 2147483646 w 894"/>
                <a:gd name="T27" fmla="*/ 0 h 207"/>
                <a:gd name="T28" fmla="*/ 2147483646 w 894"/>
                <a:gd name="T29" fmla="*/ 0 h 207"/>
                <a:gd name="T30" fmla="*/ 2147483646 w 894"/>
                <a:gd name="T31" fmla="*/ 2147483646 h 207"/>
                <a:gd name="T32" fmla="*/ 2147483646 w 894"/>
                <a:gd name="T33" fmla="*/ 2147483646 h 207"/>
                <a:gd name="T34" fmla="*/ 2147483646 w 894"/>
                <a:gd name="T35" fmla="*/ 2147483646 h 207"/>
                <a:gd name="T36" fmla="*/ 2147483646 w 894"/>
                <a:gd name="T37" fmla="*/ 2147483646 h 207"/>
                <a:gd name="T38" fmla="*/ 2147483646 w 894"/>
                <a:gd name="T39" fmla="*/ 2147483646 h 207"/>
                <a:gd name="T40" fmla="*/ 2147483646 w 894"/>
                <a:gd name="T41" fmla="*/ 2147483646 h 207"/>
                <a:gd name="T42" fmla="*/ 2147483646 w 894"/>
                <a:gd name="T43" fmla="*/ 2147483646 h 207"/>
                <a:gd name="T44" fmla="*/ 2147483646 w 894"/>
                <a:gd name="T45" fmla="*/ 2147483646 h 207"/>
                <a:gd name="T46" fmla="*/ 2147483646 w 894"/>
                <a:gd name="T47" fmla="*/ 2147483646 h 207"/>
                <a:gd name="T48" fmla="*/ 2147483646 w 894"/>
                <a:gd name="T49" fmla="*/ 2147483646 h 207"/>
                <a:gd name="T50" fmla="*/ 2147483646 w 894"/>
                <a:gd name="T51" fmla="*/ 2147483646 h 207"/>
                <a:gd name="T52" fmla="*/ 2147483646 w 894"/>
                <a:gd name="T53" fmla="*/ 2147483646 h 207"/>
                <a:gd name="T54" fmla="*/ 2147483646 w 894"/>
                <a:gd name="T55" fmla="*/ 2147483646 h 207"/>
                <a:gd name="T56" fmla="*/ 2147483646 w 894"/>
                <a:gd name="T57" fmla="*/ 2147483646 h 207"/>
                <a:gd name="T58" fmla="*/ 2147483646 w 894"/>
                <a:gd name="T59" fmla="*/ 2147483646 h 207"/>
                <a:gd name="T60" fmla="*/ 2147483646 w 894"/>
                <a:gd name="T61" fmla="*/ 2147483646 h 207"/>
                <a:gd name="T62" fmla="*/ 2147483646 w 894"/>
                <a:gd name="T63" fmla="*/ 2147483646 h 207"/>
                <a:gd name="T64" fmla="*/ 0 w 894"/>
                <a:gd name="T65" fmla="*/ 2147483646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4"/>
                <a:gd name="T100" fmla="*/ 0 h 207"/>
                <a:gd name="T101" fmla="*/ 894 w 894"/>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4" h="207">
                  <a:moveTo>
                    <a:pt x="4" y="207"/>
                  </a:moveTo>
                  <a:lnTo>
                    <a:pt x="30" y="200"/>
                  </a:lnTo>
                  <a:lnTo>
                    <a:pt x="39" y="200"/>
                  </a:lnTo>
                  <a:lnTo>
                    <a:pt x="43" y="196"/>
                  </a:lnTo>
                  <a:lnTo>
                    <a:pt x="69" y="196"/>
                  </a:lnTo>
                  <a:lnTo>
                    <a:pt x="82" y="196"/>
                  </a:lnTo>
                  <a:lnTo>
                    <a:pt x="99" y="192"/>
                  </a:lnTo>
                  <a:lnTo>
                    <a:pt x="116" y="188"/>
                  </a:lnTo>
                  <a:lnTo>
                    <a:pt x="129" y="185"/>
                  </a:lnTo>
                  <a:lnTo>
                    <a:pt x="159" y="173"/>
                  </a:lnTo>
                  <a:lnTo>
                    <a:pt x="176" y="166"/>
                  </a:lnTo>
                  <a:lnTo>
                    <a:pt x="211" y="143"/>
                  </a:lnTo>
                  <a:lnTo>
                    <a:pt x="228" y="128"/>
                  </a:lnTo>
                  <a:lnTo>
                    <a:pt x="241" y="117"/>
                  </a:lnTo>
                  <a:lnTo>
                    <a:pt x="262" y="102"/>
                  </a:lnTo>
                  <a:lnTo>
                    <a:pt x="318" y="64"/>
                  </a:lnTo>
                  <a:lnTo>
                    <a:pt x="387" y="45"/>
                  </a:lnTo>
                  <a:lnTo>
                    <a:pt x="408" y="41"/>
                  </a:lnTo>
                  <a:lnTo>
                    <a:pt x="421" y="41"/>
                  </a:lnTo>
                  <a:lnTo>
                    <a:pt x="434" y="37"/>
                  </a:lnTo>
                  <a:lnTo>
                    <a:pt x="451" y="34"/>
                  </a:lnTo>
                  <a:lnTo>
                    <a:pt x="460" y="30"/>
                  </a:lnTo>
                  <a:lnTo>
                    <a:pt x="477" y="26"/>
                  </a:lnTo>
                  <a:lnTo>
                    <a:pt x="498" y="22"/>
                  </a:lnTo>
                  <a:lnTo>
                    <a:pt x="528" y="11"/>
                  </a:lnTo>
                  <a:lnTo>
                    <a:pt x="567" y="3"/>
                  </a:lnTo>
                  <a:lnTo>
                    <a:pt x="589" y="0"/>
                  </a:lnTo>
                  <a:lnTo>
                    <a:pt x="601" y="0"/>
                  </a:lnTo>
                  <a:lnTo>
                    <a:pt x="614" y="0"/>
                  </a:lnTo>
                  <a:lnTo>
                    <a:pt x="653" y="0"/>
                  </a:lnTo>
                  <a:lnTo>
                    <a:pt x="692" y="0"/>
                  </a:lnTo>
                  <a:lnTo>
                    <a:pt x="726" y="3"/>
                  </a:lnTo>
                  <a:lnTo>
                    <a:pt x="735" y="7"/>
                  </a:lnTo>
                  <a:lnTo>
                    <a:pt x="752" y="7"/>
                  </a:lnTo>
                  <a:lnTo>
                    <a:pt x="855" y="3"/>
                  </a:lnTo>
                  <a:lnTo>
                    <a:pt x="889" y="3"/>
                  </a:lnTo>
                  <a:lnTo>
                    <a:pt x="894" y="7"/>
                  </a:lnTo>
                  <a:lnTo>
                    <a:pt x="846" y="15"/>
                  </a:lnTo>
                  <a:lnTo>
                    <a:pt x="808" y="15"/>
                  </a:lnTo>
                  <a:lnTo>
                    <a:pt x="778" y="15"/>
                  </a:lnTo>
                  <a:lnTo>
                    <a:pt x="765" y="11"/>
                  </a:lnTo>
                  <a:lnTo>
                    <a:pt x="735" y="11"/>
                  </a:lnTo>
                  <a:lnTo>
                    <a:pt x="662" y="3"/>
                  </a:lnTo>
                  <a:lnTo>
                    <a:pt x="649" y="7"/>
                  </a:lnTo>
                  <a:lnTo>
                    <a:pt x="640" y="7"/>
                  </a:lnTo>
                  <a:lnTo>
                    <a:pt x="619" y="7"/>
                  </a:lnTo>
                  <a:lnTo>
                    <a:pt x="589" y="18"/>
                  </a:lnTo>
                  <a:lnTo>
                    <a:pt x="559" y="30"/>
                  </a:lnTo>
                  <a:lnTo>
                    <a:pt x="533" y="41"/>
                  </a:lnTo>
                  <a:lnTo>
                    <a:pt x="473" y="64"/>
                  </a:lnTo>
                  <a:lnTo>
                    <a:pt x="455" y="68"/>
                  </a:lnTo>
                  <a:lnTo>
                    <a:pt x="425" y="75"/>
                  </a:lnTo>
                  <a:lnTo>
                    <a:pt x="370" y="90"/>
                  </a:lnTo>
                  <a:lnTo>
                    <a:pt x="348" y="94"/>
                  </a:lnTo>
                  <a:lnTo>
                    <a:pt x="318" y="102"/>
                  </a:lnTo>
                  <a:lnTo>
                    <a:pt x="292" y="113"/>
                  </a:lnTo>
                  <a:lnTo>
                    <a:pt x="275" y="128"/>
                  </a:lnTo>
                  <a:lnTo>
                    <a:pt x="254" y="147"/>
                  </a:lnTo>
                  <a:lnTo>
                    <a:pt x="224" y="173"/>
                  </a:lnTo>
                  <a:lnTo>
                    <a:pt x="193" y="188"/>
                  </a:lnTo>
                  <a:lnTo>
                    <a:pt x="146" y="204"/>
                  </a:lnTo>
                  <a:lnTo>
                    <a:pt x="108" y="204"/>
                  </a:lnTo>
                  <a:lnTo>
                    <a:pt x="35" y="204"/>
                  </a:lnTo>
                  <a:lnTo>
                    <a:pt x="17" y="204"/>
                  </a:lnTo>
                  <a:lnTo>
                    <a:pt x="4" y="207"/>
                  </a:lnTo>
                  <a:lnTo>
                    <a:pt x="0" y="207"/>
                  </a:lnTo>
                  <a:lnTo>
                    <a:pt x="4" y="207"/>
                  </a:lnTo>
                  <a:close/>
                </a:path>
              </a:pathLst>
            </a:custGeom>
            <a:solidFill>
              <a:srgbClr val="4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0" name="Freeform 52">
              <a:extLst>
                <a:ext uri="{FF2B5EF4-FFF2-40B4-BE49-F238E27FC236}">
                  <a16:creationId xmlns:a16="http://schemas.microsoft.com/office/drawing/2014/main" id="{18ECAEEC-BF8E-4E1B-9F92-9E590EEE19A4}"/>
                </a:ext>
              </a:extLst>
            </p:cNvPr>
            <p:cNvSpPr>
              <a:spLocks/>
            </p:cNvSpPr>
            <p:nvPr/>
          </p:nvSpPr>
          <p:spPr bwMode="auto">
            <a:xfrm>
              <a:off x="1677988" y="5373688"/>
              <a:ext cx="1042988" cy="755650"/>
            </a:xfrm>
            <a:custGeom>
              <a:avLst/>
              <a:gdLst>
                <a:gd name="T0" fmla="*/ 2147483646 w 657"/>
                <a:gd name="T1" fmla="*/ 0 h 476"/>
                <a:gd name="T2" fmla="*/ 2147483646 w 657"/>
                <a:gd name="T3" fmla="*/ 2147483646 h 476"/>
                <a:gd name="T4" fmla="*/ 2147483646 w 657"/>
                <a:gd name="T5" fmla="*/ 2147483646 h 476"/>
                <a:gd name="T6" fmla="*/ 2147483646 w 657"/>
                <a:gd name="T7" fmla="*/ 2147483646 h 476"/>
                <a:gd name="T8" fmla="*/ 2147483646 w 657"/>
                <a:gd name="T9" fmla="*/ 2147483646 h 476"/>
                <a:gd name="T10" fmla="*/ 2147483646 w 657"/>
                <a:gd name="T11" fmla="*/ 2147483646 h 476"/>
                <a:gd name="T12" fmla="*/ 2147483646 w 657"/>
                <a:gd name="T13" fmla="*/ 2147483646 h 476"/>
                <a:gd name="T14" fmla="*/ 2147483646 w 657"/>
                <a:gd name="T15" fmla="*/ 2147483646 h 476"/>
                <a:gd name="T16" fmla="*/ 2147483646 w 657"/>
                <a:gd name="T17" fmla="*/ 2147483646 h 476"/>
                <a:gd name="T18" fmla="*/ 2147483646 w 657"/>
                <a:gd name="T19" fmla="*/ 2147483646 h 476"/>
                <a:gd name="T20" fmla="*/ 2147483646 w 657"/>
                <a:gd name="T21" fmla="*/ 2147483646 h 476"/>
                <a:gd name="T22" fmla="*/ 2147483646 w 657"/>
                <a:gd name="T23" fmla="*/ 2147483646 h 476"/>
                <a:gd name="T24" fmla="*/ 2147483646 w 657"/>
                <a:gd name="T25" fmla="*/ 2147483646 h 476"/>
                <a:gd name="T26" fmla="*/ 2147483646 w 657"/>
                <a:gd name="T27" fmla="*/ 2147483646 h 476"/>
                <a:gd name="T28" fmla="*/ 2147483646 w 657"/>
                <a:gd name="T29" fmla="*/ 2147483646 h 476"/>
                <a:gd name="T30" fmla="*/ 2147483646 w 657"/>
                <a:gd name="T31" fmla="*/ 2147483646 h 476"/>
                <a:gd name="T32" fmla="*/ 2147483646 w 657"/>
                <a:gd name="T33" fmla="*/ 2147483646 h 476"/>
                <a:gd name="T34" fmla="*/ 2147483646 w 657"/>
                <a:gd name="T35" fmla="*/ 2147483646 h 476"/>
                <a:gd name="T36" fmla="*/ 2147483646 w 657"/>
                <a:gd name="T37" fmla="*/ 2147483646 h 476"/>
                <a:gd name="T38" fmla="*/ 2147483646 w 657"/>
                <a:gd name="T39" fmla="*/ 2147483646 h 476"/>
                <a:gd name="T40" fmla="*/ 2147483646 w 657"/>
                <a:gd name="T41" fmla="*/ 2147483646 h 476"/>
                <a:gd name="T42" fmla="*/ 2147483646 w 657"/>
                <a:gd name="T43" fmla="*/ 2147483646 h 476"/>
                <a:gd name="T44" fmla="*/ 2147483646 w 657"/>
                <a:gd name="T45" fmla="*/ 2147483646 h 476"/>
                <a:gd name="T46" fmla="*/ 0 w 657"/>
                <a:gd name="T47" fmla="*/ 2147483646 h 476"/>
                <a:gd name="T48" fmla="*/ 2147483646 w 657"/>
                <a:gd name="T49" fmla="*/ 0 h 4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7"/>
                <a:gd name="T76" fmla="*/ 0 h 476"/>
                <a:gd name="T77" fmla="*/ 657 w 657"/>
                <a:gd name="T78" fmla="*/ 476 h 4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7" h="476">
                  <a:moveTo>
                    <a:pt x="4" y="0"/>
                  </a:moveTo>
                  <a:lnTo>
                    <a:pt x="171" y="143"/>
                  </a:lnTo>
                  <a:lnTo>
                    <a:pt x="348" y="279"/>
                  </a:lnTo>
                  <a:lnTo>
                    <a:pt x="433" y="340"/>
                  </a:lnTo>
                  <a:lnTo>
                    <a:pt x="511" y="397"/>
                  </a:lnTo>
                  <a:lnTo>
                    <a:pt x="588" y="438"/>
                  </a:lnTo>
                  <a:lnTo>
                    <a:pt x="657" y="468"/>
                  </a:lnTo>
                  <a:lnTo>
                    <a:pt x="657" y="476"/>
                  </a:lnTo>
                  <a:lnTo>
                    <a:pt x="614" y="457"/>
                  </a:lnTo>
                  <a:lnTo>
                    <a:pt x="584" y="438"/>
                  </a:lnTo>
                  <a:lnTo>
                    <a:pt x="558" y="427"/>
                  </a:lnTo>
                  <a:lnTo>
                    <a:pt x="537" y="415"/>
                  </a:lnTo>
                  <a:lnTo>
                    <a:pt x="506" y="400"/>
                  </a:lnTo>
                  <a:lnTo>
                    <a:pt x="485" y="385"/>
                  </a:lnTo>
                  <a:lnTo>
                    <a:pt x="391" y="321"/>
                  </a:lnTo>
                  <a:lnTo>
                    <a:pt x="300" y="253"/>
                  </a:lnTo>
                  <a:lnTo>
                    <a:pt x="219" y="189"/>
                  </a:lnTo>
                  <a:lnTo>
                    <a:pt x="150" y="132"/>
                  </a:lnTo>
                  <a:lnTo>
                    <a:pt x="90" y="79"/>
                  </a:lnTo>
                  <a:lnTo>
                    <a:pt x="43" y="41"/>
                  </a:lnTo>
                  <a:lnTo>
                    <a:pt x="25" y="26"/>
                  </a:lnTo>
                  <a:lnTo>
                    <a:pt x="13" y="11"/>
                  </a:lnTo>
                  <a:lnTo>
                    <a:pt x="4" y="7"/>
                  </a:lnTo>
                  <a:lnTo>
                    <a:pt x="0" y="4"/>
                  </a:lnTo>
                  <a:lnTo>
                    <a:pt x="4"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1" name="Freeform 53">
              <a:extLst>
                <a:ext uri="{FF2B5EF4-FFF2-40B4-BE49-F238E27FC236}">
                  <a16:creationId xmlns:a16="http://schemas.microsoft.com/office/drawing/2014/main" id="{90D69337-C250-4F98-A42F-76AA4C39EE6D}"/>
                </a:ext>
              </a:extLst>
            </p:cNvPr>
            <p:cNvSpPr>
              <a:spLocks/>
            </p:cNvSpPr>
            <p:nvPr/>
          </p:nvSpPr>
          <p:spPr bwMode="auto">
            <a:xfrm>
              <a:off x="1616076" y="5307013"/>
              <a:ext cx="115888" cy="103188"/>
            </a:xfrm>
            <a:custGeom>
              <a:avLst/>
              <a:gdLst>
                <a:gd name="T0" fmla="*/ 2147483646 w 73"/>
                <a:gd name="T1" fmla="*/ 2147483646 h 65"/>
                <a:gd name="T2" fmla="*/ 2147483646 w 73"/>
                <a:gd name="T3" fmla="*/ 2147483646 h 65"/>
                <a:gd name="T4" fmla="*/ 2147483646 w 73"/>
                <a:gd name="T5" fmla="*/ 2147483646 h 65"/>
                <a:gd name="T6" fmla="*/ 2147483646 w 73"/>
                <a:gd name="T7" fmla="*/ 0 h 65"/>
                <a:gd name="T8" fmla="*/ 2147483646 w 73"/>
                <a:gd name="T9" fmla="*/ 2147483646 h 65"/>
                <a:gd name="T10" fmla="*/ 2147483646 w 73"/>
                <a:gd name="T11" fmla="*/ 2147483646 h 65"/>
                <a:gd name="T12" fmla="*/ 2147483646 w 73"/>
                <a:gd name="T13" fmla="*/ 2147483646 h 65"/>
                <a:gd name="T14" fmla="*/ 2147483646 w 73"/>
                <a:gd name="T15" fmla="*/ 2147483646 h 65"/>
                <a:gd name="T16" fmla="*/ 2147483646 w 73"/>
                <a:gd name="T17" fmla="*/ 2147483646 h 65"/>
                <a:gd name="T18" fmla="*/ 2147483646 w 73"/>
                <a:gd name="T19" fmla="*/ 2147483646 h 65"/>
                <a:gd name="T20" fmla="*/ 2147483646 w 73"/>
                <a:gd name="T21" fmla="*/ 2147483646 h 65"/>
                <a:gd name="T22" fmla="*/ 2147483646 w 73"/>
                <a:gd name="T23" fmla="*/ 2147483646 h 65"/>
                <a:gd name="T24" fmla="*/ 2147483646 w 73"/>
                <a:gd name="T25" fmla="*/ 2147483646 h 65"/>
                <a:gd name="T26" fmla="*/ 2147483646 w 73"/>
                <a:gd name="T27" fmla="*/ 2147483646 h 65"/>
                <a:gd name="T28" fmla="*/ 2147483646 w 73"/>
                <a:gd name="T29" fmla="*/ 2147483646 h 65"/>
                <a:gd name="T30" fmla="*/ 2147483646 w 73"/>
                <a:gd name="T31" fmla="*/ 2147483646 h 65"/>
                <a:gd name="T32" fmla="*/ 2147483646 w 73"/>
                <a:gd name="T33" fmla="*/ 2147483646 h 65"/>
                <a:gd name="T34" fmla="*/ 2147483646 w 73"/>
                <a:gd name="T35" fmla="*/ 2147483646 h 65"/>
                <a:gd name="T36" fmla="*/ 2147483646 w 73"/>
                <a:gd name="T37" fmla="*/ 2147483646 h 65"/>
                <a:gd name="T38" fmla="*/ 0 w 73"/>
                <a:gd name="T39" fmla="*/ 2147483646 h 65"/>
                <a:gd name="T40" fmla="*/ 2147483646 w 73"/>
                <a:gd name="T41" fmla="*/ 2147483646 h 65"/>
                <a:gd name="T42" fmla="*/ 2147483646 w 73"/>
                <a:gd name="T43" fmla="*/ 2147483646 h 65"/>
                <a:gd name="T44" fmla="*/ 2147483646 w 73"/>
                <a:gd name="T45" fmla="*/ 2147483646 h 65"/>
                <a:gd name="T46" fmla="*/ 2147483646 w 73"/>
                <a:gd name="T47" fmla="*/ 2147483646 h 65"/>
                <a:gd name="T48" fmla="*/ 2147483646 w 73"/>
                <a:gd name="T49" fmla="*/ 2147483646 h 65"/>
                <a:gd name="T50" fmla="*/ 2147483646 w 73"/>
                <a:gd name="T51" fmla="*/ 2147483646 h 65"/>
                <a:gd name="T52" fmla="*/ 2147483646 w 73"/>
                <a:gd name="T53" fmla="*/ 2147483646 h 65"/>
                <a:gd name="T54" fmla="*/ 2147483646 w 73"/>
                <a:gd name="T55" fmla="*/ 2147483646 h 65"/>
                <a:gd name="T56" fmla="*/ 2147483646 w 73"/>
                <a:gd name="T57" fmla="*/ 2147483646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65"/>
                <a:gd name="T89" fmla="*/ 73 w 73"/>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65">
                  <a:moveTo>
                    <a:pt x="30" y="42"/>
                  </a:moveTo>
                  <a:lnTo>
                    <a:pt x="39" y="19"/>
                  </a:lnTo>
                  <a:lnTo>
                    <a:pt x="43" y="8"/>
                  </a:lnTo>
                  <a:lnTo>
                    <a:pt x="56" y="0"/>
                  </a:lnTo>
                  <a:lnTo>
                    <a:pt x="56" y="19"/>
                  </a:lnTo>
                  <a:lnTo>
                    <a:pt x="47" y="31"/>
                  </a:lnTo>
                  <a:lnTo>
                    <a:pt x="30" y="42"/>
                  </a:lnTo>
                  <a:lnTo>
                    <a:pt x="43" y="38"/>
                  </a:lnTo>
                  <a:lnTo>
                    <a:pt x="60" y="42"/>
                  </a:lnTo>
                  <a:lnTo>
                    <a:pt x="73" y="53"/>
                  </a:lnTo>
                  <a:lnTo>
                    <a:pt x="60" y="57"/>
                  </a:lnTo>
                  <a:lnTo>
                    <a:pt x="47" y="53"/>
                  </a:lnTo>
                  <a:lnTo>
                    <a:pt x="30" y="42"/>
                  </a:lnTo>
                  <a:lnTo>
                    <a:pt x="30" y="53"/>
                  </a:lnTo>
                  <a:lnTo>
                    <a:pt x="21" y="65"/>
                  </a:lnTo>
                  <a:lnTo>
                    <a:pt x="17" y="57"/>
                  </a:lnTo>
                  <a:lnTo>
                    <a:pt x="17" y="53"/>
                  </a:lnTo>
                  <a:lnTo>
                    <a:pt x="30" y="46"/>
                  </a:lnTo>
                  <a:lnTo>
                    <a:pt x="13" y="42"/>
                  </a:lnTo>
                  <a:lnTo>
                    <a:pt x="0" y="31"/>
                  </a:lnTo>
                  <a:lnTo>
                    <a:pt x="9" y="27"/>
                  </a:lnTo>
                  <a:lnTo>
                    <a:pt x="17" y="31"/>
                  </a:lnTo>
                  <a:lnTo>
                    <a:pt x="30" y="46"/>
                  </a:lnTo>
                  <a:lnTo>
                    <a:pt x="17" y="12"/>
                  </a:lnTo>
                  <a:lnTo>
                    <a:pt x="21" y="4"/>
                  </a:lnTo>
                  <a:lnTo>
                    <a:pt x="26" y="4"/>
                  </a:lnTo>
                  <a:lnTo>
                    <a:pt x="30" y="15"/>
                  </a:lnTo>
                  <a:lnTo>
                    <a:pt x="30" y="27"/>
                  </a:lnTo>
                  <a:lnTo>
                    <a:pt x="30"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2" name="Freeform 54">
              <a:extLst>
                <a:ext uri="{FF2B5EF4-FFF2-40B4-BE49-F238E27FC236}">
                  <a16:creationId xmlns:a16="http://schemas.microsoft.com/office/drawing/2014/main" id="{B54B000B-85C0-478D-B641-A3A89652BBF9}"/>
                </a:ext>
              </a:extLst>
            </p:cNvPr>
            <p:cNvSpPr>
              <a:spLocks/>
            </p:cNvSpPr>
            <p:nvPr/>
          </p:nvSpPr>
          <p:spPr bwMode="auto">
            <a:xfrm>
              <a:off x="1717676" y="5356225"/>
              <a:ext cx="115888" cy="101600"/>
            </a:xfrm>
            <a:custGeom>
              <a:avLst/>
              <a:gdLst>
                <a:gd name="T0" fmla="*/ 2147483646 w 73"/>
                <a:gd name="T1" fmla="*/ 2147483646 h 64"/>
                <a:gd name="T2" fmla="*/ 2147483646 w 73"/>
                <a:gd name="T3" fmla="*/ 2147483646 h 64"/>
                <a:gd name="T4" fmla="*/ 2147483646 w 73"/>
                <a:gd name="T5" fmla="*/ 2147483646 h 64"/>
                <a:gd name="T6" fmla="*/ 2147483646 w 73"/>
                <a:gd name="T7" fmla="*/ 0 h 64"/>
                <a:gd name="T8" fmla="*/ 2147483646 w 73"/>
                <a:gd name="T9" fmla="*/ 2147483646 h 64"/>
                <a:gd name="T10" fmla="*/ 2147483646 w 73"/>
                <a:gd name="T11" fmla="*/ 2147483646 h 64"/>
                <a:gd name="T12" fmla="*/ 2147483646 w 73"/>
                <a:gd name="T13" fmla="*/ 2147483646 h 64"/>
                <a:gd name="T14" fmla="*/ 2147483646 w 73"/>
                <a:gd name="T15" fmla="*/ 2147483646 h 64"/>
                <a:gd name="T16" fmla="*/ 2147483646 w 73"/>
                <a:gd name="T17" fmla="*/ 2147483646 h 64"/>
                <a:gd name="T18" fmla="*/ 2147483646 w 73"/>
                <a:gd name="T19" fmla="*/ 2147483646 h 64"/>
                <a:gd name="T20" fmla="*/ 2147483646 w 73"/>
                <a:gd name="T21" fmla="*/ 2147483646 h 64"/>
                <a:gd name="T22" fmla="*/ 2147483646 w 73"/>
                <a:gd name="T23" fmla="*/ 2147483646 h 64"/>
                <a:gd name="T24" fmla="*/ 2147483646 w 73"/>
                <a:gd name="T25" fmla="*/ 2147483646 h 64"/>
                <a:gd name="T26" fmla="*/ 2147483646 w 73"/>
                <a:gd name="T27" fmla="*/ 2147483646 h 64"/>
                <a:gd name="T28" fmla="*/ 2147483646 w 73"/>
                <a:gd name="T29" fmla="*/ 2147483646 h 64"/>
                <a:gd name="T30" fmla="*/ 2147483646 w 73"/>
                <a:gd name="T31" fmla="*/ 2147483646 h 64"/>
                <a:gd name="T32" fmla="*/ 2147483646 w 73"/>
                <a:gd name="T33" fmla="*/ 2147483646 h 64"/>
                <a:gd name="T34" fmla="*/ 2147483646 w 73"/>
                <a:gd name="T35" fmla="*/ 2147483646 h 64"/>
                <a:gd name="T36" fmla="*/ 0 w 73"/>
                <a:gd name="T37" fmla="*/ 2147483646 h 64"/>
                <a:gd name="T38" fmla="*/ 2147483646 w 73"/>
                <a:gd name="T39" fmla="*/ 2147483646 h 64"/>
                <a:gd name="T40" fmla="*/ 2147483646 w 73"/>
                <a:gd name="T41" fmla="*/ 2147483646 h 64"/>
                <a:gd name="T42" fmla="*/ 2147483646 w 73"/>
                <a:gd name="T43" fmla="*/ 2147483646 h 64"/>
                <a:gd name="T44" fmla="*/ 2147483646 w 73"/>
                <a:gd name="T45" fmla="*/ 2147483646 h 64"/>
                <a:gd name="T46" fmla="*/ 2147483646 w 73"/>
                <a:gd name="T47" fmla="*/ 2147483646 h 64"/>
                <a:gd name="T48" fmla="*/ 2147483646 w 73"/>
                <a:gd name="T49" fmla="*/ 2147483646 h 64"/>
                <a:gd name="T50" fmla="*/ 2147483646 w 73"/>
                <a:gd name="T51" fmla="*/ 2147483646 h 64"/>
                <a:gd name="T52" fmla="*/ 2147483646 w 73"/>
                <a:gd name="T53" fmla="*/ 2147483646 h 64"/>
                <a:gd name="T54" fmla="*/ 2147483646 w 73"/>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64"/>
                <a:gd name="T86" fmla="*/ 73 w 73"/>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64">
                  <a:moveTo>
                    <a:pt x="35" y="41"/>
                  </a:moveTo>
                  <a:lnTo>
                    <a:pt x="39" y="18"/>
                  </a:lnTo>
                  <a:lnTo>
                    <a:pt x="43" y="7"/>
                  </a:lnTo>
                  <a:lnTo>
                    <a:pt x="56" y="0"/>
                  </a:lnTo>
                  <a:lnTo>
                    <a:pt x="56" y="18"/>
                  </a:lnTo>
                  <a:lnTo>
                    <a:pt x="48" y="34"/>
                  </a:lnTo>
                  <a:lnTo>
                    <a:pt x="35" y="41"/>
                  </a:lnTo>
                  <a:lnTo>
                    <a:pt x="43" y="37"/>
                  </a:lnTo>
                  <a:lnTo>
                    <a:pt x="73" y="52"/>
                  </a:lnTo>
                  <a:lnTo>
                    <a:pt x="61" y="56"/>
                  </a:lnTo>
                  <a:lnTo>
                    <a:pt x="48" y="56"/>
                  </a:lnTo>
                  <a:lnTo>
                    <a:pt x="35" y="41"/>
                  </a:lnTo>
                  <a:lnTo>
                    <a:pt x="30" y="52"/>
                  </a:lnTo>
                  <a:lnTo>
                    <a:pt x="22" y="64"/>
                  </a:lnTo>
                  <a:lnTo>
                    <a:pt x="18" y="56"/>
                  </a:lnTo>
                  <a:lnTo>
                    <a:pt x="22" y="52"/>
                  </a:lnTo>
                  <a:lnTo>
                    <a:pt x="35" y="45"/>
                  </a:lnTo>
                  <a:lnTo>
                    <a:pt x="13" y="41"/>
                  </a:lnTo>
                  <a:lnTo>
                    <a:pt x="0" y="30"/>
                  </a:lnTo>
                  <a:lnTo>
                    <a:pt x="9" y="26"/>
                  </a:lnTo>
                  <a:lnTo>
                    <a:pt x="22" y="34"/>
                  </a:lnTo>
                  <a:lnTo>
                    <a:pt x="35" y="45"/>
                  </a:lnTo>
                  <a:lnTo>
                    <a:pt x="18" y="11"/>
                  </a:lnTo>
                  <a:lnTo>
                    <a:pt x="22" y="3"/>
                  </a:lnTo>
                  <a:lnTo>
                    <a:pt x="26" y="3"/>
                  </a:lnTo>
                  <a:lnTo>
                    <a:pt x="30" y="15"/>
                  </a:lnTo>
                  <a:lnTo>
                    <a:pt x="30" y="26"/>
                  </a:lnTo>
                  <a:lnTo>
                    <a:pt x="35" y="4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3" name="Freeform 55">
              <a:extLst>
                <a:ext uri="{FF2B5EF4-FFF2-40B4-BE49-F238E27FC236}">
                  <a16:creationId xmlns:a16="http://schemas.microsoft.com/office/drawing/2014/main" id="{8F6D5387-7D41-49A0-86A6-A4E37DF0F6FB}"/>
                </a:ext>
              </a:extLst>
            </p:cNvPr>
            <p:cNvSpPr>
              <a:spLocks/>
            </p:cNvSpPr>
            <p:nvPr/>
          </p:nvSpPr>
          <p:spPr bwMode="auto">
            <a:xfrm>
              <a:off x="1643063" y="5434013"/>
              <a:ext cx="109538" cy="88900"/>
            </a:xfrm>
            <a:custGeom>
              <a:avLst/>
              <a:gdLst>
                <a:gd name="T0" fmla="*/ 2147483646 w 69"/>
                <a:gd name="T1" fmla="*/ 2147483646 h 56"/>
                <a:gd name="T2" fmla="*/ 2147483646 w 69"/>
                <a:gd name="T3" fmla="*/ 2147483646 h 56"/>
                <a:gd name="T4" fmla="*/ 2147483646 w 69"/>
                <a:gd name="T5" fmla="*/ 2147483646 h 56"/>
                <a:gd name="T6" fmla="*/ 2147483646 w 69"/>
                <a:gd name="T7" fmla="*/ 0 h 56"/>
                <a:gd name="T8" fmla="*/ 2147483646 w 69"/>
                <a:gd name="T9" fmla="*/ 2147483646 h 56"/>
                <a:gd name="T10" fmla="*/ 2147483646 w 69"/>
                <a:gd name="T11" fmla="*/ 2147483646 h 56"/>
                <a:gd name="T12" fmla="*/ 2147483646 w 69"/>
                <a:gd name="T13" fmla="*/ 2147483646 h 56"/>
                <a:gd name="T14" fmla="*/ 2147483646 w 69"/>
                <a:gd name="T15" fmla="*/ 2147483646 h 56"/>
                <a:gd name="T16" fmla="*/ 2147483646 w 69"/>
                <a:gd name="T17" fmla="*/ 2147483646 h 56"/>
                <a:gd name="T18" fmla="*/ 2147483646 w 69"/>
                <a:gd name="T19" fmla="*/ 2147483646 h 56"/>
                <a:gd name="T20" fmla="*/ 2147483646 w 69"/>
                <a:gd name="T21" fmla="*/ 2147483646 h 56"/>
                <a:gd name="T22" fmla="*/ 2147483646 w 69"/>
                <a:gd name="T23" fmla="*/ 2147483646 h 56"/>
                <a:gd name="T24" fmla="*/ 2147483646 w 69"/>
                <a:gd name="T25" fmla="*/ 2147483646 h 56"/>
                <a:gd name="T26" fmla="*/ 2147483646 w 69"/>
                <a:gd name="T27" fmla="*/ 2147483646 h 56"/>
                <a:gd name="T28" fmla="*/ 2147483646 w 69"/>
                <a:gd name="T29" fmla="*/ 2147483646 h 56"/>
                <a:gd name="T30" fmla="*/ 2147483646 w 69"/>
                <a:gd name="T31" fmla="*/ 2147483646 h 56"/>
                <a:gd name="T32" fmla="*/ 2147483646 w 69"/>
                <a:gd name="T33" fmla="*/ 2147483646 h 56"/>
                <a:gd name="T34" fmla="*/ 2147483646 w 69"/>
                <a:gd name="T35" fmla="*/ 2147483646 h 56"/>
                <a:gd name="T36" fmla="*/ 2147483646 w 69"/>
                <a:gd name="T37" fmla="*/ 2147483646 h 56"/>
                <a:gd name="T38" fmla="*/ 2147483646 w 69"/>
                <a:gd name="T39" fmla="*/ 2147483646 h 56"/>
                <a:gd name="T40" fmla="*/ 2147483646 w 69"/>
                <a:gd name="T41" fmla="*/ 2147483646 h 56"/>
                <a:gd name="T42" fmla="*/ 2147483646 w 69"/>
                <a:gd name="T43" fmla="*/ 2147483646 h 56"/>
                <a:gd name="T44" fmla="*/ 2147483646 w 69"/>
                <a:gd name="T45" fmla="*/ 2147483646 h 56"/>
                <a:gd name="T46" fmla="*/ 2147483646 w 69"/>
                <a:gd name="T47" fmla="*/ 2147483646 h 56"/>
                <a:gd name="T48" fmla="*/ 0 w 69"/>
                <a:gd name="T49" fmla="*/ 2147483646 h 56"/>
                <a:gd name="T50" fmla="*/ 2147483646 w 69"/>
                <a:gd name="T51" fmla="*/ 2147483646 h 56"/>
                <a:gd name="T52" fmla="*/ 2147483646 w 69"/>
                <a:gd name="T53" fmla="*/ 2147483646 h 56"/>
                <a:gd name="T54" fmla="*/ 2147483646 w 69"/>
                <a:gd name="T55" fmla="*/ 2147483646 h 56"/>
                <a:gd name="T56" fmla="*/ 2147483646 w 69"/>
                <a:gd name="T57" fmla="*/ 2147483646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56"/>
                <a:gd name="T89" fmla="*/ 69 w 69"/>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56">
                  <a:moveTo>
                    <a:pt x="43" y="37"/>
                  </a:moveTo>
                  <a:lnTo>
                    <a:pt x="22" y="22"/>
                  </a:lnTo>
                  <a:lnTo>
                    <a:pt x="13" y="11"/>
                  </a:lnTo>
                  <a:lnTo>
                    <a:pt x="13" y="0"/>
                  </a:lnTo>
                  <a:lnTo>
                    <a:pt x="30" y="7"/>
                  </a:lnTo>
                  <a:lnTo>
                    <a:pt x="39" y="19"/>
                  </a:lnTo>
                  <a:lnTo>
                    <a:pt x="43" y="34"/>
                  </a:lnTo>
                  <a:lnTo>
                    <a:pt x="43" y="26"/>
                  </a:lnTo>
                  <a:lnTo>
                    <a:pt x="56" y="15"/>
                  </a:lnTo>
                  <a:lnTo>
                    <a:pt x="69" y="7"/>
                  </a:lnTo>
                  <a:lnTo>
                    <a:pt x="69" y="19"/>
                  </a:lnTo>
                  <a:lnTo>
                    <a:pt x="65" y="26"/>
                  </a:lnTo>
                  <a:lnTo>
                    <a:pt x="43" y="37"/>
                  </a:lnTo>
                  <a:lnTo>
                    <a:pt x="56" y="41"/>
                  </a:lnTo>
                  <a:lnTo>
                    <a:pt x="65" y="56"/>
                  </a:lnTo>
                  <a:lnTo>
                    <a:pt x="52" y="49"/>
                  </a:lnTo>
                  <a:lnTo>
                    <a:pt x="47" y="37"/>
                  </a:lnTo>
                  <a:lnTo>
                    <a:pt x="35" y="49"/>
                  </a:lnTo>
                  <a:lnTo>
                    <a:pt x="22" y="56"/>
                  </a:lnTo>
                  <a:lnTo>
                    <a:pt x="22" y="45"/>
                  </a:lnTo>
                  <a:lnTo>
                    <a:pt x="30" y="41"/>
                  </a:lnTo>
                  <a:lnTo>
                    <a:pt x="47" y="37"/>
                  </a:lnTo>
                  <a:lnTo>
                    <a:pt x="26" y="37"/>
                  </a:lnTo>
                  <a:lnTo>
                    <a:pt x="4" y="34"/>
                  </a:lnTo>
                  <a:lnTo>
                    <a:pt x="0" y="30"/>
                  </a:lnTo>
                  <a:lnTo>
                    <a:pt x="4" y="26"/>
                  </a:lnTo>
                  <a:lnTo>
                    <a:pt x="17" y="26"/>
                  </a:lnTo>
                  <a:lnTo>
                    <a:pt x="30" y="30"/>
                  </a:lnTo>
                  <a:lnTo>
                    <a:pt x="43" y="3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4" name="Freeform 56">
              <a:extLst>
                <a:ext uri="{FF2B5EF4-FFF2-40B4-BE49-F238E27FC236}">
                  <a16:creationId xmlns:a16="http://schemas.microsoft.com/office/drawing/2014/main" id="{CB1B1386-15C3-4247-B346-69D520A2F821}"/>
                </a:ext>
              </a:extLst>
            </p:cNvPr>
            <p:cNvSpPr>
              <a:spLocks/>
            </p:cNvSpPr>
            <p:nvPr/>
          </p:nvSpPr>
          <p:spPr bwMode="auto">
            <a:xfrm>
              <a:off x="1785938" y="5438775"/>
              <a:ext cx="130175" cy="107950"/>
            </a:xfrm>
            <a:custGeom>
              <a:avLst/>
              <a:gdLst>
                <a:gd name="T0" fmla="*/ 2147483646 w 82"/>
                <a:gd name="T1" fmla="*/ 2147483646 h 68"/>
                <a:gd name="T2" fmla="*/ 2147483646 w 82"/>
                <a:gd name="T3" fmla="*/ 2147483646 h 68"/>
                <a:gd name="T4" fmla="*/ 2147483646 w 82"/>
                <a:gd name="T5" fmla="*/ 2147483646 h 68"/>
                <a:gd name="T6" fmla="*/ 2147483646 w 82"/>
                <a:gd name="T7" fmla="*/ 2147483646 h 68"/>
                <a:gd name="T8" fmla="*/ 2147483646 w 82"/>
                <a:gd name="T9" fmla="*/ 2147483646 h 68"/>
                <a:gd name="T10" fmla="*/ 2147483646 w 82"/>
                <a:gd name="T11" fmla="*/ 2147483646 h 68"/>
                <a:gd name="T12" fmla="*/ 2147483646 w 82"/>
                <a:gd name="T13" fmla="*/ 2147483646 h 68"/>
                <a:gd name="T14" fmla="*/ 2147483646 w 82"/>
                <a:gd name="T15" fmla="*/ 2147483646 h 68"/>
                <a:gd name="T16" fmla="*/ 2147483646 w 82"/>
                <a:gd name="T17" fmla="*/ 2147483646 h 68"/>
                <a:gd name="T18" fmla="*/ 2147483646 w 82"/>
                <a:gd name="T19" fmla="*/ 2147483646 h 68"/>
                <a:gd name="T20" fmla="*/ 2147483646 w 82"/>
                <a:gd name="T21" fmla="*/ 2147483646 h 68"/>
                <a:gd name="T22" fmla="*/ 2147483646 w 82"/>
                <a:gd name="T23" fmla="*/ 2147483646 h 68"/>
                <a:gd name="T24" fmla="*/ 2147483646 w 82"/>
                <a:gd name="T25" fmla="*/ 2147483646 h 68"/>
                <a:gd name="T26" fmla="*/ 2147483646 w 82"/>
                <a:gd name="T27" fmla="*/ 2147483646 h 68"/>
                <a:gd name="T28" fmla="*/ 0 w 82"/>
                <a:gd name="T29" fmla="*/ 2147483646 h 68"/>
                <a:gd name="T30" fmla="*/ 2147483646 w 82"/>
                <a:gd name="T31" fmla="*/ 2147483646 h 68"/>
                <a:gd name="T32" fmla="*/ 2147483646 w 82"/>
                <a:gd name="T33" fmla="*/ 2147483646 h 68"/>
                <a:gd name="T34" fmla="*/ 2147483646 w 82"/>
                <a:gd name="T35" fmla="*/ 2147483646 h 68"/>
                <a:gd name="T36" fmla="*/ 2147483646 w 82"/>
                <a:gd name="T37" fmla="*/ 2147483646 h 68"/>
                <a:gd name="T38" fmla="*/ 2147483646 w 82"/>
                <a:gd name="T39" fmla="*/ 0 h 68"/>
                <a:gd name="T40" fmla="*/ 2147483646 w 82"/>
                <a:gd name="T41" fmla="*/ 2147483646 h 68"/>
                <a:gd name="T42" fmla="*/ 2147483646 w 82"/>
                <a:gd name="T43" fmla="*/ 2147483646 h 68"/>
                <a:gd name="T44" fmla="*/ 2147483646 w 82"/>
                <a:gd name="T45" fmla="*/ 2147483646 h 68"/>
                <a:gd name="T46" fmla="*/ 2147483646 w 82"/>
                <a:gd name="T47" fmla="*/ 2147483646 h 68"/>
                <a:gd name="T48" fmla="*/ 2147483646 w 82"/>
                <a:gd name="T49" fmla="*/ 2147483646 h 68"/>
                <a:gd name="T50" fmla="*/ 2147483646 w 82"/>
                <a:gd name="T51" fmla="*/ 2147483646 h 68"/>
                <a:gd name="T52" fmla="*/ 2147483646 w 82"/>
                <a:gd name="T53" fmla="*/ 2147483646 h 68"/>
                <a:gd name="T54" fmla="*/ 2147483646 w 82"/>
                <a:gd name="T55" fmla="*/ 2147483646 h 68"/>
                <a:gd name="T56" fmla="*/ 2147483646 w 82"/>
                <a:gd name="T57" fmla="*/ 2147483646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68"/>
                <a:gd name="T89" fmla="*/ 82 w 8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68">
                  <a:moveTo>
                    <a:pt x="30" y="31"/>
                  </a:moveTo>
                  <a:lnTo>
                    <a:pt x="56" y="23"/>
                  </a:lnTo>
                  <a:lnTo>
                    <a:pt x="69" y="23"/>
                  </a:lnTo>
                  <a:lnTo>
                    <a:pt x="82" y="31"/>
                  </a:lnTo>
                  <a:lnTo>
                    <a:pt x="65" y="38"/>
                  </a:lnTo>
                  <a:lnTo>
                    <a:pt x="48" y="38"/>
                  </a:lnTo>
                  <a:lnTo>
                    <a:pt x="30" y="31"/>
                  </a:lnTo>
                  <a:lnTo>
                    <a:pt x="39" y="38"/>
                  </a:lnTo>
                  <a:lnTo>
                    <a:pt x="43" y="53"/>
                  </a:lnTo>
                  <a:lnTo>
                    <a:pt x="39" y="68"/>
                  </a:lnTo>
                  <a:lnTo>
                    <a:pt x="26" y="61"/>
                  </a:lnTo>
                  <a:lnTo>
                    <a:pt x="26" y="50"/>
                  </a:lnTo>
                  <a:lnTo>
                    <a:pt x="30" y="31"/>
                  </a:lnTo>
                  <a:lnTo>
                    <a:pt x="18" y="34"/>
                  </a:lnTo>
                  <a:lnTo>
                    <a:pt x="0" y="34"/>
                  </a:lnTo>
                  <a:lnTo>
                    <a:pt x="5" y="27"/>
                  </a:lnTo>
                  <a:lnTo>
                    <a:pt x="13" y="27"/>
                  </a:lnTo>
                  <a:lnTo>
                    <a:pt x="26" y="34"/>
                  </a:lnTo>
                  <a:lnTo>
                    <a:pt x="22" y="16"/>
                  </a:lnTo>
                  <a:lnTo>
                    <a:pt x="26" y="0"/>
                  </a:lnTo>
                  <a:lnTo>
                    <a:pt x="35" y="8"/>
                  </a:lnTo>
                  <a:lnTo>
                    <a:pt x="30" y="16"/>
                  </a:lnTo>
                  <a:lnTo>
                    <a:pt x="26" y="34"/>
                  </a:lnTo>
                  <a:lnTo>
                    <a:pt x="52" y="4"/>
                  </a:lnTo>
                  <a:lnTo>
                    <a:pt x="61" y="4"/>
                  </a:lnTo>
                  <a:lnTo>
                    <a:pt x="65" y="8"/>
                  </a:lnTo>
                  <a:lnTo>
                    <a:pt x="56" y="19"/>
                  </a:lnTo>
                  <a:lnTo>
                    <a:pt x="43" y="23"/>
                  </a:lnTo>
                  <a:lnTo>
                    <a:pt x="30" y="3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5" name="Freeform 57">
              <a:extLst>
                <a:ext uri="{FF2B5EF4-FFF2-40B4-BE49-F238E27FC236}">
                  <a16:creationId xmlns:a16="http://schemas.microsoft.com/office/drawing/2014/main" id="{7DC43A8B-54FA-46EF-B706-F489EDB15326}"/>
                </a:ext>
              </a:extLst>
            </p:cNvPr>
            <p:cNvSpPr>
              <a:spLocks/>
            </p:cNvSpPr>
            <p:nvPr/>
          </p:nvSpPr>
          <p:spPr bwMode="auto">
            <a:xfrm>
              <a:off x="1874838" y="5511800"/>
              <a:ext cx="109538" cy="119063"/>
            </a:xfrm>
            <a:custGeom>
              <a:avLst/>
              <a:gdLst>
                <a:gd name="T0" fmla="*/ 2147483646 w 69"/>
                <a:gd name="T1" fmla="*/ 2147483646 h 75"/>
                <a:gd name="T2" fmla="*/ 2147483646 w 69"/>
                <a:gd name="T3" fmla="*/ 2147483646 h 75"/>
                <a:gd name="T4" fmla="*/ 2147483646 w 69"/>
                <a:gd name="T5" fmla="*/ 2147483646 h 75"/>
                <a:gd name="T6" fmla="*/ 2147483646 w 69"/>
                <a:gd name="T7" fmla="*/ 2147483646 h 75"/>
                <a:gd name="T8" fmla="*/ 2147483646 w 69"/>
                <a:gd name="T9" fmla="*/ 2147483646 h 75"/>
                <a:gd name="T10" fmla="*/ 2147483646 w 69"/>
                <a:gd name="T11" fmla="*/ 2147483646 h 75"/>
                <a:gd name="T12" fmla="*/ 2147483646 w 69"/>
                <a:gd name="T13" fmla="*/ 2147483646 h 75"/>
                <a:gd name="T14" fmla="*/ 2147483646 w 69"/>
                <a:gd name="T15" fmla="*/ 2147483646 h 75"/>
                <a:gd name="T16" fmla="*/ 2147483646 w 69"/>
                <a:gd name="T17" fmla="*/ 2147483646 h 75"/>
                <a:gd name="T18" fmla="*/ 2147483646 w 69"/>
                <a:gd name="T19" fmla="*/ 2147483646 h 75"/>
                <a:gd name="T20" fmla="*/ 2147483646 w 69"/>
                <a:gd name="T21" fmla="*/ 2147483646 h 75"/>
                <a:gd name="T22" fmla="*/ 2147483646 w 69"/>
                <a:gd name="T23" fmla="*/ 2147483646 h 75"/>
                <a:gd name="T24" fmla="*/ 2147483646 w 69"/>
                <a:gd name="T25" fmla="*/ 2147483646 h 75"/>
                <a:gd name="T26" fmla="*/ 2147483646 w 69"/>
                <a:gd name="T27" fmla="*/ 2147483646 h 75"/>
                <a:gd name="T28" fmla="*/ 2147483646 w 69"/>
                <a:gd name="T29" fmla="*/ 2147483646 h 75"/>
                <a:gd name="T30" fmla="*/ 0 w 69"/>
                <a:gd name="T31" fmla="*/ 2147483646 h 75"/>
                <a:gd name="T32" fmla="*/ 2147483646 w 69"/>
                <a:gd name="T33" fmla="*/ 2147483646 h 75"/>
                <a:gd name="T34" fmla="*/ 2147483646 w 69"/>
                <a:gd name="T35" fmla="*/ 2147483646 h 75"/>
                <a:gd name="T36" fmla="*/ 2147483646 w 69"/>
                <a:gd name="T37" fmla="*/ 2147483646 h 75"/>
                <a:gd name="T38" fmla="*/ 2147483646 w 69"/>
                <a:gd name="T39" fmla="*/ 2147483646 h 75"/>
                <a:gd name="T40" fmla="*/ 2147483646 w 69"/>
                <a:gd name="T41" fmla="*/ 0 h 75"/>
                <a:gd name="T42" fmla="*/ 2147483646 w 69"/>
                <a:gd name="T43" fmla="*/ 2147483646 h 75"/>
                <a:gd name="T44" fmla="*/ 2147483646 w 69"/>
                <a:gd name="T45" fmla="*/ 2147483646 h 75"/>
                <a:gd name="T46" fmla="*/ 2147483646 w 69"/>
                <a:gd name="T47" fmla="*/ 2147483646 h 75"/>
                <a:gd name="T48" fmla="*/ 2147483646 w 69"/>
                <a:gd name="T49" fmla="*/ 2147483646 h 75"/>
                <a:gd name="T50" fmla="*/ 2147483646 w 69"/>
                <a:gd name="T51" fmla="*/ 0 h 75"/>
                <a:gd name="T52" fmla="*/ 2147483646 w 69"/>
                <a:gd name="T53" fmla="*/ 2147483646 h 75"/>
                <a:gd name="T54" fmla="*/ 2147483646 w 69"/>
                <a:gd name="T55" fmla="*/ 2147483646 h 75"/>
                <a:gd name="T56" fmla="*/ 2147483646 w 69"/>
                <a:gd name="T57" fmla="*/ 2147483646 h 75"/>
                <a:gd name="T58" fmla="*/ 2147483646 w 69"/>
                <a:gd name="T59" fmla="*/ 2147483646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75"/>
                <a:gd name="T92" fmla="*/ 69 w 69"/>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75">
                  <a:moveTo>
                    <a:pt x="22" y="34"/>
                  </a:moveTo>
                  <a:lnTo>
                    <a:pt x="43" y="22"/>
                  </a:lnTo>
                  <a:lnTo>
                    <a:pt x="56" y="22"/>
                  </a:lnTo>
                  <a:lnTo>
                    <a:pt x="69" y="26"/>
                  </a:lnTo>
                  <a:lnTo>
                    <a:pt x="56" y="38"/>
                  </a:lnTo>
                  <a:lnTo>
                    <a:pt x="39" y="41"/>
                  </a:lnTo>
                  <a:lnTo>
                    <a:pt x="22" y="34"/>
                  </a:lnTo>
                  <a:lnTo>
                    <a:pt x="35" y="41"/>
                  </a:lnTo>
                  <a:lnTo>
                    <a:pt x="39" y="60"/>
                  </a:lnTo>
                  <a:lnTo>
                    <a:pt x="43" y="75"/>
                  </a:lnTo>
                  <a:lnTo>
                    <a:pt x="30" y="68"/>
                  </a:lnTo>
                  <a:lnTo>
                    <a:pt x="26" y="56"/>
                  </a:lnTo>
                  <a:lnTo>
                    <a:pt x="22" y="34"/>
                  </a:lnTo>
                  <a:lnTo>
                    <a:pt x="13" y="41"/>
                  </a:lnTo>
                  <a:lnTo>
                    <a:pt x="9" y="41"/>
                  </a:lnTo>
                  <a:lnTo>
                    <a:pt x="0" y="38"/>
                  </a:lnTo>
                  <a:lnTo>
                    <a:pt x="5" y="34"/>
                  </a:lnTo>
                  <a:lnTo>
                    <a:pt x="9" y="34"/>
                  </a:lnTo>
                  <a:lnTo>
                    <a:pt x="22" y="38"/>
                  </a:lnTo>
                  <a:lnTo>
                    <a:pt x="13" y="19"/>
                  </a:lnTo>
                  <a:lnTo>
                    <a:pt x="13" y="0"/>
                  </a:lnTo>
                  <a:lnTo>
                    <a:pt x="17" y="7"/>
                  </a:lnTo>
                  <a:lnTo>
                    <a:pt x="22" y="19"/>
                  </a:lnTo>
                  <a:lnTo>
                    <a:pt x="22" y="38"/>
                  </a:lnTo>
                  <a:lnTo>
                    <a:pt x="35" y="4"/>
                  </a:lnTo>
                  <a:lnTo>
                    <a:pt x="43" y="0"/>
                  </a:lnTo>
                  <a:lnTo>
                    <a:pt x="43" y="4"/>
                  </a:lnTo>
                  <a:lnTo>
                    <a:pt x="43" y="15"/>
                  </a:lnTo>
                  <a:lnTo>
                    <a:pt x="30" y="22"/>
                  </a:lnTo>
                  <a:lnTo>
                    <a:pt x="22"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6" name="Freeform 58">
              <a:extLst>
                <a:ext uri="{FF2B5EF4-FFF2-40B4-BE49-F238E27FC236}">
                  <a16:creationId xmlns:a16="http://schemas.microsoft.com/office/drawing/2014/main" id="{85FEFBE9-ADF1-4557-BF63-B8985AC5557E}"/>
                </a:ext>
              </a:extLst>
            </p:cNvPr>
            <p:cNvSpPr>
              <a:spLocks/>
            </p:cNvSpPr>
            <p:nvPr/>
          </p:nvSpPr>
          <p:spPr bwMode="auto">
            <a:xfrm>
              <a:off x="1847851" y="5637213"/>
              <a:ext cx="142875" cy="90488"/>
            </a:xfrm>
            <a:custGeom>
              <a:avLst/>
              <a:gdLst>
                <a:gd name="T0" fmla="*/ 2147483646 w 90"/>
                <a:gd name="T1" fmla="*/ 2147483646 h 57"/>
                <a:gd name="T2" fmla="*/ 2147483646 w 90"/>
                <a:gd name="T3" fmla="*/ 2147483646 h 57"/>
                <a:gd name="T4" fmla="*/ 2147483646 w 90"/>
                <a:gd name="T5" fmla="*/ 2147483646 h 57"/>
                <a:gd name="T6" fmla="*/ 2147483646 w 90"/>
                <a:gd name="T7" fmla="*/ 2147483646 h 57"/>
                <a:gd name="T8" fmla="*/ 2147483646 w 90"/>
                <a:gd name="T9" fmla="*/ 2147483646 h 57"/>
                <a:gd name="T10" fmla="*/ 2147483646 w 90"/>
                <a:gd name="T11" fmla="*/ 2147483646 h 57"/>
                <a:gd name="T12" fmla="*/ 2147483646 w 90"/>
                <a:gd name="T13" fmla="*/ 2147483646 h 57"/>
                <a:gd name="T14" fmla="*/ 2147483646 w 90"/>
                <a:gd name="T15" fmla="*/ 2147483646 h 57"/>
                <a:gd name="T16" fmla="*/ 2147483646 w 90"/>
                <a:gd name="T17" fmla="*/ 2147483646 h 57"/>
                <a:gd name="T18" fmla="*/ 0 w 90"/>
                <a:gd name="T19" fmla="*/ 2147483646 h 57"/>
                <a:gd name="T20" fmla="*/ 2147483646 w 90"/>
                <a:gd name="T21" fmla="*/ 2147483646 h 57"/>
                <a:gd name="T22" fmla="*/ 2147483646 w 90"/>
                <a:gd name="T23" fmla="*/ 2147483646 h 57"/>
                <a:gd name="T24" fmla="*/ 2147483646 w 90"/>
                <a:gd name="T25" fmla="*/ 2147483646 h 57"/>
                <a:gd name="T26" fmla="*/ 2147483646 w 90"/>
                <a:gd name="T27" fmla="*/ 2147483646 h 57"/>
                <a:gd name="T28" fmla="*/ 2147483646 w 90"/>
                <a:gd name="T29" fmla="*/ 2147483646 h 57"/>
                <a:gd name="T30" fmla="*/ 2147483646 w 90"/>
                <a:gd name="T31" fmla="*/ 0 h 57"/>
                <a:gd name="T32" fmla="*/ 2147483646 w 90"/>
                <a:gd name="T33" fmla="*/ 2147483646 h 57"/>
                <a:gd name="T34" fmla="*/ 2147483646 w 90"/>
                <a:gd name="T35" fmla="*/ 2147483646 h 57"/>
                <a:gd name="T36" fmla="*/ 2147483646 w 90"/>
                <a:gd name="T37" fmla="*/ 2147483646 h 57"/>
                <a:gd name="T38" fmla="*/ 2147483646 w 90"/>
                <a:gd name="T39" fmla="*/ 2147483646 h 57"/>
                <a:gd name="T40" fmla="*/ 2147483646 w 90"/>
                <a:gd name="T41" fmla="*/ 2147483646 h 57"/>
                <a:gd name="T42" fmla="*/ 2147483646 w 90"/>
                <a:gd name="T43" fmla="*/ 2147483646 h 57"/>
                <a:gd name="T44" fmla="*/ 2147483646 w 90"/>
                <a:gd name="T45" fmla="*/ 2147483646 h 57"/>
                <a:gd name="T46" fmla="*/ 2147483646 w 90"/>
                <a:gd name="T47" fmla="*/ 2147483646 h 57"/>
                <a:gd name="T48" fmla="*/ 2147483646 w 90"/>
                <a:gd name="T49" fmla="*/ 2147483646 h 57"/>
                <a:gd name="T50" fmla="*/ 2147483646 w 90"/>
                <a:gd name="T51" fmla="*/ 2147483646 h 57"/>
                <a:gd name="T52" fmla="*/ 2147483646 w 90"/>
                <a:gd name="T53" fmla="*/ 2147483646 h 57"/>
                <a:gd name="T54" fmla="*/ 2147483646 w 90"/>
                <a:gd name="T55" fmla="*/ 2147483646 h 57"/>
                <a:gd name="T56" fmla="*/ 2147483646 w 90"/>
                <a:gd name="T57" fmla="*/ 2147483646 h 57"/>
                <a:gd name="T58" fmla="*/ 2147483646 w 90"/>
                <a:gd name="T59" fmla="*/ 2147483646 h 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57"/>
                <a:gd name="T92" fmla="*/ 90 w 90"/>
                <a:gd name="T93" fmla="*/ 57 h 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57">
                  <a:moveTo>
                    <a:pt x="52" y="19"/>
                  </a:moveTo>
                  <a:lnTo>
                    <a:pt x="56" y="42"/>
                  </a:lnTo>
                  <a:lnTo>
                    <a:pt x="52" y="49"/>
                  </a:lnTo>
                  <a:lnTo>
                    <a:pt x="43" y="57"/>
                  </a:lnTo>
                  <a:lnTo>
                    <a:pt x="34" y="42"/>
                  </a:lnTo>
                  <a:lnTo>
                    <a:pt x="39" y="30"/>
                  </a:lnTo>
                  <a:lnTo>
                    <a:pt x="52" y="19"/>
                  </a:lnTo>
                  <a:lnTo>
                    <a:pt x="39" y="27"/>
                  </a:lnTo>
                  <a:lnTo>
                    <a:pt x="17" y="27"/>
                  </a:lnTo>
                  <a:lnTo>
                    <a:pt x="0" y="23"/>
                  </a:lnTo>
                  <a:lnTo>
                    <a:pt x="13" y="15"/>
                  </a:lnTo>
                  <a:lnTo>
                    <a:pt x="26" y="11"/>
                  </a:lnTo>
                  <a:lnTo>
                    <a:pt x="52" y="19"/>
                  </a:lnTo>
                  <a:lnTo>
                    <a:pt x="47" y="8"/>
                  </a:lnTo>
                  <a:lnTo>
                    <a:pt x="47" y="4"/>
                  </a:lnTo>
                  <a:lnTo>
                    <a:pt x="52" y="0"/>
                  </a:lnTo>
                  <a:lnTo>
                    <a:pt x="60" y="4"/>
                  </a:lnTo>
                  <a:lnTo>
                    <a:pt x="60" y="8"/>
                  </a:lnTo>
                  <a:lnTo>
                    <a:pt x="47" y="19"/>
                  </a:lnTo>
                  <a:lnTo>
                    <a:pt x="73" y="15"/>
                  </a:lnTo>
                  <a:lnTo>
                    <a:pt x="90" y="23"/>
                  </a:lnTo>
                  <a:lnTo>
                    <a:pt x="82" y="27"/>
                  </a:lnTo>
                  <a:lnTo>
                    <a:pt x="69" y="23"/>
                  </a:lnTo>
                  <a:lnTo>
                    <a:pt x="47" y="19"/>
                  </a:lnTo>
                  <a:lnTo>
                    <a:pt x="82" y="42"/>
                  </a:lnTo>
                  <a:lnTo>
                    <a:pt x="82" y="49"/>
                  </a:lnTo>
                  <a:lnTo>
                    <a:pt x="77" y="49"/>
                  </a:lnTo>
                  <a:lnTo>
                    <a:pt x="64" y="42"/>
                  </a:lnTo>
                  <a:lnTo>
                    <a:pt x="60" y="30"/>
                  </a:lnTo>
                  <a:lnTo>
                    <a:pt x="52"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7" name="Freeform 59">
              <a:extLst>
                <a:ext uri="{FF2B5EF4-FFF2-40B4-BE49-F238E27FC236}">
                  <a16:creationId xmlns:a16="http://schemas.microsoft.com/office/drawing/2014/main" id="{AA562DCB-1648-41CC-A126-DA5347D8CF9D}"/>
                </a:ext>
              </a:extLst>
            </p:cNvPr>
            <p:cNvSpPr>
              <a:spLocks/>
            </p:cNvSpPr>
            <p:nvPr/>
          </p:nvSpPr>
          <p:spPr bwMode="auto">
            <a:xfrm>
              <a:off x="1970088" y="5492750"/>
              <a:ext cx="103188" cy="96838"/>
            </a:xfrm>
            <a:custGeom>
              <a:avLst/>
              <a:gdLst>
                <a:gd name="T0" fmla="*/ 2147483646 w 65"/>
                <a:gd name="T1" fmla="*/ 2147483646 h 61"/>
                <a:gd name="T2" fmla="*/ 2147483646 w 65"/>
                <a:gd name="T3" fmla="*/ 2147483646 h 61"/>
                <a:gd name="T4" fmla="*/ 2147483646 w 65"/>
                <a:gd name="T5" fmla="*/ 2147483646 h 61"/>
                <a:gd name="T6" fmla="*/ 2147483646 w 65"/>
                <a:gd name="T7" fmla="*/ 2147483646 h 61"/>
                <a:gd name="T8" fmla="*/ 2147483646 w 65"/>
                <a:gd name="T9" fmla="*/ 2147483646 h 61"/>
                <a:gd name="T10" fmla="*/ 2147483646 w 65"/>
                <a:gd name="T11" fmla="*/ 2147483646 h 61"/>
                <a:gd name="T12" fmla="*/ 2147483646 w 65"/>
                <a:gd name="T13" fmla="*/ 2147483646 h 61"/>
                <a:gd name="T14" fmla="*/ 2147483646 w 65"/>
                <a:gd name="T15" fmla="*/ 2147483646 h 61"/>
                <a:gd name="T16" fmla="*/ 2147483646 w 65"/>
                <a:gd name="T17" fmla="*/ 2147483646 h 61"/>
                <a:gd name="T18" fmla="*/ 2147483646 w 65"/>
                <a:gd name="T19" fmla="*/ 2147483646 h 61"/>
                <a:gd name="T20" fmla="*/ 2147483646 w 65"/>
                <a:gd name="T21" fmla="*/ 2147483646 h 61"/>
                <a:gd name="T22" fmla="*/ 0 w 65"/>
                <a:gd name="T23" fmla="*/ 2147483646 h 61"/>
                <a:gd name="T24" fmla="*/ 2147483646 w 65"/>
                <a:gd name="T25" fmla="*/ 2147483646 h 61"/>
                <a:gd name="T26" fmla="*/ 2147483646 w 65"/>
                <a:gd name="T27" fmla="*/ 2147483646 h 61"/>
                <a:gd name="T28" fmla="*/ 2147483646 w 65"/>
                <a:gd name="T29" fmla="*/ 2147483646 h 61"/>
                <a:gd name="T30" fmla="*/ 2147483646 w 65"/>
                <a:gd name="T31" fmla="*/ 2147483646 h 61"/>
                <a:gd name="T32" fmla="*/ 2147483646 w 65"/>
                <a:gd name="T33" fmla="*/ 2147483646 h 61"/>
                <a:gd name="T34" fmla="*/ 2147483646 w 65"/>
                <a:gd name="T35" fmla="*/ 0 h 61"/>
                <a:gd name="T36" fmla="*/ 2147483646 w 65"/>
                <a:gd name="T37" fmla="*/ 0 h 61"/>
                <a:gd name="T38" fmla="*/ 2147483646 w 65"/>
                <a:gd name="T39" fmla="*/ 2147483646 h 61"/>
                <a:gd name="T40" fmla="*/ 2147483646 w 65"/>
                <a:gd name="T41" fmla="*/ 2147483646 h 61"/>
                <a:gd name="T42" fmla="*/ 2147483646 w 65"/>
                <a:gd name="T43" fmla="*/ 2147483646 h 61"/>
                <a:gd name="T44" fmla="*/ 2147483646 w 65"/>
                <a:gd name="T45" fmla="*/ 2147483646 h 61"/>
                <a:gd name="T46" fmla="*/ 2147483646 w 65"/>
                <a:gd name="T47" fmla="*/ 2147483646 h 61"/>
                <a:gd name="T48" fmla="*/ 2147483646 w 65"/>
                <a:gd name="T49" fmla="*/ 2147483646 h 61"/>
                <a:gd name="T50" fmla="*/ 2147483646 w 65"/>
                <a:gd name="T51" fmla="*/ 2147483646 h 61"/>
                <a:gd name="T52" fmla="*/ 2147483646 w 65"/>
                <a:gd name="T53" fmla="*/ 2147483646 h 61"/>
                <a:gd name="T54" fmla="*/ 2147483646 w 65"/>
                <a:gd name="T55" fmla="*/ 2147483646 h 61"/>
                <a:gd name="T56" fmla="*/ 2147483646 w 65"/>
                <a:gd name="T57" fmla="*/ 2147483646 h 61"/>
                <a:gd name="T58" fmla="*/ 2147483646 w 65"/>
                <a:gd name="T59" fmla="*/ 2147483646 h 61"/>
                <a:gd name="T60" fmla="*/ 2147483646 w 65"/>
                <a:gd name="T61" fmla="*/ 2147483646 h 61"/>
                <a:gd name="T62" fmla="*/ 2147483646 w 65"/>
                <a:gd name="T63" fmla="*/ 2147483646 h 61"/>
                <a:gd name="T64" fmla="*/ 2147483646 w 65"/>
                <a:gd name="T65" fmla="*/ 214748364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61"/>
                <a:gd name="T101" fmla="*/ 65 w 6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61">
                  <a:moveTo>
                    <a:pt x="65" y="42"/>
                  </a:moveTo>
                  <a:lnTo>
                    <a:pt x="52" y="53"/>
                  </a:lnTo>
                  <a:lnTo>
                    <a:pt x="43" y="53"/>
                  </a:lnTo>
                  <a:lnTo>
                    <a:pt x="39" y="50"/>
                  </a:lnTo>
                  <a:lnTo>
                    <a:pt x="30" y="38"/>
                  </a:lnTo>
                  <a:lnTo>
                    <a:pt x="26" y="50"/>
                  </a:lnTo>
                  <a:lnTo>
                    <a:pt x="13" y="61"/>
                  </a:lnTo>
                  <a:lnTo>
                    <a:pt x="13" y="53"/>
                  </a:lnTo>
                  <a:lnTo>
                    <a:pt x="13" y="50"/>
                  </a:lnTo>
                  <a:lnTo>
                    <a:pt x="26" y="38"/>
                  </a:lnTo>
                  <a:lnTo>
                    <a:pt x="9" y="34"/>
                  </a:lnTo>
                  <a:lnTo>
                    <a:pt x="0" y="23"/>
                  </a:lnTo>
                  <a:lnTo>
                    <a:pt x="9" y="23"/>
                  </a:lnTo>
                  <a:lnTo>
                    <a:pt x="13" y="27"/>
                  </a:lnTo>
                  <a:lnTo>
                    <a:pt x="26" y="38"/>
                  </a:lnTo>
                  <a:lnTo>
                    <a:pt x="18" y="23"/>
                  </a:lnTo>
                  <a:lnTo>
                    <a:pt x="13" y="4"/>
                  </a:lnTo>
                  <a:lnTo>
                    <a:pt x="18" y="0"/>
                  </a:lnTo>
                  <a:lnTo>
                    <a:pt x="22" y="0"/>
                  </a:lnTo>
                  <a:lnTo>
                    <a:pt x="30" y="12"/>
                  </a:lnTo>
                  <a:lnTo>
                    <a:pt x="26" y="23"/>
                  </a:lnTo>
                  <a:lnTo>
                    <a:pt x="26" y="34"/>
                  </a:lnTo>
                  <a:lnTo>
                    <a:pt x="35" y="19"/>
                  </a:lnTo>
                  <a:lnTo>
                    <a:pt x="39" y="12"/>
                  </a:lnTo>
                  <a:lnTo>
                    <a:pt x="52" y="4"/>
                  </a:lnTo>
                  <a:lnTo>
                    <a:pt x="52" y="12"/>
                  </a:lnTo>
                  <a:lnTo>
                    <a:pt x="52" y="23"/>
                  </a:lnTo>
                  <a:lnTo>
                    <a:pt x="43" y="31"/>
                  </a:lnTo>
                  <a:lnTo>
                    <a:pt x="35" y="34"/>
                  </a:lnTo>
                  <a:lnTo>
                    <a:pt x="30" y="38"/>
                  </a:lnTo>
                  <a:lnTo>
                    <a:pt x="48" y="38"/>
                  </a:lnTo>
                  <a:lnTo>
                    <a:pt x="65"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8" name="Freeform 60">
              <a:extLst>
                <a:ext uri="{FF2B5EF4-FFF2-40B4-BE49-F238E27FC236}">
                  <a16:creationId xmlns:a16="http://schemas.microsoft.com/office/drawing/2014/main" id="{4804AC22-967E-49FB-8D7E-DC2C3FCC443E}"/>
                </a:ext>
              </a:extLst>
            </p:cNvPr>
            <p:cNvSpPr>
              <a:spLocks/>
            </p:cNvSpPr>
            <p:nvPr/>
          </p:nvSpPr>
          <p:spPr bwMode="auto">
            <a:xfrm>
              <a:off x="1957388" y="5576888"/>
              <a:ext cx="107950" cy="96838"/>
            </a:xfrm>
            <a:custGeom>
              <a:avLst/>
              <a:gdLst>
                <a:gd name="T0" fmla="*/ 2147483646 w 68"/>
                <a:gd name="T1" fmla="*/ 2147483646 h 61"/>
                <a:gd name="T2" fmla="*/ 2147483646 w 68"/>
                <a:gd name="T3" fmla="*/ 2147483646 h 61"/>
                <a:gd name="T4" fmla="*/ 2147483646 w 68"/>
                <a:gd name="T5" fmla="*/ 2147483646 h 61"/>
                <a:gd name="T6" fmla="*/ 2147483646 w 68"/>
                <a:gd name="T7" fmla="*/ 2147483646 h 61"/>
                <a:gd name="T8" fmla="*/ 2147483646 w 68"/>
                <a:gd name="T9" fmla="*/ 2147483646 h 61"/>
                <a:gd name="T10" fmla="*/ 2147483646 w 68"/>
                <a:gd name="T11" fmla="*/ 2147483646 h 61"/>
                <a:gd name="T12" fmla="*/ 2147483646 w 68"/>
                <a:gd name="T13" fmla="*/ 2147483646 h 61"/>
                <a:gd name="T14" fmla="*/ 2147483646 w 68"/>
                <a:gd name="T15" fmla="*/ 0 h 61"/>
                <a:gd name="T16" fmla="*/ 2147483646 w 68"/>
                <a:gd name="T17" fmla="*/ 2147483646 h 61"/>
                <a:gd name="T18" fmla="*/ 2147483646 w 68"/>
                <a:gd name="T19" fmla="*/ 2147483646 h 61"/>
                <a:gd name="T20" fmla="*/ 2147483646 w 68"/>
                <a:gd name="T21" fmla="*/ 2147483646 h 61"/>
                <a:gd name="T22" fmla="*/ 2147483646 w 68"/>
                <a:gd name="T23" fmla="*/ 2147483646 h 61"/>
                <a:gd name="T24" fmla="*/ 2147483646 w 68"/>
                <a:gd name="T25" fmla="*/ 2147483646 h 61"/>
                <a:gd name="T26" fmla="*/ 0 w 68"/>
                <a:gd name="T27" fmla="*/ 2147483646 h 61"/>
                <a:gd name="T28" fmla="*/ 2147483646 w 68"/>
                <a:gd name="T29" fmla="*/ 2147483646 h 61"/>
                <a:gd name="T30" fmla="*/ 2147483646 w 68"/>
                <a:gd name="T31" fmla="*/ 2147483646 h 61"/>
                <a:gd name="T32" fmla="*/ 2147483646 w 68"/>
                <a:gd name="T33" fmla="*/ 2147483646 h 61"/>
                <a:gd name="T34" fmla="*/ 2147483646 w 68"/>
                <a:gd name="T35" fmla="*/ 2147483646 h 61"/>
                <a:gd name="T36" fmla="*/ 2147483646 w 68"/>
                <a:gd name="T37" fmla="*/ 2147483646 h 61"/>
                <a:gd name="T38" fmla="*/ 2147483646 w 68"/>
                <a:gd name="T39" fmla="*/ 2147483646 h 61"/>
                <a:gd name="T40" fmla="*/ 2147483646 w 68"/>
                <a:gd name="T41" fmla="*/ 2147483646 h 61"/>
                <a:gd name="T42" fmla="*/ 2147483646 w 68"/>
                <a:gd name="T43" fmla="*/ 2147483646 h 61"/>
                <a:gd name="T44" fmla="*/ 2147483646 w 68"/>
                <a:gd name="T45" fmla="*/ 2147483646 h 61"/>
                <a:gd name="T46" fmla="*/ 2147483646 w 68"/>
                <a:gd name="T47" fmla="*/ 2147483646 h 61"/>
                <a:gd name="T48" fmla="*/ 2147483646 w 68"/>
                <a:gd name="T49" fmla="*/ 2147483646 h 61"/>
                <a:gd name="T50" fmla="*/ 2147483646 w 68"/>
                <a:gd name="T51" fmla="*/ 2147483646 h 61"/>
                <a:gd name="T52" fmla="*/ 2147483646 w 68"/>
                <a:gd name="T53" fmla="*/ 2147483646 h 61"/>
                <a:gd name="T54" fmla="*/ 2147483646 w 68"/>
                <a:gd name="T55" fmla="*/ 2147483646 h 61"/>
                <a:gd name="T56" fmla="*/ 2147483646 w 68"/>
                <a:gd name="T57" fmla="*/ 2147483646 h 61"/>
                <a:gd name="T58" fmla="*/ 2147483646 w 68"/>
                <a:gd name="T59" fmla="*/ 2147483646 h 61"/>
                <a:gd name="T60" fmla="*/ 2147483646 w 68"/>
                <a:gd name="T61" fmla="*/ 2147483646 h 61"/>
                <a:gd name="T62" fmla="*/ 2147483646 w 68"/>
                <a:gd name="T63" fmla="*/ 2147483646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1"/>
                <a:gd name="T98" fmla="*/ 68 w 68"/>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1">
                  <a:moveTo>
                    <a:pt x="51" y="4"/>
                  </a:moveTo>
                  <a:lnTo>
                    <a:pt x="38" y="8"/>
                  </a:lnTo>
                  <a:lnTo>
                    <a:pt x="34" y="19"/>
                  </a:lnTo>
                  <a:lnTo>
                    <a:pt x="26" y="42"/>
                  </a:lnTo>
                  <a:lnTo>
                    <a:pt x="26" y="27"/>
                  </a:lnTo>
                  <a:lnTo>
                    <a:pt x="30" y="15"/>
                  </a:lnTo>
                  <a:lnTo>
                    <a:pt x="21" y="4"/>
                  </a:lnTo>
                  <a:lnTo>
                    <a:pt x="17" y="0"/>
                  </a:lnTo>
                  <a:lnTo>
                    <a:pt x="17" y="8"/>
                  </a:lnTo>
                  <a:lnTo>
                    <a:pt x="21" y="27"/>
                  </a:lnTo>
                  <a:lnTo>
                    <a:pt x="30" y="46"/>
                  </a:lnTo>
                  <a:lnTo>
                    <a:pt x="17" y="31"/>
                  </a:lnTo>
                  <a:lnTo>
                    <a:pt x="8" y="27"/>
                  </a:lnTo>
                  <a:lnTo>
                    <a:pt x="0" y="27"/>
                  </a:lnTo>
                  <a:lnTo>
                    <a:pt x="8" y="38"/>
                  </a:lnTo>
                  <a:lnTo>
                    <a:pt x="30" y="42"/>
                  </a:lnTo>
                  <a:lnTo>
                    <a:pt x="17" y="49"/>
                  </a:lnTo>
                  <a:lnTo>
                    <a:pt x="13" y="57"/>
                  </a:lnTo>
                  <a:lnTo>
                    <a:pt x="17" y="61"/>
                  </a:lnTo>
                  <a:lnTo>
                    <a:pt x="26" y="53"/>
                  </a:lnTo>
                  <a:lnTo>
                    <a:pt x="26" y="38"/>
                  </a:lnTo>
                  <a:lnTo>
                    <a:pt x="43" y="53"/>
                  </a:lnTo>
                  <a:lnTo>
                    <a:pt x="56" y="53"/>
                  </a:lnTo>
                  <a:lnTo>
                    <a:pt x="68" y="49"/>
                  </a:lnTo>
                  <a:lnTo>
                    <a:pt x="60" y="42"/>
                  </a:lnTo>
                  <a:lnTo>
                    <a:pt x="43" y="38"/>
                  </a:lnTo>
                  <a:lnTo>
                    <a:pt x="30" y="38"/>
                  </a:lnTo>
                  <a:lnTo>
                    <a:pt x="43" y="31"/>
                  </a:lnTo>
                  <a:lnTo>
                    <a:pt x="51" y="15"/>
                  </a:lnTo>
                  <a:lnTo>
                    <a:pt x="56" y="4"/>
                  </a:lnTo>
                  <a:lnTo>
                    <a:pt x="51" y="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9" name="Freeform 61">
              <a:extLst>
                <a:ext uri="{FF2B5EF4-FFF2-40B4-BE49-F238E27FC236}">
                  <a16:creationId xmlns:a16="http://schemas.microsoft.com/office/drawing/2014/main" id="{C569CB93-6881-421B-BB53-4D26EE91CE37}"/>
                </a:ext>
              </a:extLst>
            </p:cNvPr>
            <p:cNvSpPr>
              <a:spLocks/>
            </p:cNvSpPr>
            <p:nvPr/>
          </p:nvSpPr>
          <p:spPr bwMode="auto">
            <a:xfrm>
              <a:off x="1990726" y="5661025"/>
              <a:ext cx="47625" cy="127000"/>
            </a:xfrm>
            <a:custGeom>
              <a:avLst/>
              <a:gdLst>
                <a:gd name="T0" fmla="*/ 2147483646 w 30"/>
                <a:gd name="T1" fmla="*/ 0 h 80"/>
                <a:gd name="T2" fmla="*/ 2147483646 w 30"/>
                <a:gd name="T3" fmla="*/ 2147483646 h 80"/>
                <a:gd name="T4" fmla="*/ 2147483646 w 30"/>
                <a:gd name="T5" fmla="*/ 2147483646 h 80"/>
                <a:gd name="T6" fmla="*/ 2147483646 w 30"/>
                <a:gd name="T7" fmla="*/ 2147483646 h 80"/>
                <a:gd name="T8" fmla="*/ 2147483646 w 30"/>
                <a:gd name="T9" fmla="*/ 2147483646 h 80"/>
                <a:gd name="T10" fmla="*/ 0 w 30"/>
                <a:gd name="T11" fmla="*/ 2147483646 h 80"/>
                <a:gd name="T12" fmla="*/ 0 w 30"/>
                <a:gd name="T13" fmla="*/ 2147483646 h 80"/>
                <a:gd name="T14" fmla="*/ 2147483646 w 30"/>
                <a:gd name="T15" fmla="*/ 2147483646 h 80"/>
                <a:gd name="T16" fmla="*/ 2147483646 w 30"/>
                <a:gd name="T17" fmla="*/ 2147483646 h 80"/>
                <a:gd name="T18" fmla="*/ 2147483646 w 30"/>
                <a:gd name="T19" fmla="*/ 2147483646 h 80"/>
                <a:gd name="T20" fmla="*/ 2147483646 w 30"/>
                <a:gd name="T21" fmla="*/ 2147483646 h 80"/>
                <a:gd name="T22" fmla="*/ 2147483646 w 30"/>
                <a:gd name="T23" fmla="*/ 2147483646 h 80"/>
                <a:gd name="T24" fmla="*/ 2147483646 w 30"/>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80"/>
                <a:gd name="T41" fmla="*/ 30 w 30"/>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80">
                  <a:moveTo>
                    <a:pt x="30" y="0"/>
                  </a:moveTo>
                  <a:lnTo>
                    <a:pt x="22" y="15"/>
                  </a:lnTo>
                  <a:lnTo>
                    <a:pt x="17" y="38"/>
                  </a:lnTo>
                  <a:lnTo>
                    <a:pt x="9" y="27"/>
                  </a:lnTo>
                  <a:lnTo>
                    <a:pt x="5" y="27"/>
                  </a:lnTo>
                  <a:lnTo>
                    <a:pt x="0" y="30"/>
                  </a:lnTo>
                  <a:lnTo>
                    <a:pt x="9" y="38"/>
                  </a:lnTo>
                  <a:lnTo>
                    <a:pt x="22" y="30"/>
                  </a:lnTo>
                  <a:lnTo>
                    <a:pt x="13" y="57"/>
                  </a:lnTo>
                  <a:lnTo>
                    <a:pt x="9" y="68"/>
                  </a:lnTo>
                  <a:lnTo>
                    <a:pt x="17" y="80"/>
                  </a:lnTo>
                  <a:lnTo>
                    <a:pt x="30"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0" name="Freeform 62">
              <a:extLst>
                <a:ext uri="{FF2B5EF4-FFF2-40B4-BE49-F238E27FC236}">
                  <a16:creationId xmlns:a16="http://schemas.microsoft.com/office/drawing/2014/main" id="{83530D6E-CFF9-400E-8E0D-1E5E17D5FFEC}"/>
                </a:ext>
              </a:extLst>
            </p:cNvPr>
            <p:cNvSpPr>
              <a:spLocks/>
            </p:cNvSpPr>
            <p:nvPr/>
          </p:nvSpPr>
          <p:spPr bwMode="auto">
            <a:xfrm>
              <a:off x="1990726" y="5661025"/>
              <a:ext cx="47625" cy="127000"/>
            </a:xfrm>
            <a:custGeom>
              <a:avLst/>
              <a:gdLst>
                <a:gd name="T0" fmla="*/ 2147483646 w 30"/>
                <a:gd name="T1" fmla="*/ 0 h 80"/>
                <a:gd name="T2" fmla="*/ 2147483646 w 30"/>
                <a:gd name="T3" fmla="*/ 2147483646 h 80"/>
                <a:gd name="T4" fmla="*/ 2147483646 w 30"/>
                <a:gd name="T5" fmla="*/ 2147483646 h 80"/>
                <a:gd name="T6" fmla="*/ 2147483646 w 30"/>
                <a:gd name="T7" fmla="*/ 2147483646 h 80"/>
                <a:gd name="T8" fmla="*/ 2147483646 w 30"/>
                <a:gd name="T9" fmla="*/ 2147483646 h 80"/>
                <a:gd name="T10" fmla="*/ 0 w 30"/>
                <a:gd name="T11" fmla="*/ 2147483646 h 80"/>
                <a:gd name="T12" fmla="*/ 0 w 30"/>
                <a:gd name="T13" fmla="*/ 2147483646 h 80"/>
                <a:gd name="T14" fmla="*/ 2147483646 w 30"/>
                <a:gd name="T15" fmla="*/ 2147483646 h 80"/>
                <a:gd name="T16" fmla="*/ 2147483646 w 30"/>
                <a:gd name="T17" fmla="*/ 2147483646 h 80"/>
                <a:gd name="T18" fmla="*/ 2147483646 w 30"/>
                <a:gd name="T19" fmla="*/ 2147483646 h 80"/>
                <a:gd name="T20" fmla="*/ 2147483646 w 30"/>
                <a:gd name="T21" fmla="*/ 2147483646 h 80"/>
                <a:gd name="T22" fmla="*/ 2147483646 w 30"/>
                <a:gd name="T23" fmla="*/ 2147483646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80"/>
                <a:gd name="T38" fmla="*/ 30 w 3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80">
                  <a:moveTo>
                    <a:pt x="30" y="0"/>
                  </a:moveTo>
                  <a:lnTo>
                    <a:pt x="22" y="15"/>
                  </a:lnTo>
                  <a:lnTo>
                    <a:pt x="17" y="38"/>
                  </a:lnTo>
                  <a:lnTo>
                    <a:pt x="9" y="27"/>
                  </a:lnTo>
                  <a:lnTo>
                    <a:pt x="5" y="27"/>
                  </a:lnTo>
                  <a:lnTo>
                    <a:pt x="0" y="30"/>
                  </a:lnTo>
                  <a:lnTo>
                    <a:pt x="9" y="38"/>
                  </a:lnTo>
                  <a:lnTo>
                    <a:pt x="22" y="30"/>
                  </a:lnTo>
                  <a:lnTo>
                    <a:pt x="13" y="57"/>
                  </a:lnTo>
                  <a:lnTo>
                    <a:pt x="9" y="68"/>
                  </a:lnTo>
                  <a:lnTo>
                    <a:pt x="17" y="8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1" name="Freeform 63">
              <a:extLst>
                <a:ext uri="{FF2B5EF4-FFF2-40B4-BE49-F238E27FC236}">
                  <a16:creationId xmlns:a16="http://schemas.microsoft.com/office/drawing/2014/main" id="{9096A200-CA76-4BCA-9E37-4257DA6B626B}"/>
                </a:ext>
              </a:extLst>
            </p:cNvPr>
            <p:cNvSpPr>
              <a:spLocks/>
            </p:cNvSpPr>
            <p:nvPr/>
          </p:nvSpPr>
          <p:spPr bwMode="auto">
            <a:xfrm>
              <a:off x="2017713" y="5661025"/>
              <a:ext cx="61913" cy="127000"/>
            </a:xfrm>
            <a:custGeom>
              <a:avLst/>
              <a:gdLst>
                <a:gd name="T0" fmla="*/ 0 w 39"/>
                <a:gd name="T1" fmla="*/ 2147483646 h 80"/>
                <a:gd name="T2" fmla="*/ 2147483646 w 39"/>
                <a:gd name="T3" fmla="*/ 2147483646 h 80"/>
                <a:gd name="T4" fmla="*/ 2147483646 w 39"/>
                <a:gd name="T5" fmla="*/ 2147483646 h 80"/>
                <a:gd name="T6" fmla="*/ 2147483646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2147483646 h 80"/>
                <a:gd name="T24" fmla="*/ 2147483646 w 39"/>
                <a:gd name="T25" fmla="*/ 2147483646 h 80"/>
                <a:gd name="T26" fmla="*/ 2147483646 w 39"/>
                <a:gd name="T27" fmla="*/ 2147483646 h 80"/>
                <a:gd name="T28" fmla="*/ 2147483646 w 39"/>
                <a:gd name="T29" fmla="*/ 2147483646 h 80"/>
                <a:gd name="T30" fmla="*/ 0 w 39"/>
                <a:gd name="T31" fmla="*/ 2147483646 h 80"/>
                <a:gd name="T32" fmla="*/ 2147483646 w 39"/>
                <a:gd name="T33" fmla="*/ 2147483646 h 80"/>
                <a:gd name="T34" fmla="*/ 2147483646 w 39"/>
                <a:gd name="T35" fmla="*/ 2147483646 h 80"/>
                <a:gd name="T36" fmla="*/ 2147483646 w 39"/>
                <a:gd name="T37" fmla="*/ 0 h 80"/>
                <a:gd name="T38" fmla="*/ 0 w 39"/>
                <a:gd name="T39" fmla="*/ 2147483646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80"/>
                <a:gd name="T62" fmla="*/ 39 w 39"/>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80">
                  <a:moveTo>
                    <a:pt x="0" y="80"/>
                  </a:moveTo>
                  <a:lnTo>
                    <a:pt x="9" y="61"/>
                  </a:lnTo>
                  <a:lnTo>
                    <a:pt x="9" y="46"/>
                  </a:lnTo>
                  <a:lnTo>
                    <a:pt x="5" y="34"/>
                  </a:lnTo>
                  <a:lnTo>
                    <a:pt x="13" y="46"/>
                  </a:lnTo>
                  <a:lnTo>
                    <a:pt x="30" y="49"/>
                  </a:lnTo>
                  <a:lnTo>
                    <a:pt x="35" y="49"/>
                  </a:lnTo>
                  <a:lnTo>
                    <a:pt x="26" y="38"/>
                  </a:lnTo>
                  <a:lnTo>
                    <a:pt x="22" y="34"/>
                  </a:lnTo>
                  <a:lnTo>
                    <a:pt x="5" y="34"/>
                  </a:lnTo>
                  <a:lnTo>
                    <a:pt x="18" y="27"/>
                  </a:lnTo>
                  <a:lnTo>
                    <a:pt x="30" y="23"/>
                  </a:lnTo>
                  <a:lnTo>
                    <a:pt x="39" y="15"/>
                  </a:lnTo>
                  <a:lnTo>
                    <a:pt x="35" y="15"/>
                  </a:lnTo>
                  <a:lnTo>
                    <a:pt x="18" y="23"/>
                  </a:lnTo>
                  <a:lnTo>
                    <a:pt x="0" y="38"/>
                  </a:lnTo>
                  <a:lnTo>
                    <a:pt x="13" y="15"/>
                  </a:lnTo>
                  <a:lnTo>
                    <a:pt x="13" y="8"/>
                  </a:lnTo>
                  <a:lnTo>
                    <a:pt x="13" y="0"/>
                  </a:lnTo>
                  <a:lnTo>
                    <a:pt x="0" y="8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2" name="Freeform 64">
              <a:extLst>
                <a:ext uri="{FF2B5EF4-FFF2-40B4-BE49-F238E27FC236}">
                  <a16:creationId xmlns:a16="http://schemas.microsoft.com/office/drawing/2014/main" id="{C11C6B57-2ECF-437B-A232-D382AEC81000}"/>
                </a:ext>
              </a:extLst>
            </p:cNvPr>
            <p:cNvSpPr>
              <a:spLocks/>
            </p:cNvSpPr>
            <p:nvPr/>
          </p:nvSpPr>
          <p:spPr bwMode="auto">
            <a:xfrm>
              <a:off x="2017713" y="5661025"/>
              <a:ext cx="61913" cy="127000"/>
            </a:xfrm>
            <a:custGeom>
              <a:avLst/>
              <a:gdLst>
                <a:gd name="T0" fmla="*/ 0 w 39"/>
                <a:gd name="T1" fmla="*/ 2147483646 h 80"/>
                <a:gd name="T2" fmla="*/ 2147483646 w 39"/>
                <a:gd name="T3" fmla="*/ 2147483646 h 80"/>
                <a:gd name="T4" fmla="*/ 2147483646 w 39"/>
                <a:gd name="T5" fmla="*/ 2147483646 h 80"/>
                <a:gd name="T6" fmla="*/ 2147483646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2147483646 h 80"/>
                <a:gd name="T24" fmla="*/ 2147483646 w 39"/>
                <a:gd name="T25" fmla="*/ 2147483646 h 80"/>
                <a:gd name="T26" fmla="*/ 2147483646 w 39"/>
                <a:gd name="T27" fmla="*/ 2147483646 h 80"/>
                <a:gd name="T28" fmla="*/ 2147483646 w 39"/>
                <a:gd name="T29" fmla="*/ 2147483646 h 80"/>
                <a:gd name="T30" fmla="*/ 0 w 39"/>
                <a:gd name="T31" fmla="*/ 2147483646 h 80"/>
                <a:gd name="T32" fmla="*/ 2147483646 w 39"/>
                <a:gd name="T33" fmla="*/ 2147483646 h 80"/>
                <a:gd name="T34" fmla="*/ 2147483646 w 39"/>
                <a:gd name="T35" fmla="*/ 2147483646 h 80"/>
                <a:gd name="T36" fmla="*/ 2147483646 w 3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80"/>
                <a:gd name="T59" fmla="*/ 39 w 39"/>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80">
                  <a:moveTo>
                    <a:pt x="0" y="80"/>
                  </a:moveTo>
                  <a:lnTo>
                    <a:pt x="9" y="61"/>
                  </a:lnTo>
                  <a:lnTo>
                    <a:pt x="9" y="46"/>
                  </a:lnTo>
                  <a:lnTo>
                    <a:pt x="5" y="34"/>
                  </a:lnTo>
                  <a:lnTo>
                    <a:pt x="13" y="46"/>
                  </a:lnTo>
                  <a:lnTo>
                    <a:pt x="30" y="49"/>
                  </a:lnTo>
                  <a:lnTo>
                    <a:pt x="35" y="49"/>
                  </a:lnTo>
                  <a:lnTo>
                    <a:pt x="26" y="38"/>
                  </a:lnTo>
                  <a:lnTo>
                    <a:pt x="22" y="34"/>
                  </a:lnTo>
                  <a:lnTo>
                    <a:pt x="5" y="34"/>
                  </a:lnTo>
                  <a:lnTo>
                    <a:pt x="18" y="27"/>
                  </a:lnTo>
                  <a:lnTo>
                    <a:pt x="30" y="23"/>
                  </a:lnTo>
                  <a:lnTo>
                    <a:pt x="39" y="15"/>
                  </a:lnTo>
                  <a:lnTo>
                    <a:pt x="35" y="15"/>
                  </a:lnTo>
                  <a:lnTo>
                    <a:pt x="18" y="23"/>
                  </a:lnTo>
                  <a:lnTo>
                    <a:pt x="0" y="38"/>
                  </a:lnTo>
                  <a:lnTo>
                    <a:pt x="13" y="15"/>
                  </a:lnTo>
                  <a:lnTo>
                    <a:pt x="13" y="8"/>
                  </a:lnTo>
                  <a:lnTo>
                    <a:pt x="13"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3" name="Freeform 65">
              <a:extLst>
                <a:ext uri="{FF2B5EF4-FFF2-40B4-BE49-F238E27FC236}">
                  <a16:creationId xmlns:a16="http://schemas.microsoft.com/office/drawing/2014/main" id="{8D082D15-D0C4-40D7-AFA3-B64C37FC3C80}"/>
                </a:ext>
              </a:extLst>
            </p:cNvPr>
            <p:cNvSpPr>
              <a:spLocks/>
            </p:cNvSpPr>
            <p:nvPr/>
          </p:nvSpPr>
          <p:spPr bwMode="auto">
            <a:xfrm>
              <a:off x="2065338" y="5518150"/>
              <a:ext cx="130175" cy="101600"/>
            </a:xfrm>
            <a:custGeom>
              <a:avLst/>
              <a:gdLst>
                <a:gd name="T0" fmla="*/ 2147483646 w 82"/>
                <a:gd name="T1" fmla="*/ 2147483646 h 64"/>
                <a:gd name="T2" fmla="*/ 2147483646 w 82"/>
                <a:gd name="T3" fmla="*/ 2147483646 h 64"/>
                <a:gd name="T4" fmla="*/ 2147483646 w 82"/>
                <a:gd name="T5" fmla="*/ 2147483646 h 64"/>
                <a:gd name="T6" fmla="*/ 2147483646 w 82"/>
                <a:gd name="T7" fmla="*/ 2147483646 h 64"/>
                <a:gd name="T8" fmla="*/ 2147483646 w 82"/>
                <a:gd name="T9" fmla="*/ 2147483646 h 64"/>
                <a:gd name="T10" fmla="*/ 2147483646 w 82"/>
                <a:gd name="T11" fmla="*/ 2147483646 h 64"/>
                <a:gd name="T12" fmla="*/ 2147483646 w 82"/>
                <a:gd name="T13" fmla="*/ 2147483646 h 64"/>
                <a:gd name="T14" fmla="*/ 2147483646 w 82"/>
                <a:gd name="T15" fmla="*/ 2147483646 h 64"/>
                <a:gd name="T16" fmla="*/ 2147483646 w 82"/>
                <a:gd name="T17" fmla="*/ 2147483646 h 64"/>
                <a:gd name="T18" fmla="*/ 2147483646 w 82"/>
                <a:gd name="T19" fmla="*/ 2147483646 h 64"/>
                <a:gd name="T20" fmla="*/ 2147483646 w 82"/>
                <a:gd name="T21" fmla="*/ 2147483646 h 64"/>
                <a:gd name="T22" fmla="*/ 2147483646 w 82"/>
                <a:gd name="T23" fmla="*/ 2147483646 h 64"/>
                <a:gd name="T24" fmla="*/ 2147483646 w 82"/>
                <a:gd name="T25" fmla="*/ 2147483646 h 64"/>
                <a:gd name="T26" fmla="*/ 2147483646 w 82"/>
                <a:gd name="T27" fmla="*/ 2147483646 h 64"/>
                <a:gd name="T28" fmla="*/ 0 w 82"/>
                <a:gd name="T29" fmla="*/ 2147483646 h 64"/>
                <a:gd name="T30" fmla="*/ 2147483646 w 82"/>
                <a:gd name="T31" fmla="*/ 2147483646 h 64"/>
                <a:gd name="T32" fmla="*/ 2147483646 w 82"/>
                <a:gd name="T33" fmla="*/ 2147483646 h 64"/>
                <a:gd name="T34" fmla="*/ 2147483646 w 82"/>
                <a:gd name="T35" fmla="*/ 2147483646 h 64"/>
                <a:gd name="T36" fmla="*/ 2147483646 w 82"/>
                <a:gd name="T37" fmla="*/ 2147483646 h 64"/>
                <a:gd name="T38" fmla="*/ 2147483646 w 82"/>
                <a:gd name="T39" fmla="*/ 2147483646 h 64"/>
                <a:gd name="T40" fmla="*/ 2147483646 w 82"/>
                <a:gd name="T41" fmla="*/ 0 h 64"/>
                <a:gd name="T42" fmla="*/ 2147483646 w 82"/>
                <a:gd name="T43" fmla="*/ 2147483646 h 64"/>
                <a:gd name="T44" fmla="*/ 2147483646 w 82"/>
                <a:gd name="T45" fmla="*/ 2147483646 h 64"/>
                <a:gd name="T46" fmla="*/ 2147483646 w 82"/>
                <a:gd name="T47" fmla="*/ 2147483646 h 64"/>
                <a:gd name="T48" fmla="*/ 2147483646 w 82"/>
                <a:gd name="T49" fmla="*/ 2147483646 h 64"/>
                <a:gd name="T50" fmla="*/ 2147483646 w 82"/>
                <a:gd name="T51" fmla="*/ 0 h 64"/>
                <a:gd name="T52" fmla="*/ 2147483646 w 82"/>
                <a:gd name="T53" fmla="*/ 2147483646 h 64"/>
                <a:gd name="T54" fmla="*/ 2147483646 w 82"/>
                <a:gd name="T55" fmla="*/ 2147483646 h 64"/>
                <a:gd name="T56" fmla="*/ 2147483646 w 82"/>
                <a:gd name="T57" fmla="*/ 2147483646 h 64"/>
                <a:gd name="T58" fmla="*/ 2147483646 w 82"/>
                <a:gd name="T59" fmla="*/ 2147483646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2"/>
                <a:gd name="T91" fmla="*/ 0 h 64"/>
                <a:gd name="T92" fmla="*/ 82 w 82"/>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2" h="64">
                  <a:moveTo>
                    <a:pt x="26" y="26"/>
                  </a:moveTo>
                  <a:lnTo>
                    <a:pt x="56" y="22"/>
                  </a:lnTo>
                  <a:lnTo>
                    <a:pt x="69" y="22"/>
                  </a:lnTo>
                  <a:lnTo>
                    <a:pt x="82" y="30"/>
                  </a:lnTo>
                  <a:lnTo>
                    <a:pt x="65" y="34"/>
                  </a:lnTo>
                  <a:lnTo>
                    <a:pt x="43" y="37"/>
                  </a:lnTo>
                  <a:lnTo>
                    <a:pt x="31" y="30"/>
                  </a:lnTo>
                  <a:lnTo>
                    <a:pt x="39" y="34"/>
                  </a:lnTo>
                  <a:lnTo>
                    <a:pt x="43" y="49"/>
                  </a:lnTo>
                  <a:lnTo>
                    <a:pt x="39" y="64"/>
                  </a:lnTo>
                  <a:lnTo>
                    <a:pt x="26" y="56"/>
                  </a:lnTo>
                  <a:lnTo>
                    <a:pt x="22" y="49"/>
                  </a:lnTo>
                  <a:lnTo>
                    <a:pt x="31" y="26"/>
                  </a:lnTo>
                  <a:lnTo>
                    <a:pt x="13" y="34"/>
                  </a:lnTo>
                  <a:lnTo>
                    <a:pt x="0" y="30"/>
                  </a:lnTo>
                  <a:lnTo>
                    <a:pt x="5" y="26"/>
                  </a:lnTo>
                  <a:lnTo>
                    <a:pt x="13" y="26"/>
                  </a:lnTo>
                  <a:lnTo>
                    <a:pt x="26" y="30"/>
                  </a:lnTo>
                  <a:lnTo>
                    <a:pt x="22" y="15"/>
                  </a:lnTo>
                  <a:lnTo>
                    <a:pt x="22" y="7"/>
                  </a:lnTo>
                  <a:lnTo>
                    <a:pt x="26" y="0"/>
                  </a:lnTo>
                  <a:lnTo>
                    <a:pt x="31" y="7"/>
                  </a:lnTo>
                  <a:lnTo>
                    <a:pt x="31" y="15"/>
                  </a:lnTo>
                  <a:lnTo>
                    <a:pt x="26" y="30"/>
                  </a:lnTo>
                  <a:lnTo>
                    <a:pt x="52" y="3"/>
                  </a:lnTo>
                  <a:lnTo>
                    <a:pt x="61" y="0"/>
                  </a:lnTo>
                  <a:lnTo>
                    <a:pt x="65" y="3"/>
                  </a:lnTo>
                  <a:lnTo>
                    <a:pt x="56" y="15"/>
                  </a:lnTo>
                  <a:lnTo>
                    <a:pt x="43" y="22"/>
                  </a:lnTo>
                  <a:lnTo>
                    <a:pt x="26"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4" name="Freeform 66">
              <a:extLst>
                <a:ext uri="{FF2B5EF4-FFF2-40B4-BE49-F238E27FC236}">
                  <a16:creationId xmlns:a16="http://schemas.microsoft.com/office/drawing/2014/main" id="{17349882-9E46-466A-9AE0-0B67B4737FA8}"/>
                </a:ext>
              </a:extLst>
            </p:cNvPr>
            <p:cNvSpPr>
              <a:spLocks/>
            </p:cNvSpPr>
            <p:nvPr/>
          </p:nvSpPr>
          <p:spPr bwMode="auto">
            <a:xfrm>
              <a:off x="2079626" y="5607050"/>
              <a:ext cx="115888" cy="114300"/>
            </a:xfrm>
            <a:custGeom>
              <a:avLst/>
              <a:gdLst>
                <a:gd name="T0" fmla="*/ 2147483646 w 73"/>
                <a:gd name="T1" fmla="*/ 2147483646 h 72"/>
                <a:gd name="T2" fmla="*/ 2147483646 w 73"/>
                <a:gd name="T3" fmla="*/ 2147483646 h 72"/>
                <a:gd name="T4" fmla="*/ 2147483646 w 73"/>
                <a:gd name="T5" fmla="*/ 2147483646 h 72"/>
                <a:gd name="T6" fmla="*/ 2147483646 w 73"/>
                <a:gd name="T7" fmla="*/ 2147483646 h 72"/>
                <a:gd name="T8" fmla="*/ 2147483646 w 73"/>
                <a:gd name="T9" fmla="*/ 2147483646 h 72"/>
                <a:gd name="T10" fmla="*/ 2147483646 w 73"/>
                <a:gd name="T11" fmla="*/ 2147483646 h 72"/>
                <a:gd name="T12" fmla="*/ 2147483646 w 73"/>
                <a:gd name="T13" fmla="*/ 2147483646 h 72"/>
                <a:gd name="T14" fmla="*/ 2147483646 w 73"/>
                <a:gd name="T15" fmla="*/ 2147483646 h 72"/>
                <a:gd name="T16" fmla="*/ 2147483646 w 73"/>
                <a:gd name="T17" fmla="*/ 2147483646 h 72"/>
                <a:gd name="T18" fmla="*/ 2147483646 w 73"/>
                <a:gd name="T19" fmla="*/ 2147483646 h 72"/>
                <a:gd name="T20" fmla="*/ 2147483646 w 73"/>
                <a:gd name="T21" fmla="*/ 2147483646 h 72"/>
                <a:gd name="T22" fmla="*/ 2147483646 w 73"/>
                <a:gd name="T23" fmla="*/ 2147483646 h 72"/>
                <a:gd name="T24" fmla="*/ 2147483646 w 73"/>
                <a:gd name="T25" fmla="*/ 2147483646 h 72"/>
                <a:gd name="T26" fmla="*/ 2147483646 w 73"/>
                <a:gd name="T27" fmla="*/ 2147483646 h 72"/>
                <a:gd name="T28" fmla="*/ 0 w 73"/>
                <a:gd name="T29" fmla="*/ 2147483646 h 72"/>
                <a:gd name="T30" fmla="*/ 0 w 73"/>
                <a:gd name="T31" fmla="*/ 2147483646 h 72"/>
                <a:gd name="T32" fmla="*/ 2147483646 w 73"/>
                <a:gd name="T33" fmla="*/ 2147483646 h 72"/>
                <a:gd name="T34" fmla="*/ 2147483646 w 73"/>
                <a:gd name="T35" fmla="*/ 2147483646 h 72"/>
                <a:gd name="T36" fmla="*/ 2147483646 w 73"/>
                <a:gd name="T37" fmla="*/ 2147483646 h 72"/>
                <a:gd name="T38" fmla="*/ 0 w 73"/>
                <a:gd name="T39" fmla="*/ 2147483646 h 72"/>
                <a:gd name="T40" fmla="*/ 0 w 73"/>
                <a:gd name="T41" fmla="*/ 2147483646 h 72"/>
                <a:gd name="T42" fmla="*/ 2147483646 w 73"/>
                <a:gd name="T43" fmla="*/ 2147483646 h 72"/>
                <a:gd name="T44" fmla="*/ 2147483646 w 73"/>
                <a:gd name="T45" fmla="*/ 2147483646 h 72"/>
                <a:gd name="T46" fmla="*/ 2147483646 w 73"/>
                <a:gd name="T47" fmla="*/ 2147483646 h 72"/>
                <a:gd name="T48" fmla="*/ 2147483646 w 73"/>
                <a:gd name="T49" fmla="*/ 2147483646 h 72"/>
                <a:gd name="T50" fmla="*/ 2147483646 w 73"/>
                <a:gd name="T51" fmla="*/ 2147483646 h 72"/>
                <a:gd name="T52" fmla="*/ 2147483646 w 73"/>
                <a:gd name="T53" fmla="*/ 0 h 72"/>
                <a:gd name="T54" fmla="*/ 2147483646 w 73"/>
                <a:gd name="T55" fmla="*/ 2147483646 h 72"/>
                <a:gd name="T56" fmla="*/ 2147483646 w 73"/>
                <a:gd name="T57" fmla="*/ 2147483646 h 72"/>
                <a:gd name="T58" fmla="*/ 2147483646 w 73"/>
                <a:gd name="T59" fmla="*/ 2147483646 h 72"/>
                <a:gd name="T60" fmla="*/ 2147483646 w 73"/>
                <a:gd name="T61" fmla="*/ 2147483646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2"/>
                <a:gd name="T95" fmla="*/ 73 w 73"/>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2">
                  <a:moveTo>
                    <a:pt x="26" y="42"/>
                  </a:moveTo>
                  <a:lnTo>
                    <a:pt x="43" y="23"/>
                  </a:lnTo>
                  <a:lnTo>
                    <a:pt x="56" y="15"/>
                  </a:lnTo>
                  <a:lnTo>
                    <a:pt x="73" y="15"/>
                  </a:lnTo>
                  <a:lnTo>
                    <a:pt x="64" y="30"/>
                  </a:lnTo>
                  <a:lnTo>
                    <a:pt x="47" y="42"/>
                  </a:lnTo>
                  <a:lnTo>
                    <a:pt x="26" y="42"/>
                  </a:lnTo>
                  <a:lnTo>
                    <a:pt x="39" y="46"/>
                  </a:lnTo>
                  <a:lnTo>
                    <a:pt x="52" y="57"/>
                  </a:lnTo>
                  <a:lnTo>
                    <a:pt x="60" y="72"/>
                  </a:lnTo>
                  <a:lnTo>
                    <a:pt x="43" y="68"/>
                  </a:lnTo>
                  <a:lnTo>
                    <a:pt x="34" y="64"/>
                  </a:lnTo>
                  <a:lnTo>
                    <a:pt x="26" y="42"/>
                  </a:lnTo>
                  <a:lnTo>
                    <a:pt x="17" y="57"/>
                  </a:lnTo>
                  <a:lnTo>
                    <a:pt x="0" y="61"/>
                  </a:lnTo>
                  <a:lnTo>
                    <a:pt x="0" y="53"/>
                  </a:lnTo>
                  <a:lnTo>
                    <a:pt x="9" y="49"/>
                  </a:lnTo>
                  <a:lnTo>
                    <a:pt x="26" y="46"/>
                  </a:lnTo>
                  <a:lnTo>
                    <a:pt x="9" y="34"/>
                  </a:lnTo>
                  <a:lnTo>
                    <a:pt x="0" y="27"/>
                  </a:lnTo>
                  <a:lnTo>
                    <a:pt x="0" y="19"/>
                  </a:lnTo>
                  <a:lnTo>
                    <a:pt x="13" y="23"/>
                  </a:lnTo>
                  <a:lnTo>
                    <a:pt x="17" y="30"/>
                  </a:lnTo>
                  <a:lnTo>
                    <a:pt x="26" y="49"/>
                  </a:lnTo>
                  <a:lnTo>
                    <a:pt x="26" y="27"/>
                  </a:lnTo>
                  <a:lnTo>
                    <a:pt x="30" y="8"/>
                  </a:lnTo>
                  <a:lnTo>
                    <a:pt x="34" y="0"/>
                  </a:lnTo>
                  <a:lnTo>
                    <a:pt x="39" y="4"/>
                  </a:lnTo>
                  <a:lnTo>
                    <a:pt x="39" y="19"/>
                  </a:lnTo>
                  <a:lnTo>
                    <a:pt x="30" y="30"/>
                  </a:lnTo>
                  <a:lnTo>
                    <a:pt x="26"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5" name="Freeform 67">
              <a:extLst>
                <a:ext uri="{FF2B5EF4-FFF2-40B4-BE49-F238E27FC236}">
                  <a16:creationId xmlns:a16="http://schemas.microsoft.com/office/drawing/2014/main" id="{26017BC7-F4ED-4A7C-95EA-30D5FF93EC80}"/>
                </a:ext>
              </a:extLst>
            </p:cNvPr>
            <p:cNvSpPr>
              <a:spLocks/>
            </p:cNvSpPr>
            <p:nvPr/>
          </p:nvSpPr>
          <p:spPr bwMode="auto">
            <a:xfrm>
              <a:off x="5141913" y="5673725"/>
              <a:ext cx="1260475" cy="412750"/>
            </a:xfrm>
            <a:custGeom>
              <a:avLst/>
              <a:gdLst>
                <a:gd name="T0" fmla="*/ 0 w 794"/>
                <a:gd name="T1" fmla="*/ 0 h 260"/>
                <a:gd name="T2" fmla="*/ 2147483646 w 794"/>
                <a:gd name="T3" fmla="*/ 2147483646 h 260"/>
                <a:gd name="T4" fmla="*/ 2147483646 w 794"/>
                <a:gd name="T5" fmla="*/ 2147483646 h 260"/>
                <a:gd name="T6" fmla="*/ 2147483646 w 794"/>
                <a:gd name="T7" fmla="*/ 2147483646 h 260"/>
                <a:gd name="T8" fmla="*/ 2147483646 w 794"/>
                <a:gd name="T9" fmla="*/ 2147483646 h 260"/>
                <a:gd name="T10" fmla="*/ 2147483646 w 794"/>
                <a:gd name="T11" fmla="*/ 2147483646 h 260"/>
                <a:gd name="T12" fmla="*/ 2147483646 w 794"/>
                <a:gd name="T13" fmla="*/ 2147483646 h 260"/>
                <a:gd name="T14" fmla="*/ 2147483646 w 794"/>
                <a:gd name="T15" fmla="*/ 2147483646 h 260"/>
                <a:gd name="T16" fmla="*/ 2147483646 w 794"/>
                <a:gd name="T17" fmla="*/ 2147483646 h 260"/>
                <a:gd name="T18" fmla="*/ 2147483646 w 794"/>
                <a:gd name="T19" fmla="*/ 2147483646 h 260"/>
                <a:gd name="T20" fmla="*/ 2147483646 w 794"/>
                <a:gd name="T21" fmla="*/ 2147483646 h 260"/>
                <a:gd name="T22" fmla="*/ 2147483646 w 794"/>
                <a:gd name="T23" fmla="*/ 2147483646 h 260"/>
                <a:gd name="T24" fmla="*/ 2147483646 w 794"/>
                <a:gd name="T25" fmla="*/ 2147483646 h 260"/>
                <a:gd name="T26" fmla="*/ 2147483646 w 794"/>
                <a:gd name="T27" fmla="*/ 2147483646 h 260"/>
                <a:gd name="T28" fmla="*/ 2147483646 w 794"/>
                <a:gd name="T29" fmla="*/ 2147483646 h 260"/>
                <a:gd name="T30" fmla="*/ 2147483646 w 794"/>
                <a:gd name="T31" fmla="*/ 2147483646 h 260"/>
                <a:gd name="T32" fmla="*/ 2147483646 w 794"/>
                <a:gd name="T33" fmla="*/ 2147483646 h 260"/>
                <a:gd name="T34" fmla="*/ 2147483646 w 794"/>
                <a:gd name="T35" fmla="*/ 2147483646 h 260"/>
                <a:gd name="T36" fmla="*/ 2147483646 w 794"/>
                <a:gd name="T37" fmla="*/ 2147483646 h 260"/>
                <a:gd name="T38" fmla="*/ 2147483646 w 794"/>
                <a:gd name="T39" fmla="*/ 2147483646 h 260"/>
                <a:gd name="T40" fmla="*/ 2147483646 w 794"/>
                <a:gd name="T41" fmla="*/ 2147483646 h 260"/>
                <a:gd name="T42" fmla="*/ 2147483646 w 794"/>
                <a:gd name="T43" fmla="*/ 2147483646 h 260"/>
                <a:gd name="T44" fmla="*/ 0 w 794"/>
                <a:gd name="T45" fmla="*/ 2147483646 h 260"/>
                <a:gd name="T46" fmla="*/ 0 w 794"/>
                <a:gd name="T47" fmla="*/ 2147483646 h 260"/>
                <a:gd name="T48" fmla="*/ 0 w 794"/>
                <a:gd name="T49" fmla="*/ 0 h 2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4"/>
                <a:gd name="T76" fmla="*/ 0 h 260"/>
                <a:gd name="T77" fmla="*/ 794 w 794"/>
                <a:gd name="T78" fmla="*/ 260 h 2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4" h="260">
                  <a:moveTo>
                    <a:pt x="0" y="0"/>
                  </a:moveTo>
                  <a:lnTo>
                    <a:pt x="210" y="83"/>
                  </a:lnTo>
                  <a:lnTo>
                    <a:pt x="429" y="166"/>
                  </a:lnTo>
                  <a:lnTo>
                    <a:pt x="528" y="200"/>
                  </a:lnTo>
                  <a:lnTo>
                    <a:pt x="627" y="223"/>
                  </a:lnTo>
                  <a:lnTo>
                    <a:pt x="717" y="245"/>
                  </a:lnTo>
                  <a:lnTo>
                    <a:pt x="794" y="253"/>
                  </a:lnTo>
                  <a:lnTo>
                    <a:pt x="790" y="260"/>
                  </a:lnTo>
                  <a:lnTo>
                    <a:pt x="747" y="253"/>
                  </a:lnTo>
                  <a:lnTo>
                    <a:pt x="708" y="245"/>
                  </a:lnTo>
                  <a:lnTo>
                    <a:pt x="683" y="242"/>
                  </a:lnTo>
                  <a:lnTo>
                    <a:pt x="657" y="238"/>
                  </a:lnTo>
                  <a:lnTo>
                    <a:pt x="622" y="230"/>
                  </a:lnTo>
                  <a:lnTo>
                    <a:pt x="597" y="223"/>
                  </a:lnTo>
                  <a:lnTo>
                    <a:pt x="378" y="155"/>
                  </a:lnTo>
                  <a:lnTo>
                    <a:pt x="275" y="117"/>
                  </a:lnTo>
                  <a:lnTo>
                    <a:pt x="184" y="83"/>
                  </a:lnTo>
                  <a:lnTo>
                    <a:pt x="107" y="53"/>
                  </a:lnTo>
                  <a:lnTo>
                    <a:pt x="77" y="38"/>
                  </a:lnTo>
                  <a:lnTo>
                    <a:pt x="47" y="26"/>
                  </a:lnTo>
                  <a:lnTo>
                    <a:pt x="25" y="15"/>
                  </a:lnTo>
                  <a:lnTo>
                    <a:pt x="13" y="7"/>
                  </a:lnTo>
                  <a:lnTo>
                    <a:pt x="0" y="4"/>
                  </a:lnTo>
                  <a:lnTo>
                    <a:pt x="0"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6" name="Freeform 68">
              <a:extLst>
                <a:ext uri="{FF2B5EF4-FFF2-40B4-BE49-F238E27FC236}">
                  <a16:creationId xmlns:a16="http://schemas.microsoft.com/office/drawing/2014/main" id="{FE3B8AE0-978A-4EA4-998F-3B4B6B7B741C}"/>
                </a:ext>
              </a:extLst>
            </p:cNvPr>
            <p:cNvSpPr>
              <a:spLocks/>
            </p:cNvSpPr>
            <p:nvPr/>
          </p:nvSpPr>
          <p:spPr bwMode="auto">
            <a:xfrm>
              <a:off x="5065713" y="5600700"/>
              <a:ext cx="123825" cy="114300"/>
            </a:xfrm>
            <a:custGeom>
              <a:avLst/>
              <a:gdLst>
                <a:gd name="T0" fmla="*/ 2147483646 w 78"/>
                <a:gd name="T1" fmla="*/ 2147483646 h 72"/>
                <a:gd name="T2" fmla="*/ 2147483646 w 78"/>
                <a:gd name="T3" fmla="*/ 2147483646 h 72"/>
                <a:gd name="T4" fmla="*/ 2147483646 w 78"/>
                <a:gd name="T5" fmla="*/ 2147483646 h 72"/>
                <a:gd name="T6" fmla="*/ 2147483646 w 78"/>
                <a:gd name="T7" fmla="*/ 0 h 72"/>
                <a:gd name="T8" fmla="*/ 2147483646 w 78"/>
                <a:gd name="T9" fmla="*/ 2147483646 h 72"/>
                <a:gd name="T10" fmla="*/ 2147483646 w 78"/>
                <a:gd name="T11" fmla="*/ 2147483646 h 72"/>
                <a:gd name="T12" fmla="*/ 2147483646 w 78"/>
                <a:gd name="T13" fmla="*/ 2147483646 h 72"/>
                <a:gd name="T14" fmla="*/ 2147483646 w 78"/>
                <a:gd name="T15" fmla="*/ 2147483646 h 72"/>
                <a:gd name="T16" fmla="*/ 2147483646 w 78"/>
                <a:gd name="T17" fmla="*/ 2147483646 h 72"/>
                <a:gd name="T18" fmla="*/ 2147483646 w 78"/>
                <a:gd name="T19" fmla="*/ 2147483646 h 72"/>
                <a:gd name="T20" fmla="*/ 2147483646 w 78"/>
                <a:gd name="T21" fmla="*/ 2147483646 h 72"/>
                <a:gd name="T22" fmla="*/ 2147483646 w 78"/>
                <a:gd name="T23" fmla="*/ 2147483646 h 72"/>
                <a:gd name="T24" fmla="*/ 2147483646 w 78"/>
                <a:gd name="T25" fmla="*/ 2147483646 h 72"/>
                <a:gd name="T26" fmla="*/ 2147483646 w 78"/>
                <a:gd name="T27" fmla="*/ 2147483646 h 72"/>
                <a:gd name="T28" fmla="*/ 2147483646 w 78"/>
                <a:gd name="T29" fmla="*/ 2147483646 h 72"/>
                <a:gd name="T30" fmla="*/ 2147483646 w 78"/>
                <a:gd name="T31" fmla="*/ 2147483646 h 72"/>
                <a:gd name="T32" fmla="*/ 2147483646 w 78"/>
                <a:gd name="T33" fmla="*/ 2147483646 h 72"/>
                <a:gd name="T34" fmla="*/ 2147483646 w 78"/>
                <a:gd name="T35" fmla="*/ 2147483646 h 72"/>
                <a:gd name="T36" fmla="*/ 2147483646 w 78"/>
                <a:gd name="T37" fmla="*/ 2147483646 h 72"/>
                <a:gd name="T38" fmla="*/ 0 w 78"/>
                <a:gd name="T39" fmla="*/ 2147483646 h 72"/>
                <a:gd name="T40" fmla="*/ 2147483646 w 78"/>
                <a:gd name="T41" fmla="*/ 2147483646 h 72"/>
                <a:gd name="T42" fmla="*/ 2147483646 w 78"/>
                <a:gd name="T43" fmla="*/ 2147483646 h 72"/>
                <a:gd name="T44" fmla="*/ 2147483646 w 78"/>
                <a:gd name="T45" fmla="*/ 2147483646 h 72"/>
                <a:gd name="T46" fmla="*/ 2147483646 w 78"/>
                <a:gd name="T47" fmla="*/ 2147483646 h 72"/>
                <a:gd name="T48" fmla="*/ 2147483646 w 78"/>
                <a:gd name="T49" fmla="*/ 2147483646 h 72"/>
                <a:gd name="T50" fmla="*/ 2147483646 w 78"/>
                <a:gd name="T51" fmla="*/ 2147483646 h 72"/>
                <a:gd name="T52" fmla="*/ 2147483646 w 78"/>
                <a:gd name="T53" fmla="*/ 2147483646 h 72"/>
                <a:gd name="T54" fmla="*/ 2147483646 w 78"/>
                <a:gd name="T55" fmla="*/ 2147483646 h 72"/>
                <a:gd name="T56" fmla="*/ 2147483646 w 78"/>
                <a:gd name="T57" fmla="*/ 214748364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72"/>
                <a:gd name="T89" fmla="*/ 78 w 78"/>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72">
                  <a:moveTo>
                    <a:pt x="35" y="46"/>
                  </a:moveTo>
                  <a:lnTo>
                    <a:pt x="30" y="23"/>
                  </a:lnTo>
                  <a:lnTo>
                    <a:pt x="35" y="12"/>
                  </a:lnTo>
                  <a:lnTo>
                    <a:pt x="43" y="0"/>
                  </a:lnTo>
                  <a:lnTo>
                    <a:pt x="48" y="19"/>
                  </a:lnTo>
                  <a:lnTo>
                    <a:pt x="48" y="34"/>
                  </a:lnTo>
                  <a:lnTo>
                    <a:pt x="35" y="46"/>
                  </a:lnTo>
                  <a:lnTo>
                    <a:pt x="43" y="42"/>
                  </a:lnTo>
                  <a:lnTo>
                    <a:pt x="65" y="42"/>
                  </a:lnTo>
                  <a:lnTo>
                    <a:pt x="78" y="46"/>
                  </a:lnTo>
                  <a:lnTo>
                    <a:pt x="65" y="53"/>
                  </a:lnTo>
                  <a:lnTo>
                    <a:pt x="56" y="57"/>
                  </a:lnTo>
                  <a:lnTo>
                    <a:pt x="35" y="46"/>
                  </a:lnTo>
                  <a:lnTo>
                    <a:pt x="39" y="61"/>
                  </a:lnTo>
                  <a:lnTo>
                    <a:pt x="30" y="72"/>
                  </a:lnTo>
                  <a:lnTo>
                    <a:pt x="26" y="68"/>
                  </a:lnTo>
                  <a:lnTo>
                    <a:pt x="26" y="61"/>
                  </a:lnTo>
                  <a:lnTo>
                    <a:pt x="35" y="50"/>
                  </a:lnTo>
                  <a:lnTo>
                    <a:pt x="18" y="53"/>
                  </a:lnTo>
                  <a:lnTo>
                    <a:pt x="0" y="46"/>
                  </a:lnTo>
                  <a:lnTo>
                    <a:pt x="9" y="42"/>
                  </a:lnTo>
                  <a:lnTo>
                    <a:pt x="18" y="42"/>
                  </a:lnTo>
                  <a:lnTo>
                    <a:pt x="39" y="50"/>
                  </a:lnTo>
                  <a:lnTo>
                    <a:pt x="9" y="23"/>
                  </a:lnTo>
                  <a:lnTo>
                    <a:pt x="13" y="16"/>
                  </a:lnTo>
                  <a:lnTo>
                    <a:pt x="18" y="16"/>
                  </a:lnTo>
                  <a:lnTo>
                    <a:pt x="26" y="23"/>
                  </a:lnTo>
                  <a:lnTo>
                    <a:pt x="30" y="34"/>
                  </a:lnTo>
                  <a:lnTo>
                    <a:pt x="35" y="4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7" name="Freeform 69">
              <a:extLst>
                <a:ext uri="{FF2B5EF4-FFF2-40B4-BE49-F238E27FC236}">
                  <a16:creationId xmlns:a16="http://schemas.microsoft.com/office/drawing/2014/main" id="{2E433B54-D4E1-4473-BC65-B78B5089C179}"/>
                </a:ext>
              </a:extLst>
            </p:cNvPr>
            <p:cNvSpPr>
              <a:spLocks/>
            </p:cNvSpPr>
            <p:nvPr/>
          </p:nvSpPr>
          <p:spPr bwMode="auto">
            <a:xfrm>
              <a:off x="5181601" y="5619750"/>
              <a:ext cx="123825" cy="114300"/>
            </a:xfrm>
            <a:custGeom>
              <a:avLst/>
              <a:gdLst>
                <a:gd name="T0" fmla="*/ 2147483646 w 78"/>
                <a:gd name="T1" fmla="*/ 2147483646 h 72"/>
                <a:gd name="T2" fmla="*/ 2147483646 w 78"/>
                <a:gd name="T3" fmla="*/ 2147483646 h 72"/>
                <a:gd name="T4" fmla="*/ 2147483646 w 78"/>
                <a:gd name="T5" fmla="*/ 2147483646 h 72"/>
                <a:gd name="T6" fmla="*/ 2147483646 w 78"/>
                <a:gd name="T7" fmla="*/ 0 h 72"/>
                <a:gd name="T8" fmla="*/ 2147483646 w 78"/>
                <a:gd name="T9" fmla="*/ 2147483646 h 72"/>
                <a:gd name="T10" fmla="*/ 2147483646 w 78"/>
                <a:gd name="T11" fmla="*/ 2147483646 h 72"/>
                <a:gd name="T12" fmla="*/ 2147483646 w 78"/>
                <a:gd name="T13" fmla="*/ 2147483646 h 72"/>
                <a:gd name="T14" fmla="*/ 2147483646 w 78"/>
                <a:gd name="T15" fmla="*/ 2147483646 h 72"/>
                <a:gd name="T16" fmla="*/ 2147483646 w 78"/>
                <a:gd name="T17" fmla="*/ 2147483646 h 72"/>
                <a:gd name="T18" fmla="*/ 2147483646 w 78"/>
                <a:gd name="T19" fmla="*/ 2147483646 h 72"/>
                <a:gd name="T20" fmla="*/ 2147483646 w 78"/>
                <a:gd name="T21" fmla="*/ 2147483646 h 72"/>
                <a:gd name="T22" fmla="*/ 2147483646 w 78"/>
                <a:gd name="T23" fmla="*/ 2147483646 h 72"/>
                <a:gd name="T24" fmla="*/ 2147483646 w 78"/>
                <a:gd name="T25" fmla="*/ 2147483646 h 72"/>
                <a:gd name="T26" fmla="*/ 2147483646 w 78"/>
                <a:gd name="T27" fmla="*/ 2147483646 h 72"/>
                <a:gd name="T28" fmla="*/ 2147483646 w 78"/>
                <a:gd name="T29" fmla="*/ 2147483646 h 72"/>
                <a:gd name="T30" fmla="*/ 2147483646 w 78"/>
                <a:gd name="T31" fmla="*/ 2147483646 h 72"/>
                <a:gd name="T32" fmla="*/ 2147483646 w 78"/>
                <a:gd name="T33" fmla="*/ 2147483646 h 72"/>
                <a:gd name="T34" fmla="*/ 2147483646 w 78"/>
                <a:gd name="T35" fmla="*/ 2147483646 h 72"/>
                <a:gd name="T36" fmla="*/ 2147483646 w 78"/>
                <a:gd name="T37" fmla="*/ 2147483646 h 72"/>
                <a:gd name="T38" fmla="*/ 0 w 78"/>
                <a:gd name="T39" fmla="*/ 2147483646 h 72"/>
                <a:gd name="T40" fmla="*/ 2147483646 w 78"/>
                <a:gd name="T41" fmla="*/ 2147483646 h 72"/>
                <a:gd name="T42" fmla="*/ 2147483646 w 78"/>
                <a:gd name="T43" fmla="*/ 2147483646 h 72"/>
                <a:gd name="T44" fmla="*/ 2147483646 w 78"/>
                <a:gd name="T45" fmla="*/ 2147483646 h 72"/>
                <a:gd name="T46" fmla="*/ 2147483646 w 78"/>
                <a:gd name="T47" fmla="*/ 2147483646 h 72"/>
                <a:gd name="T48" fmla="*/ 2147483646 w 78"/>
                <a:gd name="T49" fmla="*/ 2147483646 h 72"/>
                <a:gd name="T50" fmla="*/ 2147483646 w 78"/>
                <a:gd name="T51" fmla="*/ 2147483646 h 72"/>
                <a:gd name="T52" fmla="*/ 2147483646 w 78"/>
                <a:gd name="T53" fmla="*/ 2147483646 h 72"/>
                <a:gd name="T54" fmla="*/ 2147483646 w 78"/>
                <a:gd name="T55" fmla="*/ 2147483646 h 72"/>
                <a:gd name="T56" fmla="*/ 2147483646 w 78"/>
                <a:gd name="T57" fmla="*/ 214748364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72"/>
                <a:gd name="T89" fmla="*/ 78 w 78"/>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72">
                  <a:moveTo>
                    <a:pt x="35" y="45"/>
                  </a:moveTo>
                  <a:lnTo>
                    <a:pt x="30" y="22"/>
                  </a:lnTo>
                  <a:lnTo>
                    <a:pt x="35" y="11"/>
                  </a:lnTo>
                  <a:lnTo>
                    <a:pt x="43" y="0"/>
                  </a:lnTo>
                  <a:lnTo>
                    <a:pt x="48" y="19"/>
                  </a:lnTo>
                  <a:lnTo>
                    <a:pt x="48" y="34"/>
                  </a:lnTo>
                  <a:lnTo>
                    <a:pt x="35" y="45"/>
                  </a:lnTo>
                  <a:lnTo>
                    <a:pt x="43" y="41"/>
                  </a:lnTo>
                  <a:lnTo>
                    <a:pt x="61" y="38"/>
                  </a:lnTo>
                  <a:lnTo>
                    <a:pt x="78" y="41"/>
                  </a:lnTo>
                  <a:lnTo>
                    <a:pt x="65" y="53"/>
                  </a:lnTo>
                  <a:lnTo>
                    <a:pt x="56" y="53"/>
                  </a:lnTo>
                  <a:lnTo>
                    <a:pt x="35" y="45"/>
                  </a:lnTo>
                  <a:lnTo>
                    <a:pt x="39" y="60"/>
                  </a:lnTo>
                  <a:lnTo>
                    <a:pt x="30" y="72"/>
                  </a:lnTo>
                  <a:lnTo>
                    <a:pt x="26" y="64"/>
                  </a:lnTo>
                  <a:lnTo>
                    <a:pt x="26" y="60"/>
                  </a:lnTo>
                  <a:lnTo>
                    <a:pt x="35" y="49"/>
                  </a:lnTo>
                  <a:lnTo>
                    <a:pt x="18" y="49"/>
                  </a:lnTo>
                  <a:lnTo>
                    <a:pt x="0" y="45"/>
                  </a:lnTo>
                  <a:lnTo>
                    <a:pt x="9" y="41"/>
                  </a:lnTo>
                  <a:lnTo>
                    <a:pt x="18" y="41"/>
                  </a:lnTo>
                  <a:lnTo>
                    <a:pt x="39" y="49"/>
                  </a:lnTo>
                  <a:lnTo>
                    <a:pt x="9" y="22"/>
                  </a:lnTo>
                  <a:lnTo>
                    <a:pt x="9" y="15"/>
                  </a:lnTo>
                  <a:lnTo>
                    <a:pt x="13" y="15"/>
                  </a:lnTo>
                  <a:lnTo>
                    <a:pt x="26" y="22"/>
                  </a:lnTo>
                  <a:lnTo>
                    <a:pt x="26" y="34"/>
                  </a:lnTo>
                  <a:lnTo>
                    <a:pt x="35" y="45"/>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8" name="Freeform 70">
              <a:extLst>
                <a:ext uri="{FF2B5EF4-FFF2-40B4-BE49-F238E27FC236}">
                  <a16:creationId xmlns:a16="http://schemas.microsoft.com/office/drawing/2014/main" id="{D1F9AF6E-6047-49B5-968A-5627B291551C}"/>
                </a:ext>
              </a:extLst>
            </p:cNvPr>
            <p:cNvSpPr>
              <a:spLocks/>
            </p:cNvSpPr>
            <p:nvPr/>
          </p:nvSpPr>
          <p:spPr bwMode="auto">
            <a:xfrm>
              <a:off x="5133976" y="5721350"/>
              <a:ext cx="109538"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2147483646 w 69"/>
                <a:gd name="T13" fmla="*/ 2147483646 h 60"/>
                <a:gd name="T14" fmla="*/ 2147483646 w 69"/>
                <a:gd name="T15" fmla="*/ 2147483646 h 60"/>
                <a:gd name="T16" fmla="*/ 2147483646 w 69"/>
                <a:gd name="T17" fmla="*/ 2147483646 h 60"/>
                <a:gd name="T18" fmla="*/ 2147483646 w 69"/>
                <a:gd name="T19" fmla="*/ 0 h 60"/>
                <a:gd name="T20" fmla="*/ 2147483646 w 69"/>
                <a:gd name="T21" fmla="*/ 2147483646 h 60"/>
                <a:gd name="T22" fmla="*/ 2147483646 w 69"/>
                <a:gd name="T23" fmla="*/ 2147483646 h 60"/>
                <a:gd name="T24" fmla="*/ 2147483646 w 69"/>
                <a:gd name="T25" fmla="*/ 2147483646 h 60"/>
                <a:gd name="T26" fmla="*/ 2147483646 w 69"/>
                <a:gd name="T27" fmla="*/ 2147483646 h 60"/>
                <a:gd name="T28" fmla="*/ 2147483646 w 69"/>
                <a:gd name="T29" fmla="*/ 2147483646 h 60"/>
                <a:gd name="T30" fmla="*/ 2147483646 w 69"/>
                <a:gd name="T31" fmla="*/ 2147483646 h 60"/>
                <a:gd name="T32" fmla="*/ 2147483646 w 69"/>
                <a:gd name="T33" fmla="*/ 2147483646 h 60"/>
                <a:gd name="T34" fmla="*/ 2147483646 w 69"/>
                <a:gd name="T35" fmla="*/ 2147483646 h 60"/>
                <a:gd name="T36" fmla="*/ 2147483646 w 69"/>
                <a:gd name="T37" fmla="*/ 2147483646 h 60"/>
                <a:gd name="T38" fmla="*/ 2147483646 w 69"/>
                <a:gd name="T39" fmla="*/ 2147483646 h 60"/>
                <a:gd name="T40" fmla="*/ 2147483646 w 69"/>
                <a:gd name="T41" fmla="*/ 2147483646 h 60"/>
                <a:gd name="T42" fmla="*/ 2147483646 w 69"/>
                <a:gd name="T43" fmla="*/ 2147483646 h 60"/>
                <a:gd name="T44" fmla="*/ 2147483646 w 69"/>
                <a:gd name="T45" fmla="*/ 2147483646 h 60"/>
                <a:gd name="T46" fmla="*/ 2147483646 w 69"/>
                <a:gd name="T47" fmla="*/ 2147483646 h 60"/>
                <a:gd name="T48" fmla="*/ 0 w 69"/>
                <a:gd name="T49" fmla="*/ 2147483646 h 60"/>
                <a:gd name="T50" fmla="*/ 2147483646 w 69"/>
                <a:gd name="T51" fmla="*/ 2147483646 h 60"/>
                <a:gd name="T52" fmla="*/ 2147483646 w 69"/>
                <a:gd name="T53" fmla="*/ 2147483646 h 60"/>
                <a:gd name="T54" fmla="*/ 2147483646 w 69"/>
                <a:gd name="T55" fmla="*/ 2147483646 h 60"/>
                <a:gd name="T56" fmla="*/ 2147483646 w 69"/>
                <a:gd name="T57" fmla="*/ 2147483646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60"/>
                <a:gd name="T89" fmla="*/ 69 w 6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60">
                  <a:moveTo>
                    <a:pt x="43" y="34"/>
                  </a:moveTo>
                  <a:lnTo>
                    <a:pt x="18" y="26"/>
                  </a:lnTo>
                  <a:lnTo>
                    <a:pt x="9" y="19"/>
                  </a:lnTo>
                  <a:lnTo>
                    <a:pt x="5" y="8"/>
                  </a:lnTo>
                  <a:lnTo>
                    <a:pt x="22" y="11"/>
                  </a:lnTo>
                  <a:lnTo>
                    <a:pt x="39" y="19"/>
                  </a:lnTo>
                  <a:lnTo>
                    <a:pt x="43" y="34"/>
                  </a:lnTo>
                  <a:lnTo>
                    <a:pt x="43" y="23"/>
                  </a:lnTo>
                  <a:lnTo>
                    <a:pt x="48" y="8"/>
                  </a:lnTo>
                  <a:lnTo>
                    <a:pt x="60" y="0"/>
                  </a:lnTo>
                  <a:lnTo>
                    <a:pt x="65" y="11"/>
                  </a:lnTo>
                  <a:lnTo>
                    <a:pt x="65" y="19"/>
                  </a:lnTo>
                  <a:lnTo>
                    <a:pt x="43" y="34"/>
                  </a:lnTo>
                  <a:lnTo>
                    <a:pt x="60" y="38"/>
                  </a:lnTo>
                  <a:lnTo>
                    <a:pt x="69" y="45"/>
                  </a:lnTo>
                  <a:lnTo>
                    <a:pt x="65" y="49"/>
                  </a:lnTo>
                  <a:lnTo>
                    <a:pt x="56" y="45"/>
                  </a:lnTo>
                  <a:lnTo>
                    <a:pt x="48" y="34"/>
                  </a:lnTo>
                  <a:lnTo>
                    <a:pt x="43" y="49"/>
                  </a:lnTo>
                  <a:lnTo>
                    <a:pt x="30" y="60"/>
                  </a:lnTo>
                  <a:lnTo>
                    <a:pt x="30" y="49"/>
                  </a:lnTo>
                  <a:lnTo>
                    <a:pt x="35" y="45"/>
                  </a:lnTo>
                  <a:lnTo>
                    <a:pt x="52" y="34"/>
                  </a:lnTo>
                  <a:lnTo>
                    <a:pt x="9" y="45"/>
                  </a:lnTo>
                  <a:lnTo>
                    <a:pt x="0" y="38"/>
                  </a:lnTo>
                  <a:lnTo>
                    <a:pt x="5" y="38"/>
                  </a:lnTo>
                  <a:lnTo>
                    <a:pt x="18" y="30"/>
                  </a:lnTo>
                  <a:lnTo>
                    <a:pt x="30" y="34"/>
                  </a:lnTo>
                  <a:lnTo>
                    <a:pt x="43"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9" name="Freeform 71">
              <a:extLst>
                <a:ext uri="{FF2B5EF4-FFF2-40B4-BE49-F238E27FC236}">
                  <a16:creationId xmlns:a16="http://schemas.microsoft.com/office/drawing/2014/main" id="{B46E6719-E0F6-48E8-A02A-CC3A2274B0B0}"/>
                </a:ext>
              </a:extLst>
            </p:cNvPr>
            <p:cNvSpPr>
              <a:spLocks/>
            </p:cNvSpPr>
            <p:nvPr/>
          </p:nvSpPr>
          <p:spPr bwMode="auto">
            <a:xfrm>
              <a:off x="5278438" y="5680075"/>
              <a:ext cx="115888" cy="10795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2147483646 h 68"/>
                <a:gd name="T24" fmla="*/ 2147483646 w 73"/>
                <a:gd name="T25" fmla="*/ 2147483646 h 68"/>
                <a:gd name="T26" fmla="*/ 2147483646 w 73"/>
                <a:gd name="T27" fmla="*/ 2147483646 h 68"/>
                <a:gd name="T28" fmla="*/ 0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0 h 68"/>
                <a:gd name="T54" fmla="*/ 2147483646 w 73"/>
                <a:gd name="T55" fmla="*/ 2147483646 h 68"/>
                <a:gd name="T56" fmla="*/ 2147483646 w 73"/>
                <a:gd name="T57" fmla="*/ 2147483646 h 68"/>
                <a:gd name="T58" fmla="*/ 2147483646 w 73"/>
                <a:gd name="T59" fmla="*/ 2147483646 h 68"/>
                <a:gd name="T60" fmla="*/ 2147483646 w 73"/>
                <a:gd name="T61" fmla="*/ 2147483646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68"/>
                <a:gd name="T95" fmla="*/ 73 w 73"/>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68">
                  <a:moveTo>
                    <a:pt x="25" y="34"/>
                  </a:moveTo>
                  <a:lnTo>
                    <a:pt x="47" y="22"/>
                  </a:lnTo>
                  <a:lnTo>
                    <a:pt x="60" y="18"/>
                  </a:lnTo>
                  <a:lnTo>
                    <a:pt x="73" y="18"/>
                  </a:lnTo>
                  <a:lnTo>
                    <a:pt x="60" y="34"/>
                  </a:lnTo>
                  <a:lnTo>
                    <a:pt x="43" y="37"/>
                  </a:lnTo>
                  <a:lnTo>
                    <a:pt x="25" y="37"/>
                  </a:lnTo>
                  <a:lnTo>
                    <a:pt x="38" y="41"/>
                  </a:lnTo>
                  <a:lnTo>
                    <a:pt x="47" y="52"/>
                  </a:lnTo>
                  <a:lnTo>
                    <a:pt x="51" y="68"/>
                  </a:lnTo>
                  <a:lnTo>
                    <a:pt x="34" y="64"/>
                  </a:lnTo>
                  <a:lnTo>
                    <a:pt x="30" y="56"/>
                  </a:lnTo>
                  <a:lnTo>
                    <a:pt x="25" y="34"/>
                  </a:lnTo>
                  <a:lnTo>
                    <a:pt x="12" y="45"/>
                  </a:lnTo>
                  <a:lnTo>
                    <a:pt x="0" y="45"/>
                  </a:lnTo>
                  <a:lnTo>
                    <a:pt x="4" y="41"/>
                  </a:lnTo>
                  <a:lnTo>
                    <a:pt x="8" y="37"/>
                  </a:lnTo>
                  <a:lnTo>
                    <a:pt x="25" y="37"/>
                  </a:lnTo>
                  <a:lnTo>
                    <a:pt x="12" y="26"/>
                  </a:lnTo>
                  <a:lnTo>
                    <a:pt x="8" y="18"/>
                  </a:lnTo>
                  <a:lnTo>
                    <a:pt x="12" y="11"/>
                  </a:lnTo>
                  <a:lnTo>
                    <a:pt x="21" y="15"/>
                  </a:lnTo>
                  <a:lnTo>
                    <a:pt x="21" y="22"/>
                  </a:lnTo>
                  <a:lnTo>
                    <a:pt x="25" y="41"/>
                  </a:lnTo>
                  <a:lnTo>
                    <a:pt x="30" y="22"/>
                  </a:lnTo>
                  <a:lnTo>
                    <a:pt x="38" y="3"/>
                  </a:lnTo>
                  <a:lnTo>
                    <a:pt x="47" y="0"/>
                  </a:lnTo>
                  <a:lnTo>
                    <a:pt x="51" y="3"/>
                  </a:lnTo>
                  <a:lnTo>
                    <a:pt x="47" y="15"/>
                  </a:lnTo>
                  <a:lnTo>
                    <a:pt x="34" y="26"/>
                  </a:lnTo>
                  <a:lnTo>
                    <a:pt x="25"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0" name="Freeform 72">
              <a:extLst>
                <a:ext uri="{FF2B5EF4-FFF2-40B4-BE49-F238E27FC236}">
                  <a16:creationId xmlns:a16="http://schemas.microsoft.com/office/drawing/2014/main" id="{0309842B-E769-4702-8F66-17C9ACFE5CB6}"/>
                </a:ext>
              </a:extLst>
            </p:cNvPr>
            <p:cNvSpPr>
              <a:spLocks/>
            </p:cNvSpPr>
            <p:nvPr/>
          </p:nvSpPr>
          <p:spPr bwMode="auto">
            <a:xfrm>
              <a:off x="5386388" y="5727700"/>
              <a:ext cx="95250" cy="114300"/>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2147483646 h 72"/>
                <a:gd name="T12" fmla="*/ 2147483646 w 60"/>
                <a:gd name="T13" fmla="*/ 2147483646 h 72"/>
                <a:gd name="T14" fmla="*/ 2147483646 w 60"/>
                <a:gd name="T15" fmla="*/ 2147483646 h 72"/>
                <a:gd name="T16" fmla="*/ 2147483646 w 60"/>
                <a:gd name="T17" fmla="*/ 2147483646 h 72"/>
                <a:gd name="T18" fmla="*/ 2147483646 w 60"/>
                <a:gd name="T19" fmla="*/ 2147483646 h 72"/>
                <a:gd name="T20" fmla="*/ 2147483646 w 60"/>
                <a:gd name="T21" fmla="*/ 2147483646 h 72"/>
                <a:gd name="T22" fmla="*/ 2147483646 w 60"/>
                <a:gd name="T23" fmla="*/ 2147483646 h 72"/>
                <a:gd name="T24" fmla="*/ 2147483646 w 60"/>
                <a:gd name="T25" fmla="*/ 2147483646 h 72"/>
                <a:gd name="T26" fmla="*/ 2147483646 w 60"/>
                <a:gd name="T27" fmla="*/ 2147483646 h 72"/>
                <a:gd name="T28" fmla="*/ 2147483646 w 60"/>
                <a:gd name="T29" fmla="*/ 2147483646 h 72"/>
                <a:gd name="T30" fmla="*/ 2147483646 w 60"/>
                <a:gd name="T31" fmla="*/ 2147483646 h 72"/>
                <a:gd name="T32" fmla="*/ 2147483646 w 60"/>
                <a:gd name="T33" fmla="*/ 2147483646 h 72"/>
                <a:gd name="T34" fmla="*/ 2147483646 w 60"/>
                <a:gd name="T35" fmla="*/ 2147483646 h 72"/>
                <a:gd name="T36" fmla="*/ 0 w 60"/>
                <a:gd name="T37" fmla="*/ 2147483646 h 72"/>
                <a:gd name="T38" fmla="*/ 2147483646 w 60"/>
                <a:gd name="T39" fmla="*/ 2147483646 h 72"/>
                <a:gd name="T40" fmla="*/ 2147483646 w 60"/>
                <a:gd name="T41" fmla="*/ 2147483646 h 72"/>
                <a:gd name="T42" fmla="*/ 2147483646 w 60"/>
                <a:gd name="T43" fmla="*/ 2147483646 h 72"/>
                <a:gd name="T44" fmla="*/ 2147483646 w 60"/>
                <a:gd name="T45" fmla="*/ 2147483646 h 72"/>
                <a:gd name="T46" fmla="*/ 2147483646 w 60"/>
                <a:gd name="T47" fmla="*/ 0 h 72"/>
                <a:gd name="T48" fmla="*/ 2147483646 w 60"/>
                <a:gd name="T49" fmla="*/ 0 h 72"/>
                <a:gd name="T50" fmla="*/ 2147483646 w 60"/>
                <a:gd name="T51" fmla="*/ 2147483646 h 72"/>
                <a:gd name="T52" fmla="*/ 2147483646 w 60"/>
                <a:gd name="T53" fmla="*/ 2147483646 h 72"/>
                <a:gd name="T54" fmla="*/ 2147483646 w 60"/>
                <a:gd name="T55" fmla="*/ 2147483646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0"/>
                <a:gd name="T85" fmla="*/ 0 h 72"/>
                <a:gd name="T86" fmla="*/ 60 w 60"/>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0" h="72">
                  <a:moveTo>
                    <a:pt x="22" y="38"/>
                  </a:moveTo>
                  <a:lnTo>
                    <a:pt x="39" y="19"/>
                  </a:lnTo>
                  <a:lnTo>
                    <a:pt x="48" y="15"/>
                  </a:lnTo>
                  <a:lnTo>
                    <a:pt x="60" y="19"/>
                  </a:lnTo>
                  <a:lnTo>
                    <a:pt x="56" y="34"/>
                  </a:lnTo>
                  <a:lnTo>
                    <a:pt x="43" y="38"/>
                  </a:lnTo>
                  <a:lnTo>
                    <a:pt x="22" y="38"/>
                  </a:lnTo>
                  <a:lnTo>
                    <a:pt x="35" y="41"/>
                  </a:lnTo>
                  <a:lnTo>
                    <a:pt x="60" y="72"/>
                  </a:lnTo>
                  <a:lnTo>
                    <a:pt x="43" y="68"/>
                  </a:lnTo>
                  <a:lnTo>
                    <a:pt x="35" y="56"/>
                  </a:lnTo>
                  <a:lnTo>
                    <a:pt x="22" y="38"/>
                  </a:lnTo>
                  <a:lnTo>
                    <a:pt x="17" y="49"/>
                  </a:lnTo>
                  <a:lnTo>
                    <a:pt x="5" y="49"/>
                  </a:lnTo>
                  <a:lnTo>
                    <a:pt x="5" y="41"/>
                  </a:lnTo>
                  <a:lnTo>
                    <a:pt x="9" y="41"/>
                  </a:lnTo>
                  <a:lnTo>
                    <a:pt x="22" y="41"/>
                  </a:lnTo>
                  <a:lnTo>
                    <a:pt x="9" y="26"/>
                  </a:lnTo>
                  <a:lnTo>
                    <a:pt x="0" y="11"/>
                  </a:lnTo>
                  <a:lnTo>
                    <a:pt x="9" y="15"/>
                  </a:lnTo>
                  <a:lnTo>
                    <a:pt x="13" y="22"/>
                  </a:lnTo>
                  <a:lnTo>
                    <a:pt x="22" y="41"/>
                  </a:lnTo>
                  <a:lnTo>
                    <a:pt x="22" y="4"/>
                  </a:lnTo>
                  <a:lnTo>
                    <a:pt x="26" y="0"/>
                  </a:lnTo>
                  <a:lnTo>
                    <a:pt x="30" y="0"/>
                  </a:lnTo>
                  <a:lnTo>
                    <a:pt x="35" y="15"/>
                  </a:lnTo>
                  <a:lnTo>
                    <a:pt x="26" y="26"/>
                  </a:lnTo>
                  <a:lnTo>
                    <a:pt x="22" y="3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1" name="Freeform 73">
              <a:extLst>
                <a:ext uri="{FF2B5EF4-FFF2-40B4-BE49-F238E27FC236}">
                  <a16:creationId xmlns:a16="http://schemas.microsoft.com/office/drawing/2014/main" id="{2CA3089A-6C95-4335-A688-99E35D2F5E8B}"/>
                </a:ext>
              </a:extLst>
            </p:cNvPr>
            <p:cNvSpPr>
              <a:spLocks/>
            </p:cNvSpPr>
            <p:nvPr/>
          </p:nvSpPr>
          <p:spPr bwMode="auto">
            <a:xfrm>
              <a:off x="5407026" y="5846763"/>
              <a:ext cx="136525" cy="90488"/>
            </a:xfrm>
            <a:custGeom>
              <a:avLst/>
              <a:gdLst>
                <a:gd name="T0" fmla="*/ 2147483646 w 86"/>
                <a:gd name="T1" fmla="*/ 2147483646 h 57"/>
                <a:gd name="T2" fmla="*/ 2147483646 w 86"/>
                <a:gd name="T3" fmla="*/ 2147483646 h 57"/>
                <a:gd name="T4" fmla="*/ 2147483646 w 86"/>
                <a:gd name="T5" fmla="*/ 2147483646 h 57"/>
                <a:gd name="T6" fmla="*/ 2147483646 w 86"/>
                <a:gd name="T7" fmla="*/ 2147483646 h 57"/>
                <a:gd name="T8" fmla="*/ 2147483646 w 86"/>
                <a:gd name="T9" fmla="*/ 2147483646 h 57"/>
                <a:gd name="T10" fmla="*/ 2147483646 w 86"/>
                <a:gd name="T11" fmla="*/ 2147483646 h 57"/>
                <a:gd name="T12" fmla="*/ 2147483646 w 86"/>
                <a:gd name="T13" fmla="*/ 2147483646 h 57"/>
                <a:gd name="T14" fmla="*/ 2147483646 w 86"/>
                <a:gd name="T15" fmla="*/ 2147483646 h 57"/>
                <a:gd name="T16" fmla="*/ 2147483646 w 86"/>
                <a:gd name="T17" fmla="*/ 2147483646 h 57"/>
                <a:gd name="T18" fmla="*/ 0 w 86"/>
                <a:gd name="T19" fmla="*/ 2147483646 h 57"/>
                <a:gd name="T20" fmla="*/ 2147483646 w 86"/>
                <a:gd name="T21" fmla="*/ 2147483646 h 57"/>
                <a:gd name="T22" fmla="*/ 2147483646 w 86"/>
                <a:gd name="T23" fmla="*/ 2147483646 h 57"/>
                <a:gd name="T24" fmla="*/ 2147483646 w 86"/>
                <a:gd name="T25" fmla="*/ 2147483646 h 57"/>
                <a:gd name="T26" fmla="*/ 2147483646 w 86"/>
                <a:gd name="T27" fmla="*/ 2147483646 h 57"/>
                <a:gd name="T28" fmla="*/ 2147483646 w 86"/>
                <a:gd name="T29" fmla="*/ 0 h 57"/>
                <a:gd name="T30" fmla="*/ 2147483646 w 86"/>
                <a:gd name="T31" fmla="*/ 0 h 57"/>
                <a:gd name="T32" fmla="*/ 2147483646 w 86"/>
                <a:gd name="T33" fmla="*/ 2147483646 h 57"/>
                <a:gd name="T34" fmla="*/ 2147483646 w 86"/>
                <a:gd name="T35" fmla="*/ 2147483646 h 57"/>
                <a:gd name="T36" fmla="*/ 2147483646 w 86"/>
                <a:gd name="T37" fmla="*/ 2147483646 h 57"/>
                <a:gd name="T38" fmla="*/ 2147483646 w 86"/>
                <a:gd name="T39" fmla="*/ 2147483646 h 57"/>
                <a:gd name="T40" fmla="*/ 2147483646 w 86"/>
                <a:gd name="T41" fmla="*/ 2147483646 h 57"/>
                <a:gd name="T42" fmla="*/ 2147483646 w 86"/>
                <a:gd name="T43" fmla="*/ 2147483646 h 57"/>
                <a:gd name="T44" fmla="*/ 2147483646 w 86"/>
                <a:gd name="T45" fmla="*/ 2147483646 h 57"/>
                <a:gd name="T46" fmla="*/ 2147483646 w 86"/>
                <a:gd name="T47" fmla="*/ 2147483646 h 57"/>
                <a:gd name="T48" fmla="*/ 2147483646 w 86"/>
                <a:gd name="T49" fmla="*/ 2147483646 h 57"/>
                <a:gd name="T50" fmla="*/ 2147483646 w 86"/>
                <a:gd name="T51" fmla="*/ 2147483646 h 57"/>
                <a:gd name="T52" fmla="*/ 2147483646 w 86"/>
                <a:gd name="T53" fmla="*/ 2147483646 h 57"/>
                <a:gd name="T54" fmla="*/ 2147483646 w 86"/>
                <a:gd name="T55" fmla="*/ 2147483646 h 57"/>
                <a:gd name="T56" fmla="*/ 2147483646 w 86"/>
                <a:gd name="T57" fmla="*/ 2147483646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57"/>
                <a:gd name="T89" fmla="*/ 86 w 86"/>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57">
                  <a:moveTo>
                    <a:pt x="47" y="19"/>
                  </a:moveTo>
                  <a:lnTo>
                    <a:pt x="60" y="38"/>
                  </a:lnTo>
                  <a:lnTo>
                    <a:pt x="60" y="46"/>
                  </a:lnTo>
                  <a:lnTo>
                    <a:pt x="52" y="57"/>
                  </a:lnTo>
                  <a:lnTo>
                    <a:pt x="39" y="46"/>
                  </a:lnTo>
                  <a:lnTo>
                    <a:pt x="39" y="34"/>
                  </a:lnTo>
                  <a:lnTo>
                    <a:pt x="47" y="19"/>
                  </a:lnTo>
                  <a:lnTo>
                    <a:pt x="39" y="27"/>
                  </a:lnTo>
                  <a:lnTo>
                    <a:pt x="17" y="34"/>
                  </a:lnTo>
                  <a:lnTo>
                    <a:pt x="0" y="38"/>
                  </a:lnTo>
                  <a:lnTo>
                    <a:pt x="9" y="27"/>
                  </a:lnTo>
                  <a:lnTo>
                    <a:pt x="22" y="19"/>
                  </a:lnTo>
                  <a:lnTo>
                    <a:pt x="47" y="19"/>
                  </a:lnTo>
                  <a:lnTo>
                    <a:pt x="39" y="12"/>
                  </a:lnTo>
                  <a:lnTo>
                    <a:pt x="39" y="0"/>
                  </a:lnTo>
                  <a:lnTo>
                    <a:pt x="47" y="0"/>
                  </a:lnTo>
                  <a:lnTo>
                    <a:pt x="52" y="8"/>
                  </a:lnTo>
                  <a:lnTo>
                    <a:pt x="43" y="19"/>
                  </a:lnTo>
                  <a:lnTo>
                    <a:pt x="65" y="12"/>
                  </a:lnTo>
                  <a:lnTo>
                    <a:pt x="86" y="12"/>
                  </a:lnTo>
                  <a:lnTo>
                    <a:pt x="77" y="15"/>
                  </a:lnTo>
                  <a:lnTo>
                    <a:pt x="65" y="19"/>
                  </a:lnTo>
                  <a:lnTo>
                    <a:pt x="43" y="19"/>
                  </a:lnTo>
                  <a:lnTo>
                    <a:pt x="86" y="31"/>
                  </a:lnTo>
                  <a:lnTo>
                    <a:pt x="86" y="34"/>
                  </a:lnTo>
                  <a:lnTo>
                    <a:pt x="82" y="38"/>
                  </a:lnTo>
                  <a:lnTo>
                    <a:pt x="69" y="34"/>
                  </a:lnTo>
                  <a:lnTo>
                    <a:pt x="56" y="27"/>
                  </a:lnTo>
                  <a:lnTo>
                    <a:pt x="47"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2" name="Freeform 74">
              <a:extLst>
                <a:ext uri="{FF2B5EF4-FFF2-40B4-BE49-F238E27FC236}">
                  <a16:creationId xmlns:a16="http://schemas.microsoft.com/office/drawing/2014/main" id="{87045E25-E025-4E37-8D94-B6D18039FE6A}"/>
                </a:ext>
              </a:extLst>
            </p:cNvPr>
            <p:cNvSpPr>
              <a:spLocks/>
            </p:cNvSpPr>
            <p:nvPr/>
          </p:nvSpPr>
          <p:spPr bwMode="auto">
            <a:xfrm>
              <a:off x="5462588" y="5684838"/>
              <a:ext cx="107950" cy="96838"/>
            </a:xfrm>
            <a:custGeom>
              <a:avLst/>
              <a:gdLst>
                <a:gd name="T0" fmla="*/ 2147483646 w 68"/>
                <a:gd name="T1" fmla="*/ 2147483646 h 61"/>
                <a:gd name="T2" fmla="*/ 2147483646 w 68"/>
                <a:gd name="T3" fmla="*/ 2147483646 h 61"/>
                <a:gd name="T4" fmla="*/ 2147483646 w 68"/>
                <a:gd name="T5" fmla="*/ 2147483646 h 61"/>
                <a:gd name="T6" fmla="*/ 2147483646 w 68"/>
                <a:gd name="T7" fmla="*/ 2147483646 h 61"/>
                <a:gd name="T8" fmla="*/ 2147483646 w 68"/>
                <a:gd name="T9" fmla="*/ 2147483646 h 61"/>
                <a:gd name="T10" fmla="*/ 2147483646 w 68"/>
                <a:gd name="T11" fmla="*/ 2147483646 h 61"/>
                <a:gd name="T12" fmla="*/ 2147483646 w 68"/>
                <a:gd name="T13" fmla="*/ 2147483646 h 61"/>
                <a:gd name="T14" fmla="*/ 2147483646 w 68"/>
                <a:gd name="T15" fmla="*/ 2147483646 h 61"/>
                <a:gd name="T16" fmla="*/ 2147483646 w 68"/>
                <a:gd name="T17" fmla="*/ 2147483646 h 61"/>
                <a:gd name="T18" fmla="*/ 2147483646 w 68"/>
                <a:gd name="T19" fmla="*/ 2147483646 h 61"/>
                <a:gd name="T20" fmla="*/ 2147483646 w 68"/>
                <a:gd name="T21" fmla="*/ 2147483646 h 61"/>
                <a:gd name="T22" fmla="*/ 0 w 68"/>
                <a:gd name="T23" fmla="*/ 2147483646 h 61"/>
                <a:gd name="T24" fmla="*/ 2147483646 w 68"/>
                <a:gd name="T25" fmla="*/ 2147483646 h 61"/>
                <a:gd name="T26" fmla="*/ 2147483646 w 68"/>
                <a:gd name="T27" fmla="*/ 2147483646 h 61"/>
                <a:gd name="T28" fmla="*/ 2147483646 w 68"/>
                <a:gd name="T29" fmla="*/ 2147483646 h 61"/>
                <a:gd name="T30" fmla="*/ 2147483646 w 68"/>
                <a:gd name="T31" fmla="*/ 2147483646 h 61"/>
                <a:gd name="T32" fmla="*/ 2147483646 w 68"/>
                <a:gd name="T33" fmla="*/ 2147483646 h 61"/>
                <a:gd name="T34" fmla="*/ 2147483646 w 68"/>
                <a:gd name="T35" fmla="*/ 2147483646 h 61"/>
                <a:gd name="T36" fmla="*/ 2147483646 w 68"/>
                <a:gd name="T37" fmla="*/ 2147483646 h 61"/>
                <a:gd name="T38" fmla="*/ 2147483646 w 68"/>
                <a:gd name="T39" fmla="*/ 2147483646 h 61"/>
                <a:gd name="T40" fmla="*/ 2147483646 w 68"/>
                <a:gd name="T41" fmla="*/ 2147483646 h 61"/>
                <a:gd name="T42" fmla="*/ 2147483646 w 68"/>
                <a:gd name="T43" fmla="*/ 2147483646 h 61"/>
                <a:gd name="T44" fmla="*/ 2147483646 w 68"/>
                <a:gd name="T45" fmla="*/ 2147483646 h 61"/>
                <a:gd name="T46" fmla="*/ 2147483646 w 68"/>
                <a:gd name="T47" fmla="*/ 0 h 61"/>
                <a:gd name="T48" fmla="*/ 2147483646 w 68"/>
                <a:gd name="T49" fmla="*/ 0 h 61"/>
                <a:gd name="T50" fmla="*/ 2147483646 w 68"/>
                <a:gd name="T51" fmla="*/ 2147483646 h 61"/>
                <a:gd name="T52" fmla="*/ 2147483646 w 68"/>
                <a:gd name="T53" fmla="*/ 2147483646 h 61"/>
                <a:gd name="T54" fmla="*/ 2147483646 w 68"/>
                <a:gd name="T55" fmla="*/ 2147483646 h 61"/>
                <a:gd name="T56" fmla="*/ 2147483646 w 68"/>
                <a:gd name="T57" fmla="*/ 2147483646 h 61"/>
                <a:gd name="T58" fmla="*/ 2147483646 w 68"/>
                <a:gd name="T59" fmla="*/ 2147483646 h 61"/>
                <a:gd name="T60" fmla="*/ 2147483646 w 68"/>
                <a:gd name="T61" fmla="*/ 2147483646 h 61"/>
                <a:gd name="T62" fmla="*/ 2147483646 w 68"/>
                <a:gd name="T63" fmla="*/ 2147483646 h 61"/>
                <a:gd name="T64" fmla="*/ 2147483646 w 68"/>
                <a:gd name="T65" fmla="*/ 2147483646 h 61"/>
                <a:gd name="T66" fmla="*/ 2147483646 w 68"/>
                <a:gd name="T67" fmla="*/ 2147483646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61"/>
                <a:gd name="T104" fmla="*/ 68 w 68"/>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61">
                  <a:moveTo>
                    <a:pt x="68" y="34"/>
                  </a:moveTo>
                  <a:lnTo>
                    <a:pt x="60" y="46"/>
                  </a:lnTo>
                  <a:lnTo>
                    <a:pt x="55" y="49"/>
                  </a:lnTo>
                  <a:lnTo>
                    <a:pt x="47" y="46"/>
                  </a:lnTo>
                  <a:lnTo>
                    <a:pt x="34" y="38"/>
                  </a:lnTo>
                  <a:lnTo>
                    <a:pt x="38" y="49"/>
                  </a:lnTo>
                  <a:lnTo>
                    <a:pt x="30" y="61"/>
                  </a:lnTo>
                  <a:lnTo>
                    <a:pt x="25" y="57"/>
                  </a:lnTo>
                  <a:lnTo>
                    <a:pt x="25" y="49"/>
                  </a:lnTo>
                  <a:lnTo>
                    <a:pt x="34" y="38"/>
                  </a:lnTo>
                  <a:lnTo>
                    <a:pt x="17" y="42"/>
                  </a:lnTo>
                  <a:lnTo>
                    <a:pt x="0" y="34"/>
                  </a:lnTo>
                  <a:lnTo>
                    <a:pt x="8" y="27"/>
                  </a:lnTo>
                  <a:lnTo>
                    <a:pt x="17" y="31"/>
                  </a:lnTo>
                  <a:lnTo>
                    <a:pt x="30" y="38"/>
                  </a:lnTo>
                  <a:lnTo>
                    <a:pt x="8" y="12"/>
                  </a:lnTo>
                  <a:lnTo>
                    <a:pt x="8" y="4"/>
                  </a:lnTo>
                  <a:lnTo>
                    <a:pt x="17" y="4"/>
                  </a:lnTo>
                  <a:lnTo>
                    <a:pt x="25" y="12"/>
                  </a:lnTo>
                  <a:lnTo>
                    <a:pt x="25" y="23"/>
                  </a:lnTo>
                  <a:lnTo>
                    <a:pt x="30" y="34"/>
                  </a:lnTo>
                  <a:lnTo>
                    <a:pt x="30" y="15"/>
                  </a:lnTo>
                  <a:lnTo>
                    <a:pt x="34" y="8"/>
                  </a:lnTo>
                  <a:lnTo>
                    <a:pt x="47" y="0"/>
                  </a:lnTo>
                  <a:lnTo>
                    <a:pt x="47" y="8"/>
                  </a:lnTo>
                  <a:lnTo>
                    <a:pt x="51" y="15"/>
                  </a:lnTo>
                  <a:lnTo>
                    <a:pt x="47" y="27"/>
                  </a:lnTo>
                  <a:lnTo>
                    <a:pt x="38" y="34"/>
                  </a:lnTo>
                  <a:lnTo>
                    <a:pt x="38" y="38"/>
                  </a:lnTo>
                  <a:lnTo>
                    <a:pt x="55" y="31"/>
                  </a:lnTo>
                  <a:lnTo>
                    <a:pt x="64" y="31"/>
                  </a:lnTo>
                  <a:lnTo>
                    <a:pt x="68" y="31"/>
                  </a:lnTo>
                  <a:lnTo>
                    <a:pt x="68"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3" name="Freeform 75">
              <a:extLst>
                <a:ext uri="{FF2B5EF4-FFF2-40B4-BE49-F238E27FC236}">
                  <a16:creationId xmlns:a16="http://schemas.microsoft.com/office/drawing/2014/main" id="{824E193C-FA08-43A9-98B5-492B939E50D5}"/>
                </a:ext>
              </a:extLst>
            </p:cNvPr>
            <p:cNvSpPr>
              <a:spLocks/>
            </p:cNvSpPr>
            <p:nvPr/>
          </p:nvSpPr>
          <p:spPr bwMode="auto">
            <a:xfrm>
              <a:off x="5481638" y="5762625"/>
              <a:ext cx="123825" cy="107950"/>
            </a:xfrm>
            <a:custGeom>
              <a:avLst/>
              <a:gdLst>
                <a:gd name="T0" fmla="*/ 2147483646 w 78"/>
                <a:gd name="T1" fmla="*/ 0 h 68"/>
                <a:gd name="T2" fmla="*/ 2147483646 w 78"/>
                <a:gd name="T3" fmla="*/ 2147483646 h 68"/>
                <a:gd name="T4" fmla="*/ 2147483646 w 78"/>
                <a:gd name="T5" fmla="*/ 2147483646 h 68"/>
                <a:gd name="T6" fmla="*/ 2147483646 w 78"/>
                <a:gd name="T7" fmla="*/ 2147483646 h 68"/>
                <a:gd name="T8" fmla="*/ 2147483646 w 78"/>
                <a:gd name="T9" fmla="*/ 2147483646 h 68"/>
                <a:gd name="T10" fmla="*/ 2147483646 w 78"/>
                <a:gd name="T11" fmla="*/ 2147483646 h 68"/>
                <a:gd name="T12" fmla="*/ 2147483646 w 78"/>
                <a:gd name="T13" fmla="*/ 2147483646 h 68"/>
                <a:gd name="T14" fmla="*/ 2147483646 w 78"/>
                <a:gd name="T15" fmla="*/ 2147483646 h 68"/>
                <a:gd name="T16" fmla="*/ 2147483646 w 78"/>
                <a:gd name="T17" fmla="*/ 2147483646 h 68"/>
                <a:gd name="T18" fmla="*/ 2147483646 w 78"/>
                <a:gd name="T19" fmla="*/ 2147483646 h 68"/>
                <a:gd name="T20" fmla="*/ 2147483646 w 78"/>
                <a:gd name="T21" fmla="*/ 2147483646 h 68"/>
                <a:gd name="T22" fmla="*/ 2147483646 w 78"/>
                <a:gd name="T23" fmla="*/ 2147483646 h 68"/>
                <a:gd name="T24" fmla="*/ 0 w 78"/>
                <a:gd name="T25" fmla="*/ 2147483646 h 68"/>
                <a:gd name="T26" fmla="*/ 2147483646 w 78"/>
                <a:gd name="T27" fmla="*/ 2147483646 h 68"/>
                <a:gd name="T28" fmla="*/ 2147483646 w 78"/>
                <a:gd name="T29" fmla="*/ 2147483646 h 68"/>
                <a:gd name="T30" fmla="*/ 2147483646 w 78"/>
                <a:gd name="T31" fmla="*/ 2147483646 h 68"/>
                <a:gd name="T32" fmla="*/ 2147483646 w 78"/>
                <a:gd name="T33" fmla="*/ 2147483646 h 68"/>
                <a:gd name="T34" fmla="*/ 2147483646 w 78"/>
                <a:gd name="T35" fmla="*/ 2147483646 h 68"/>
                <a:gd name="T36" fmla="*/ 2147483646 w 78"/>
                <a:gd name="T37" fmla="*/ 2147483646 h 68"/>
                <a:gd name="T38" fmla="*/ 2147483646 w 78"/>
                <a:gd name="T39" fmla="*/ 2147483646 h 68"/>
                <a:gd name="T40" fmla="*/ 2147483646 w 78"/>
                <a:gd name="T41" fmla="*/ 2147483646 h 68"/>
                <a:gd name="T42" fmla="*/ 2147483646 w 78"/>
                <a:gd name="T43" fmla="*/ 2147483646 h 68"/>
                <a:gd name="T44" fmla="*/ 2147483646 w 78"/>
                <a:gd name="T45" fmla="*/ 2147483646 h 68"/>
                <a:gd name="T46" fmla="*/ 2147483646 w 78"/>
                <a:gd name="T47" fmla="*/ 2147483646 h 68"/>
                <a:gd name="T48" fmla="*/ 2147483646 w 78"/>
                <a:gd name="T49" fmla="*/ 2147483646 h 68"/>
                <a:gd name="T50" fmla="*/ 2147483646 w 78"/>
                <a:gd name="T51" fmla="*/ 2147483646 h 68"/>
                <a:gd name="T52" fmla="*/ 2147483646 w 78"/>
                <a:gd name="T53" fmla="*/ 2147483646 h 68"/>
                <a:gd name="T54" fmla="*/ 2147483646 w 78"/>
                <a:gd name="T55" fmla="*/ 2147483646 h 68"/>
                <a:gd name="T56" fmla="*/ 2147483646 w 78"/>
                <a:gd name="T57" fmla="*/ 2147483646 h 68"/>
                <a:gd name="T58" fmla="*/ 2147483646 w 78"/>
                <a:gd name="T59" fmla="*/ 0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8"/>
                <a:gd name="T92" fmla="*/ 78 w 78"/>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8">
                  <a:moveTo>
                    <a:pt x="43" y="0"/>
                  </a:moveTo>
                  <a:lnTo>
                    <a:pt x="35" y="12"/>
                  </a:lnTo>
                  <a:lnTo>
                    <a:pt x="30" y="19"/>
                  </a:lnTo>
                  <a:lnTo>
                    <a:pt x="35" y="42"/>
                  </a:lnTo>
                  <a:lnTo>
                    <a:pt x="30" y="31"/>
                  </a:lnTo>
                  <a:lnTo>
                    <a:pt x="26" y="16"/>
                  </a:lnTo>
                  <a:lnTo>
                    <a:pt x="13" y="8"/>
                  </a:lnTo>
                  <a:lnTo>
                    <a:pt x="9" y="8"/>
                  </a:lnTo>
                  <a:lnTo>
                    <a:pt x="9" y="16"/>
                  </a:lnTo>
                  <a:lnTo>
                    <a:pt x="39" y="46"/>
                  </a:lnTo>
                  <a:lnTo>
                    <a:pt x="18" y="38"/>
                  </a:lnTo>
                  <a:lnTo>
                    <a:pt x="9" y="34"/>
                  </a:lnTo>
                  <a:lnTo>
                    <a:pt x="0" y="38"/>
                  </a:lnTo>
                  <a:lnTo>
                    <a:pt x="18" y="46"/>
                  </a:lnTo>
                  <a:lnTo>
                    <a:pt x="35" y="46"/>
                  </a:lnTo>
                  <a:lnTo>
                    <a:pt x="30" y="57"/>
                  </a:lnTo>
                  <a:lnTo>
                    <a:pt x="30" y="61"/>
                  </a:lnTo>
                  <a:lnTo>
                    <a:pt x="35" y="68"/>
                  </a:lnTo>
                  <a:lnTo>
                    <a:pt x="39" y="53"/>
                  </a:lnTo>
                  <a:lnTo>
                    <a:pt x="35" y="42"/>
                  </a:lnTo>
                  <a:lnTo>
                    <a:pt x="56" y="50"/>
                  </a:lnTo>
                  <a:lnTo>
                    <a:pt x="65" y="50"/>
                  </a:lnTo>
                  <a:lnTo>
                    <a:pt x="78" y="42"/>
                  </a:lnTo>
                  <a:lnTo>
                    <a:pt x="78" y="38"/>
                  </a:lnTo>
                  <a:lnTo>
                    <a:pt x="65" y="38"/>
                  </a:lnTo>
                  <a:lnTo>
                    <a:pt x="48" y="38"/>
                  </a:lnTo>
                  <a:lnTo>
                    <a:pt x="35" y="42"/>
                  </a:lnTo>
                  <a:lnTo>
                    <a:pt x="48" y="31"/>
                  </a:lnTo>
                  <a:lnTo>
                    <a:pt x="52" y="12"/>
                  </a:lnTo>
                  <a:lnTo>
                    <a:pt x="43"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4" name="Freeform 76">
              <a:extLst>
                <a:ext uri="{FF2B5EF4-FFF2-40B4-BE49-F238E27FC236}">
                  <a16:creationId xmlns:a16="http://schemas.microsoft.com/office/drawing/2014/main" id="{CECEE2E4-CEE2-4C0F-8955-A963C8432810}"/>
                </a:ext>
              </a:extLst>
            </p:cNvPr>
            <p:cNvSpPr>
              <a:spLocks/>
            </p:cNvSpPr>
            <p:nvPr/>
          </p:nvSpPr>
          <p:spPr bwMode="auto">
            <a:xfrm>
              <a:off x="5549901" y="5842000"/>
              <a:ext cx="61913" cy="125413"/>
            </a:xfrm>
            <a:custGeom>
              <a:avLst/>
              <a:gdLst>
                <a:gd name="T0" fmla="*/ 2147483646 w 39"/>
                <a:gd name="T1" fmla="*/ 0 h 79"/>
                <a:gd name="T2" fmla="*/ 2147483646 w 39"/>
                <a:gd name="T3" fmla="*/ 2147483646 h 79"/>
                <a:gd name="T4" fmla="*/ 2147483646 w 39"/>
                <a:gd name="T5" fmla="*/ 2147483646 h 79"/>
                <a:gd name="T6" fmla="*/ 2147483646 w 39"/>
                <a:gd name="T7" fmla="*/ 2147483646 h 79"/>
                <a:gd name="T8" fmla="*/ 2147483646 w 39"/>
                <a:gd name="T9" fmla="*/ 2147483646 h 79"/>
                <a:gd name="T10" fmla="*/ 0 w 39"/>
                <a:gd name="T11" fmla="*/ 2147483646 h 79"/>
                <a:gd name="T12" fmla="*/ 0 w 39"/>
                <a:gd name="T13" fmla="*/ 2147483646 h 79"/>
                <a:gd name="T14" fmla="*/ 2147483646 w 39"/>
                <a:gd name="T15" fmla="*/ 2147483646 h 79"/>
                <a:gd name="T16" fmla="*/ 2147483646 w 39"/>
                <a:gd name="T17" fmla="*/ 2147483646 h 79"/>
                <a:gd name="T18" fmla="*/ 2147483646 w 39"/>
                <a:gd name="T19" fmla="*/ 2147483646 h 79"/>
                <a:gd name="T20" fmla="*/ 2147483646 w 39"/>
                <a:gd name="T21" fmla="*/ 2147483646 h 79"/>
                <a:gd name="T22" fmla="*/ 2147483646 w 39"/>
                <a:gd name="T23" fmla="*/ 2147483646 h 79"/>
                <a:gd name="T24" fmla="*/ 2147483646 w 39"/>
                <a:gd name="T25" fmla="*/ 2147483646 h 79"/>
                <a:gd name="T26" fmla="*/ 2147483646 w 39"/>
                <a:gd name="T27" fmla="*/ 0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79"/>
                <a:gd name="T44" fmla="*/ 39 w 39"/>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79">
                  <a:moveTo>
                    <a:pt x="18" y="0"/>
                  </a:moveTo>
                  <a:lnTo>
                    <a:pt x="18" y="18"/>
                  </a:lnTo>
                  <a:lnTo>
                    <a:pt x="22" y="37"/>
                  </a:lnTo>
                  <a:lnTo>
                    <a:pt x="13" y="30"/>
                  </a:lnTo>
                  <a:lnTo>
                    <a:pt x="5" y="30"/>
                  </a:lnTo>
                  <a:lnTo>
                    <a:pt x="0" y="34"/>
                  </a:lnTo>
                  <a:lnTo>
                    <a:pt x="0" y="37"/>
                  </a:lnTo>
                  <a:lnTo>
                    <a:pt x="9" y="41"/>
                  </a:lnTo>
                  <a:lnTo>
                    <a:pt x="18" y="41"/>
                  </a:lnTo>
                  <a:lnTo>
                    <a:pt x="26" y="34"/>
                  </a:lnTo>
                  <a:lnTo>
                    <a:pt x="22" y="56"/>
                  </a:lnTo>
                  <a:lnTo>
                    <a:pt x="26" y="68"/>
                  </a:lnTo>
                  <a:lnTo>
                    <a:pt x="39" y="79"/>
                  </a:lnTo>
                  <a:lnTo>
                    <a:pt x="18"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5" name="Freeform 77">
              <a:extLst>
                <a:ext uri="{FF2B5EF4-FFF2-40B4-BE49-F238E27FC236}">
                  <a16:creationId xmlns:a16="http://schemas.microsoft.com/office/drawing/2014/main" id="{DD04E4FF-266E-4F37-8AE2-B6DE3D30B291}"/>
                </a:ext>
              </a:extLst>
            </p:cNvPr>
            <p:cNvSpPr>
              <a:spLocks/>
            </p:cNvSpPr>
            <p:nvPr/>
          </p:nvSpPr>
          <p:spPr bwMode="auto">
            <a:xfrm>
              <a:off x="5549901" y="5842000"/>
              <a:ext cx="61913" cy="125413"/>
            </a:xfrm>
            <a:custGeom>
              <a:avLst/>
              <a:gdLst>
                <a:gd name="T0" fmla="*/ 2147483646 w 39"/>
                <a:gd name="T1" fmla="*/ 0 h 79"/>
                <a:gd name="T2" fmla="*/ 2147483646 w 39"/>
                <a:gd name="T3" fmla="*/ 2147483646 h 79"/>
                <a:gd name="T4" fmla="*/ 2147483646 w 39"/>
                <a:gd name="T5" fmla="*/ 2147483646 h 79"/>
                <a:gd name="T6" fmla="*/ 2147483646 w 39"/>
                <a:gd name="T7" fmla="*/ 2147483646 h 79"/>
                <a:gd name="T8" fmla="*/ 2147483646 w 39"/>
                <a:gd name="T9" fmla="*/ 2147483646 h 79"/>
                <a:gd name="T10" fmla="*/ 0 w 39"/>
                <a:gd name="T11" fmla="*/ 2147483646 h 79"/>
                <a:gd name="T12" fmla="*/ 0 w 39"/>
                <a:gd name="T13" fmla="*/ 2147483646 h 79"/>
                <a:gd name="T14" fmla="*/ 2147483646 w 39"/>
                <a:gd name="T15" fmla="*/ 2147483646 h 79"/>
                <a:gd name="T16" fmla="*/ 2147483646 w 39"/>
                <a:gd name="T17" fmla="*/ 2147483646 h 79"/>
                <a:gd name="T18" fmla="*/ 2147483646 w 39"/>
                <a:gd name="T19" fmla="*/ 2147483646 h 79"/>
                <a:gd name="T20" fmla="*/ 2147483646 w 39"/>
                <a:gd name="T21" fmla="*/ 2147483646 h 79"/>
                <a:gd name="T22" fmla="*/ 2147483646 w 39"/>
                <a:gd name="T23" fmla="*/ 2147483646 h 79"/>
                <a:gd name="T24" fmla="*/ 2147483646 w 39"/>
                <a:gd name="T25" fmla="*/ 2147483646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79"/>
                <a:gd name="T41" fmla="*/ 39 w 39"/>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79">
                  <a:moveTo>
                    <a:pt x="18" y="0"/>
                  </a:moveTo>
                  <a:lnTo>
                    <a:pt x="18" y="18"/>
                  </a:lnTo>
                  <a:lnTo>
                    <a:pt x="22" y="37"/>
                  </a:lnTo>
                  <a:lnTo>
                    <a:pt x="13" y="30"/>
                  </a:lnTo>
                  <a:lnTo>
                    <a:pt x="5" y="30"/>
                  </a:lnTo>
                  <a:lnTo>
                    <a:pt x="0" y="34"/>
                  </a:lnTo>
                  <a:lnTo>
                    <a:pt x="0" y="37"/>
                  </a:lnTo>
                  <a:lnTo>
                    <a:pt x="9" y="41"/>
                  </a:lnTo>
                  <a:lnTo>
                    <a:pt x="18" y="41"/>
                  </a:lnTo>
                  <a:lnTo>
                    <a:pt x="26" y="34"/>
                  </a:lnTo>
                  <a:lnTo>
                    <a:pt x="22" y="56"/>
                  </a:lnTo>
                  <a:lnTo>
                    <a:pt x="26" y="68"/>
                  </a:lnTo>
                  <a:lnTo>
                    <a:pt x="39" y="79"/>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6" name="Freeform 78">
              <a:extLst>
                <a:ext uri="{FF2B5EF4-FFF2-40B4-BE49-F238E27FC236}">
                  <a16:creationId xmlns:a16="http://schemas.microsoft.com/office/drawing/2014/main" id="{8CCADAE1-7ADD-47B6-B18C-3DE00586F310}"/>
                </a:ext>
              </a:extLst>
            </p:cNvPr>
            <p:cNvSpPr>
              <a:spLocks/>
            </p:cNvSpPr>
            <p:nvPr/>
          </p:nvSpPr>
          <p:spPr bwMode="auto">
            <a:xfrm>
              <a:off x="5578476" y="5842000"/>
              <a:ext cx="68263" cy="125413"/>
            </a:xfrm>
            <a:custGeom>
              <a:avLst/>
              <a:gdLst>
                <a:gd name="T0" fmla="*/ 2147483646 w 43"/>
                <a:gd name="T1" fmla="*/ 2147483646 h 79"/>
                <a:gd name="T2" fmla="*/ 2147483646 w 43"/>
                <a:gd name="T3" fmla="*/ 2147483646 h 79"/>
                <a:gd name="T4" fmla="*/ 2147483646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2147483646 h 79"/>
                <a:gd name="T24" fmla="*/ 2147483646 w 43"/>
                <a:gd name="T25" fmla="*/ 2147483646 h 79"/>
                <a:gd name="T26" fmla="*/ 2147483646 w 43"/>
                <a:gd name="T27" fmla="*/ 2147483646 h 79"/>
                <a:gd name="T28" fmla="*/ 2147483646 w 43"/>
                <a:gd name="T29" fmla="*/ 2147483646 h 79"/>
                <a:gd name="T30" fmla="*/ 2147483646 w 43"/>
                <a:gd name="T31" fmla="*/ 2147483646 h 79"/>
                <a:gd name="T32" fmla="*/ 2147483646 w 43"/>
                <a:gd name="T33" fmla="*/ 2147483646 h 79"/>
                <a:gd name="T34" fmla="*/ 2147483646 w 43"/>
                <a:gd name="T35" fmla="*/ 2147483646 h 79"/>
                <a:gd name="T36" fmla="*/ 0 w 43"/>
                <a:gd name="T37" fmla="*/ 0 h 79"/>
                <a:gd name="T38" fmla="*/ 2147483646 w 43"/>
                <a:gd name="T39" fmla="*/ 2147483646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79"/>
                <a:gd name="T62" fmla="*/ 43 w 43"/>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79">
                  <a:moveTo>
                    <a:pt x="21" y="79"/>
                  </a:moveTo>
                  <a:lnTo>
                    <a:pt x="21" y="60"/>
                  </a:lnTo>
                  <a:lnTo>
                    <a:pt x="17" y="41"/>
                  </a:lnTo>
                  <a:lnTo>
                    <a:pt x="8" y="34"/>
                  </a:lnTo>
                  <a:lnTo>
                    <a:pt x="21" y="41"/>
                  </a:lnTo>
                  <a:lnTo>
                    <a:pt x="38" y="41"/>
                  </a:lnTo>
                  <a:lnTo>
                    <a:pt x="43" y="41"/>
                  </a:lnTo>
                  <a:lnTo>
                    <a:pt x="30" y="30"/>
                  </a:lnTo>
                  <a:lnTo>
                    <a:pt x="25" y="30"/>
                  </a:lnTo>
                  <a:lnTo>
                    <a:pt x="8" y="34"/>
                  </a:lnTo>
                  <a:lnTo>
                    <a:pt x="17" y="22"/>
                  </a:lnTo>
                  <a:lnTo>
                    <a:pt x="30" y="18"/>
                  </a:lnTo>
                  <a:lnTo>
                    <a:pt x="34" y="3"/>
                  </a:lnTo>
                  <a:lnTo>
                    <a:pt x="30" y="7"/>
                  </a:lnTo>
                  <a:lnTo>
                    <a:pt x="12" y="18"/>
                  </a:lnTo>
                  <a:lnTo>
                    <a:pt x="4" y="37"/>
                  </a:lnTo>
                  <a:lnTo>
                    <a:pt x="8" y="15"/>
                  </a:lnTo>
                  <a:lnTo>
                    <a:pt x="8" y="7"/>
                  </a:lnTo>
                  <a:lnTo>
                    <a:pt x="0" y="0"/>
                  </a:lnTo>
                  <a:lnTo>
                    <a:pt x="21" y="7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7" name="Freeform 79">
              <a:extLst>
                <a:ext uri="{FF2B5EF4-FFF2-40B4-BE49-F238E27FC236}">
                  <a16:creationId xmlns:a16="http://schemas.microsoft.com/office/drawing/2014/main" id="{67548025-116F-4813-811F-58ED82B65740}"/>
                </a:ext>
              </a:extLst>
            </p:cNvPr>
            <p:cNvSpPr>
              <a:spLocks/>
            </p:cNvSpPr>
            <p:nvPr/>
          </p:nvSpPr>
          <p:spPr bwMode="auto">
            <a:xfrm>
              <a:off x="5578476" y="5842000"/>
              <a:ext cx="68263" cy="125413"/>
            </a:xfrm>
            <a:custGeom>
              <a:avLst/>
              <a:gdLst>
                <a:gd name="T0" fmla="*/ 2147483646 w 43"/>
                <a:gd name="T1" fmla="*/ 2147483646 h 79"/>
                <a:gd name="T2" fmla="*/ 2147483646 w 43"/>
                <a:gd name="T3" fmla="*/ 2147483646 h 79"/>
                <a:gd name="T4" fmla="*/ 2147483646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2147483646 h 79"/>
                <a:gd name="T24" fmla="*/ 2147483646 w 43"/>
                <a:gd name="T25" fmla="*/ 2147483646 h 79"/>
                <a:gd name="T26" fmla="*/ 2147483646 w 43"/>
                <a:gd name="T27" fmla="*/ 2147483646 h 79"/>
                <a:gd name="T28" fmla="*/ 2147483646 w 43"/>
                <a:gd name="T29" fmla="*/ 2147483646 h 79"/>
                <a:gd name="T30" fmla="*/ 2147483646 w 43"/>
                <a:gd name="T31" fmla="*/ 2147483646 h 79"/>
                <a:gd name="T32" fmla="*/ 2147483646 w 43"/>
                <a:gd name="T33" fmla="*/ 2147483646 h 79"/>
                <a:gd name="T34" fmla="*/ 2147483646 w 43"/>
                <a:gd name="T35" fmla="*/ 2147483646 h 79"/>
                <a:gd name="T36" fmla="*/ 0 w 43"/>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79"/>
                <a:gd name="T59" fmla="*/ 43 w 4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79">
                  <a:moveTo>
                    <a:pt x="21" y="79"/>
                  </a:moveTo>
                  <a:lnTo>
                    <a:pt x="21" y="60"/>
                  </a:lnTo>
                  <a:lnTo>
                    <a:pt x="17" y="41"/>
                  </a:lnTo>
                  <a:lnTo>
                    <a:pt x="8" y="34"/>
                  </a:lnTo>
                  <a:lnTo>
                    <a:pt x="21" y="41"/>
                  </a:lnTo>
                  <a:lnTo>
                    <a:pt x="38" y="41"/>
                  </a:lnTo>
                  <a:lnTo>
                    <a:pt x="43" y="41"/>
                  </a:lnTo>
                  <a:lnTo>
                    <a:pt x="30" y="30"/>
                  </a:lnTo>
                  <a:lnTo>
                    <a:pt x="25" y="30"/>
                  </a:lnTo>
                  <a:lnTo>
                    <a:pt x="8" y="34"/>
                  </a:lnTo>
                  <a:lnTo>
                    <a:pt x="17" y="22"/>
                  </a:lnTo>
                  <a:lnTo>
                    <a:pt x="30" y="18"/>
                  </a:lnTo>
                  <a:lnTo>
                    <a:pt x="34" y="3"/>
                  </a:lnTo>
                  <a:lnTo>
                    <a:pt x="30" y="7"/>
                  </a:lnTo>
                  <a:lnTo>
                    <a:pt x="12" y="18"/>
                  </a:lnTo>
                  <a:lnTo>
                    <a:pt x="4" y="37"/>
                  </a:lnTo>
                  <a:lnTo>
                    <a:pt x="8" y="15"/>
                  </a:lnTo>
                  <a:lnTo>
                    <a:pt x="8" y="7"/>
                  </a:lnTo>
                  <a:lnTo>
                    <a:pt x="0"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8" name="Freeform 80">
              <a:extLst>
                <a:ext uri="{FF2B5EF4-FFF2-40B4-BE49-F238E27FC236}">
                  <a16:creationId xmlns:a16="http://schemas.microsoft.com/office/drawing/2014/main" id="{8A6BA7F0-3F15-462C-BA1C-BF23E894174E}"/>
                </a:ext>
              </a:extLst>
            </p:cNvPr>
            <p:cNvSpPr>
              <a:spLocks/>
            </p:cNvSpPr>
            <p:nvPr/>
          </p:nvSpPr>
          <p:spPr bwMode="auto">
            <a:xfrm>
              <a:off x="5570538" y="5673725"/>
              <a:ext cx="123825" cy="101600"/>
            </a:xfrm>
            <a:custGeom>
              <a:avLst/>
              <a:gdLst>
                <a:gd name="T0" fmla="*/ 2147483646 w 78"/>
                <a:gd name="T1" fmla="*/ 2147483646 h 64"/>
                <a:gd name="T2" fmla="*/ 2147483646 w 78"/>
                <a:gd name="T3" fmla="*/ 2147483646 h 64"/>
                <a:gd name="T4" fmla="*/ 2147483646 w 78"/>
                <a:gd name="T5" fmla="*/ 2147483646 h 64"/>
                <a:gd name="T6" fmla="*/ 2147483646 w 78"/>
                <a:gd name="T7" fmla="*/ 2147483646 h 64"/>
                <a:gd name="T8" fmla="*/ 2147483646 w 78"/>
                <a:gd name="T9" fmla="*/ 2147483646 h 64"/>
                <a:gd name="T10" fmla="*/ 2147483646 w 78"/>
                <a:gd name="T11" fmla="*/ 2147483646 h 64"/>
                <a:gd name="T12" fmla="*/ 2147483646 w 78"/>
                <a:gd name="T13" fmla="*/ 2147483646 h 64"/>
                <a:gd name="T14" fmla="*/ 2147483646 w 78"/>
                <a:gd name="T15" fmla="*/ 2147483646 h 64"/>
                <a:gd name="T16" fmla="*/ 2147483646 w 78"/>
                <a:gd name="T17" fmla="*/ 2147483646 h 64"/>
                <a:gd name="T18" fmla="*/ 2147483646 w 78"/>
                <a:gd name="T19" fmla="*/ 2147483646 h 64"/>
                <a:gd name="T20" fmla="*/ 2147483646 w 78"/>
                <a:gd name="T21" fmla="*/ 2147483646 h 64"/>
                <a:gd name="T22" fmla="*/ 2147483646 w 78"/>
                <a:gd name="T23" fmla="*/ 2147483646 h 64"/>
                <a:gd name="T24" fmla="*/ 2147483646 w 78"/>
                <a:gd name="T25" fmla="*/ 2147483646 h 64"/>
                <a:gd name="T26" fmla="*/ 2147483646 w 78"/>
                <a:gd name="T27" fmla="*/ 2147483646 h 64"/>
                <a:gd name="T28" fmla="*/ 0 w 78"/>
                <a:gd name="T29" fmla="*/ 2147483646 h 64"/>
                <a:gd name="T30" fmla="*/ 2147483646 w 78"/>
                <a:gd name="T31" fmla="*/ 2147483646 h 64"/>
                <a:gd name="T32" fmla="*/ 2147483646 w 78"/>
                <a:gd name="T33" fmla="*/ 2147483646 h 64"/>
                <a:gd name="T34" fmla="*/ 2147483646 w 78"/>
                <a:gd name="T35" fmla="*/ 2147483646 h 64"/>
                <a:gd name="T36" fmla="*/ 2147483646 w 78"/>
                <a:gd name="T37" fmla="*/ 2147483646 h 64"/>
                <a:gd name="T38" fmla="*/ 2147483646 w 78"/>
                <a:gd name="T39" fmla="*/ 2147483646 h 64"/>
                <a:gd name="T40" fmla="*/ 2147483646 w 78"/>
                <a:gd name="T41" fmla="*/ 2147483646 h 64"/>
                <a:gd name="T42" fmla="*/ 2147483646 w 78"/>
                <a:gd name="T43" fmla="*/ 2147483646 h 64"/>
                <a:gd name="T44" fmla="*/ 2147483646 w 78"/>
                <a:gd name="T45" fmla="*/ 2147483646 h 64"/>
                <a:gd name="T46" fmla="*/ 2147483646 w 78"/>
                <a:gd name="T47" fmla="*/ 2147483646 h 64"/>
                <a:gd name="T48" fmla="*/ 2147483646 w 78"/>
                <a:gd name="T49" fmla="*/ 2147483646 h 64"/>
                <a:gd name="T50" fmla="*/ 2147483646 w 78"/>
                <a:gd name="T51" fmla="*/ 0 h 64"/>
                <a:gd name="T52" fmla="*/ 2147483646 w 78"/>
                <a:gd name="T53" fmla="*/ 2147483646 h 64"/>
                <a:gd name="T54" fmla="*/ 2147483646 w 78"/>
                <a:gd name="T55" fmla="*/ 2147483646 h 64"/>
                <a:gd name="T56" fmla="*/ 2147483646 w 78"/>
                <a:gd name="T57" fmla="*/ 2147483646 h 64"/>
                <a:gd name="T58" fmla="*/ 2147483646 w 78"/>
                <a:gd name="T59" fmla="*/ 2147483646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4"/>
                <a:gd name="T92" fmla="*/ 78 w 78"/>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4">
                  <a:moveTo>
                    <a:pt x="26" y="34"/>
                  </a:moveTo>
                  <a:lnTo>
                    <a:pt x="48" y="19"/>
                  </a:lnTo>
                  <a:lnTo>
                    <a:pt x="60" y="15"/>
                  </a:lnTo>
                  <a:lnTo>
                    <a:pt x="78" y="19"/>
                  </a:lnTo>
                  <a:lnTo>
                    <a:pt x="60" y="30"/>
                  </a:lnTo>
                  <a:lnTo>
                    <a:pt x="43" y="38"/>
                  </a:lnTo>
                  <a:lnTo>
                    <a:pt x="26" y="34"/>
                  </a:lnTo>
                  <a:lnTo>
                    <a:pt x="39" y="38"/>
                  </a:lnTo>
                  <a:lnTo>
                    <a:pt x="48" y="53"/>
                  </a:lnTo>
                  <a:lnTo>
                    <a:pt x="52" y="64"/>
                  </a:lnTo>
                  <a:lnTo>
                    <a:pt x="35" y="60"/>
                  </a:lnTo>
                  <a:lnTo>
                    <a:pt x="26" y="53"/>
                  </a:lnTo>
                  <a:lnTo>
                    <a:pt x="26" y="34"/>
                  </a:lnTo>
                  <a:lnTo>
                    <a:pt x="17" y="41"/>
                  </a:lnTo>
                  <a:lnTo>
                    <a:pt x="0" y="45"/>
                  </a:lnTo>
                  <a:lnTo>
                    <a:pt x="9" y="34"/>
                  </a:lnTo>
                  <a:lnTo>
                    <a:pt x="22" y="38"/>
                  </a:lnTo>
                  <a:lnTo>
                    <a:pt x="13" y="22"/>
                  </a:lnTo>
                  <a:lnTo>
                    <a:pt x="9" y="15"/>
                  </a:lnTo>
                  <a:lnTo>
                    <a:pt x="13" y="7"/>
                  </a:lnTo>
                  <a:lnTo>
                    <a:pt x="22" y="11"/>
                  </a:lnTo>
                  <a:lnTo>
                    <a:pt x="22" y="19"/>
                  </a:lnTo>
                  <a:lnTo>
                    <a:pt x="26" y="38"/>
                  </a:lnTo>
                  <a:lnTo>
                    <a:pt x="30" y="19"/>
                  </a:lnTo>
                  <a:lnTo>
                    <a:pt x="39" y="4"/>
                  </a:lnTo>
                  <a:lnTo>
                    <a:pt x="48" y="0"/>
                  </a:lnTo>
                  <a:lnTo>
                    <a:pt x="48" y="4"/>
                  </a:lnTo>
                  <a:lnTo>
                    <a:pt x="48" y="15"/>
                  </a:lnTo>
                  <a:lnTo>
                    <a:pt x="35" y="22"/>
                  </a:lnTo>
                  <a:lnTo>
                    <a:pt x="26"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9" name="Freeform 81">
              <a:extLst>
                <a:ext uri="{FF2B5EF4-FFF2-40B4-BE49-F238E27FC236}">
                  <a16:creationId xmlns:a16="http://schemas.microsoft.com/office/drawing/2014/main" id="{6C89770B-ADA9-4B2A-89FB-0ABD95B9F68C}"/>
                </a:ext>
              </a:extLst>
            </p:cNvPr>
            <p:cNvSpPr>
              <a:spLocks/>
            </p:cNvSpPr>
            <p:nvPr/>
          </p:nvSpPr>
          <p:spPr bwMode="auto">
            <a:xfrm>
              <a:off x="5611813" y="5762625"/>
              <a:ext cx="122238" cy="107950"/>
            </a:xfrm>
            <a:custGeom>
              <a:avLst/>
              <a:gdLst>
                <a:gd name="T0" fmla="*/ 2147483646 w 77"/>
                <a:gd name="T1" fmla="*/ 2147483646 h 68"/>
                <a:gd name="T2" fmla="*/ 2147483646 w 77"/>
                <a:gd name="T3" fmla="*/ 2147483646 h 68"/>
                <a:gd name="T4" fmla="*/ 2147483646 w 77"/>
                <a:gd name="T5" fmla="*/ 2147483646 h 68"/>
                <a:gd name="T6" fmla="*/ 2147483646 w 77"/>
                <a:gd name="T7" fmla="*/ 2147483646 h 68"/>
                <a:gd name="T8" fmla="*/ 2147483646 w 77"/>
                <a:gd name="T9" fmla="*/ 2147483646 h 68"/>
                <a:gd name="T10" fmla="*/ 2147483646 w 77"/>
                <a:gd name="T11" fmla="*/ 2147483646 h 68"/>
                <a:gd name="T12" fmla="*/ 2147483646 w 77"/>
                <a:gd name="T13" fmla="*/ 2147483646 h 68"/>
                <a:gd name="T14" fmla="*/ 2147483646 w 77"/>
                <a:gd name="T15" fmla="*/ 2147483646 h 68"/>
                <a:gd name="T16" fmla="*/ 2147483646 w 77"/>
                <a:gd name="T17" fmla="*/ 2147483646 h 68"/>
                <a:gd name="T18" fmla="*/ 2147483646 w 77"/>
                <a:gd name="T19" fmla="*/ 2147483646 h 68"/>
                <a:gd name="T20" fmla="*/ 2147483646 w 77"/>
                <a:gd name="T21" fmla="*/ 2147483646 h 68"/>
                <a:gd name="T22" fmla="*/ 2147483646 w 77"/>
                <a:gd name="T23" fmla="*/ 2147483646 h 68"/>
                <a:gd name="T24" fmla="*/ 2147483646 w 77"/>
                <a:gd name="T25" fmla="*/ 2147483646 h 68"/>
                <a:gd name="T26" fmla="*/ 2147483646 w 77"/>
                <a:gd name="T27" fmla="*/ 2147483646 h 68"/>
                <a:gd name="T28" fmla="*/ 2147483646 w 77"/>
                <a:gd name="T29" fmla="*/ 2147483646 h 68"/>
                <a:gd name="T30" fmla="*/ 2147483646 w 77"/>
                <a:gd name="T31" fmla="*/ 2147483646 h 68"/>
                <a:gd name="T32" fmla="*/ 2147483646 w 77"/>
                <a:gd name="T33" fmla="*/ 2147483646 h 68"/>
                <a:gd name="T34" fmla="*/ 2147483646 w 77"/>
                <a:gd name="T35" fmla="*/ 2147483646 h 68"/>
                <a:gd name="T36" fmla="*/ 2147483646 w 77"/>
                <a:gd name="T37" fmla="*/ 2147483646 h 68"/>
                <a:gd name="T38" fmla="*/ 0 w 77"/>
                <a:gd name="T39" fmla="*/ 2147483646 h 68"/>
                <a:gd name="T40" fmla="*/ 2147483646 w 77"/>
                <a:gd name="T41" fmla="*/ 2147483646 h 68"/>
                <a:gd name="T42" fmla="*/ 2147483646 w 77"/>
                <a:gd name="T43" fmla="*/ 2147483646 h 68"/>
                <a:gd name="T44" fmla="*/ 2147483646 w 77"/>
                <a:gd name="T45" fmla="*/ 2147483646 h 68"/>
                <a:gd name="T46" fmla="*/ 2147483646 w 77"/>
                <a:gd name="T47" fmla="*/ 2147483646 h 68"/>
                <a:gd name="T48" fmla="*/ 2147483646 w 77"/>
                <a:gd name="T49" fmla="*/ 2147483646 h 68"/>
                <a:gd name="T50" fmla="*/ 2147483646 w 77"/>
                <a:gd name="T51" fmla="*/ 0 h 68"/>
                <a:gd name="T52" fmla="*/ 2147483646 w 77"/>
                <a:gd name="T53" fmla="*/ 2147483646 h 68"/>
                <a:gd name="T54" fmla="*/ 2147483646 w 77"/>
                <a:gd name="T55" fmla="*/ 2147483646 h 68"/>
                <a:gd name="T56" fmla="*/ 2147483646 w 77"/>
                <a:gd name="T57" fmla="*/ 2147483646 h 68"/>
                <a:gd name="T58" fmla="*/ 2147483646 w 77"/>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68"/>
                <a:gd name="T92" fmla="*/ 77 w 77"/>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68">
                  <a:moveTo>
                    <a:pt x="30" y="42"/>
                  </a:moveTo>
                  <a:lnTo>
                    <a:pt x="43" y="19"/>
                  </a:lnTo>
                  <a:lnTo>
                    <a:pt x="52" y="8"/>
                  </a:lnTo>
                  <a:lnTo>
                    <a:pt x="64" y="4"/>
                  </a:lnTo>
                  <a:lnTo>
                    <a:pt x="60" y="23"/>
                  </a:lnTo>
                  <a:lnTo>
                    <a:pt x="52" y="34"/>
                  </a:lnTo>
                  <a:lnTo>
                    <a:pt x="34" y="42"/>
                  </a:lnTo>
                  <a:lnTo>
                    <a:pt x="47" y="42"/>
                  </a:lnTo>
                  <a:lnTo>
                    <a:pt x="64" y="50"/>
                  </a:lnTo>
                  <a:lnTo>
                    <a:pt x="77" y="57"/>
                  </a:lnTo>
                  <a:lnTo>
                    <a:pt x="60" y="65"/>
                  </a:lnTo>
                  <a:lnTo>
                    <a:pt x="52" y="61"/>
                  </a:lnTo>
                  <a:lnTo>
                    <a:pt x="30" y="42"/>
                  </a:lnTo>
                  <a:lnTo>
                    <a:pt x="30" y="57"/>
                  </a:lnTo>
                  <a:lnTo>
                    <a:pt x="17" y="68"/>
                  </a:lnTo>
                  <a:lnTo>
                    <a:pt x="17" y="61"/>
                  </a:lnTo>
                  <a:lnTo>
                    <a:pt x="22" y="53"/>
                  </a:lnTo>
                  <a:lnTo>
                    <a:pt x="34" y="46"/>
                  </a:lnTo>
                  <a:lnTo>
                    <a:pt x="13" y="42"/>
                  </a:lnTo>
                  <a:lnTo>
                    <a:pt x="0" y="27"/>
                  </a:lnTo>
                  <a:lnTo>
                    <a:pt x="13" y="27"/>
                  </a:lnTo>
                  <a:lnTo>
                    <a:pt x="17" y="31"/>
                  </a:lnTo>
                  <a:lnTo>
                    <a:pt x="34" y="50"/>
                  </a:lnTo>
                  <a:lnTo>
                    <a:pt x="26" y="31"/>
                  </a:lnTo>
                  <a:lnTo>
                    <a:pt x="22" y="8"/>
                  </a:lnTo>
                  <a:lnTo>
                    <a:pt x="26" y="0"/>
                  </a:lnTo>
                  <a:lnTo>
                    <a:pt x="30" y="4"/>
                  </a:lnTo>
                  <a:lnTo>
                    <a:pt x="34" y="16"/>
                  </a:lnTo>
                  <a:lnTo>
                    <a:pt x="34" y="27"/>
                  </a:lnTo>
                  <a:lnTo>
                    <a:pt x="30"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0" name="Freeform 82">
              <a:extLst>
                <a:ext uri="{FF2B5EF4-FFF2-40B4-BE49-F238E27FC236}">
                  <a16:creationId xmlns:a16="http://schemas.microsoft.com/office/drawing/2014/main" id="{3C6EA726-325B-44E9-B055-880A8765D8A1}"/>
                </a:ext>
              </a:extLst>
            </p:cNvPr>
            <p:cNvSpPr>
              <a:spLocks/>
            </p:cNvSpPr>
            <p:nvPr/>
          </p:nvSpPr>
          <p:spPr bwMode="auto">
            <a:xfrm>
              <a:off x="409576" y="4581525"/>
              <a:ext cx="142875" cy="269875"/>
            </a:xfrm>
            <a:custGeom>
              <a:avLst/>
              <a:gdLst>
                <a:gd name="T0" fmla="*/ 2147483646 w 90"/>
                <a:gd name="T1" fmla="*/ 2147483646 h 170"/>
                <a:gd name="T2" fmla="*/ 2147483646 w 90"/>
                <a:gd name="T3" fmla="*/ 2147483646 h 170"/>
                <a:gd name="T4" fmla="*/ 2147483646 w 90"/>
                <a:gd name="T5" fmla="*/ 2147483646 h 170"/>
                <a:gd name="T6" fmla="*/ 2147483646 w 90"/>
                <a:gd name="T7" fmla="*/ 2147483646 h 170"/>
                <a:gd name="T8" fmla="*/ 2147483646 w 90"/>
                <a:gd name="T9" fmla="*/ 2147483646 h 170"/>
                <a:gd name="T10" fmla="*/ 2147483646 w 90"/>
                <a:gd name="T11" fmla="*/ 2147483646 h 170"/>
                <a:gd name="T12" fmla="*/ 2147483646 w 90"/>
                <a:gd name="T13" fmla="*/ 2147483646 h 170"/>
                <a:gd name="T14" fmla="*/ 0 w 90"/>
                <a:gd name="T15" fmla="*/ 2147483646 h 170"/>
                <a:gd name="T16" fmla="*/ 2147483646 w 90"/>
                <a:gd name="T17" fmla="*/ 2147483646 h 170"/>
                <a:gd name="T18" fmla="*/ 2147483646 w 90"/>
                <a:gd name="T19" fmla="*/ 2147483646 h 170"/>
                <a:gd name="T20" fmla="*/ 2147483646 w 90"/>
                <a:gd name="T21" fmla="*/ 0 h 170"/>
                <a:gd name="T22" fmla="*/ 2147483646 w 90"/>
                <a:gd name="T23" fmla="*/ 2147483646 h 170"/>
                <a:gd name="T24" fmla="*/ 2147483646 w 90"/>
                <a:gd name="T25" fmla="*/ 2147483646 h 170"/>
                <a:gd name="T26" fmla="*/ 2147483646 w 90"/>
                <a:gd name="T27" fmla="*/ 2147483646 h 170"/>
                <a:gd name="T28" fmla="*/ 2147483646 w 90"/>
                <a:gd name="T29" fmla="*/ 2147483646 h 170"/>
                <a:gd name="T30" fmla="*/ 2147483646 w 90"/>
                <a:gd name="T31" fmla="*/ 2147483646 h 170"/>
                <a:gd name="T32" fmla="*/ 2147483646 w 90"/>
                <a:gd name="T33" fmla="*/ 2147483646 h 170"/>
                <a:gd name="T34" fmla="*/ 2147483646 w 90"/>
                <a:gd name="T35" fmla="*/ 2147483646 h 170"/>
                <a:gd name="T36" fmla="*/ 2147483646 w 90"/>
                <a:gd name="T37" fmla="*/ 2147483646 h 170"/>
                <a:gd name="T38" fmla="*/ 2147483646 w 90"/>
                <a:gd name="T39" fmla="*/ 2147483646 h 170"/>
                <a:gd name="T40" fmla="*/ 2147483646 w 90"/>
                <a:gd name="T41" fmla="*/ 2147483646 h 170"/>
                <a:gd name="T42" fmla="*/ 2147483646 w 90"/>
                <a:gd name="T43" fmla="*/ 2147483646 h 1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170"/>
                <a:gd name="T68" fmla="*/ 90 w 90"/>
                <a:gd name="T69" fmla="*/ 170 h 1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170">
                  <a:moveTo>
                    <a:pt x="90" y="170"/>
                  </a:moveTo>
                  <a:lnTo>
                    <a:pt x="81" y="166"/>
                  </a:lnTo>
                  <a:lnTo>
                    <a:pt x="56" y="151"/>
                  </a:lnTo>
                  <a:lnTo>
                    <a:pt x="43" y="144"/>
                  </a:lnTo>
                  <a:lnTo>
                    <a:pt x="21" y="114"/>
                  </a:lnTo>
                  <a:lnTo>
                    <a:pt x="13" y="106"/>
                  </a:lnTo>
                  <a:lnTo>
                    <a:pt x="4" y="83"/>
                  </a:lnTo>
                  <a:lnTo>
                    <a:pt x="0" y="61"/>
                  </a:lnTo>
                  <a:lnTo>
                    <a:pt x="8" y="42"/>
                  </a:lnTo>
                  <a:lnTo>
                    <a:pt x="30" y="19"/>
                  </a:lnTo>
                  <a:lnTo>
                    <a:pt x="64" y="0"/>
                  </a:lnTo>
                  <a:lnTo>
                    <a:pt x="56" y="23"/>
                  </a:lnTo>
                  <a:lnTo>
                    <a:pt x="43" y="38"/>
                  </a:lnTo>
                  <a:lnTo>
                    <a:pt x="38" y="57"/>
                  </a:lnTo>
                  <a:lnTo>
                    <a:pt x="38" y="64"/>
                  </a:lnTo>
                  <a:lnTo>
                    <a:pt x="43" y="76"/>
                  </a:lnTo>
                  <a:lnTo>
                    <a:pt x="47" y="87"/>
                  </a:lnTo>
                  <a:lnTo>
                    <a:pt x="60" y="114"/>
                  </a:lnTo>
                  <a:lnTo>
                    <a:pt x="68" y="129"/>
                  </a:lnTo>
                  <a:lnTo>
                    <a:pt x="73" y="144"/>
                  </a:lnTo>
                  <a:lnTo>
                    <a:pt x="86" y="159"/>
                  </a:lnTo>
                  <a:lnTo>
                    <a:pt x="90" y="170"/>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1" name="Freeform 83">
              <a:extLst>
                <a:ext uri="{FF2B5EF4-FFF2-40B4-BE49-F238E27FC236}">
                  <a16:creationId xmlns:a16="http://schemas.microsoft.com/office/drawing/2014/main" id="{4F0E46DE-5686-446C-95DA-322D0845AC86}"/>
                </a:ext>
              </a:extLst>
            </p:cNvPr>
            <p:cNvSpPr>
              <a:spLocks/>
            </p:cNvSpPr>
            <p:nvPr/>
          </p:nvSpPr>
          <p:spPr bwMode="auto">
            <a:xfrm>
              <a:off x="463551" y="4959350"/>
              <a:ext cx="620713" cy="857250"/>
            </a:xfrm>
            <a:custGeom>
              <a:avLst/>
              <a:gdLst>
                <a:gd name="T0" fmla="*/ 2147483646 w 391"/>
                <a:gd name="T1" fmla="*/ 0 h 540"/>
                <a:gd name="T2" fmla="*/ 2147483646 w 391"/>
                <a:gd name="T3" fmla="*/ 2147483646 h 540"/>
                <a:gd name="T4" fmla="*/ 2147483646 w 391"/>
                <a:gd name="T5" fmla="*/ 2147483646 h 540"/>
                <a:gd name="T6" fmla="*/ 2147483646 w 391"/>
                <a:gd name="T7" fmla="*/ 2147483646 h 540"/>
                <a:gd name="T8" fmla="*/ 2147483646 w 391"/>
                <a:gd name="T9" fmla="*/ 2147483646 h 540"/>
                <a:gd name="T10" fmla="*/ 2147483646 w 391"/>
                <a:gd name="T11" fmla="*/ 2147483646 h 540"/>
                <a:gd name="T12" fmla="*/ 2147483646 w 391"/>
                <a:gd name="T13" fmla="*/ 2147483646 h 540"/>
                <a:gd name="T14" fmla="*/ 2147483646 w 391"/>
                <a:gd name="T15" fmla="*/ 2147483646 h 540"/>
                <a:gd name="T16" fmla="*/ 2147483646 w 391"/>
                <a:gd name="T17" fmla="*/ 2147483646 h 540"/>
                <a:gd name="T18" fmla="*/ 2147483646 w 391"/>
                <a:gd name="T19" fmla="*/ 2147483646 h 540"/>
                <a:gd name="T20" fmla="*/ 2147483646 w 391"/>
                <a:gd name="T21" fmla="*/ 2147483646 h 540"/>
                <a:gd name="T22" fmla="*/ 2147483646 w 391"/>
                <a:gd name="T23" fmla="*/ 2147483646 h 540"/>
                <a:gd name="T24" fmla="*/ 2147483646 w 391"/>
                <a:gd name="T25" fmla="*/ 2147483646 h 540"/>
                <a:gd name="T26" fmla="*/ 2147483646 w 391"/>
                <a:gd name="T27" fmla="*/ 2147483646 h 540"/>
                <a:gd name="T28" fmla="*/ 2147483646 w 391"/>
                <a:gd name="T29" fmla="*/ 2147483646 h 540"/>
                <a:gd name="T30" fmla="*/ 2147483646 w 391"/>
                <a:gd name="T31" fmla="*/ 2147483646 h 540"/>
                <a:gd name="T32" fmla="*/ 2147483646 w 391"/>
                <a:gd name="T33" fmla="*/ 2147483646 h 540"/>
                <a:gd name="T34" fmla="*/ 2147483646 w 391"/>
                <a:gd name="T35" fmla="*/ 2147483646 h 540"/>
                <a:gd name="T36" fmla="*/ 2147483646 w 391"/>
                <a:gd name="T37" fmla="*/ 2147483646 h 540"/>
                <a:gd name="T38" fmla="*/ 2147483646 w 391"/>
                <a:gd name="T39" fmla="*/ 2147483646 h 540"/>
                <a:gd name="T40" fmla="*/ 2147483646 w 391"/>
                <a:gd name="T41" fmla="*/ 2147483646 h 540"/>
                <a:gd name="T42" fmla="*/ 2147483646 w 391"/>
                <a:gd name="T43" fmla="*/ 2147483646 h 540"/>
                <a:gd name="T44" fmla="*/ 2147483646 w 391"/>
                <a:gd name="T45" fmla="*/ 2147483646 h 540"/>
                <a:gd name="T46" fmla="*/ 2147483646 w 391"/>
                <a:gd name="T47" fmla="*/ 2147483646 h 540"/>
                <a:gd name="T48" fmla="*/ 2147483646 w 391"/>
                <a:gd name="T49" fmla="*/ 2147483646 h 540"/>
                <a:gd name="T50" fmla="*/ 2147483646 w 391"/>
                <a:gd name="T51" fmla="*/ 2147483646 h 540"/>
                <a:gd name="T52" fmla="*/ 2147483646 w 391"/>
                <a:gd name="T53" fmla="*/ 2147483646 h 540"/>
                <a:gd name="T54" fmla="*/ 2147483646 w 391"/>
                <a:gd name="T55" fmla="*/ 2147483646 h 540"/>
                <a:gd name="T56" fmla="*/ 2147483646 w 391"/>
                <a:gd name="T57" fmla="*/ 2147483646 h 540"/>
                <a:gd name="T58" fmla="*/ 2147483646 w 391"/>
                <a:gd name="T59" fmla="*/ 2147483646 h 540"/>
                <a:gd name="T60" fmla="*/ 2147483646 w 391"/>
                <a:gd name="T61" fmla="*/ 2147483646 h 540"/>
                <a:gd name="T62" fmla="*/ 2147483646 w 391"/>
                <a:gd name="T63" fmla="*/ 2147483646 h 540"/>
                <a:gd name="T64" fmla="*/ 2147483646 w 391"/>
                <a:gd name="T65" fmla="*/ 2147483646 h 540"/>
                <a:gd name="T66" fmla="*/ 2147483646 w 391"/>
                <a:gd name="T67" fmla="*/ 2147483646 h 540"/>
                <a:gd name="T68" fmla="*/ 2147483646 w 391"/>
                <a:gd name="T69" fmla="*/ 2147483646 h 540"/>
                <a:gd name="T70" fmla="*/ 2147483646 w 391"/>
                <a:gd name="T71" fmla="*/ 2147483646 h 540"/>
                <a:gd name="T72" fmla="*/ 0 w 391"/>
                <a:gd name="T73" fmla="*/ 2147483646 h 540"/>
                <a:gd name="T74" fmla="*/ 2147483646 w 391"/>
                <a:gd name="T75" fmla="*/ 0 h 5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1"/>
                <a:gd name="T115" fmla="*/ 0 h 540"/>
                <a:gd name="T116" fmla="*/ 391 w 391"/>
                <a:gd name="T117" fmla="*/ 540 h 5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1" h="540">
                  <a:moveTo>
                    <a:pt x="13" y="0"/>
                  </a:moveTo>
                  <a:lnTo>
                    <a:pt x="17" y="4"/>
                  </a:lnTo>
                  <a:lnTo>
                    <a:pt x="26" y="12"/>
                  </a:lnTo>
                  <a:lnTo>
                    <a:pt x="60" y="57"/>
                  </a:lnTo>
                  <a:lnTo>
                    <a:pt x="90" y="106"/>
                  </a:lnTo>
                  <a:lnTo>
                    <a:pt x="116" y="155"/>
                  </a:lnTo>
                  <a:lnTo>
                    <a:pt x="138" y="193"/>
                  </a:lnTo>
                  <a:lnTo>
                    <a:pt x="155" y="219"/>
                  </a:lnTo>
                  <a:lnTo>
                    <a:pt x="168" y="242"/>
                  </a:lnTo>
                  <a:lnTo>
                    <a:pt x="189" y="280"/>
                  </a:lnTo>
                  <a:lnTo>
                    <a:pt x="211" y="314"/>
                  </a:lnTo>
                  <a:lnTo>
                    <a:pt x="232" y="352"/>
                  </a:lnTo>
                  <a:lnTo>
                    <a:pt x="266" y="397"/>
                  </a:lnTo>
                  <a:lnTo>
                    <a:pt x="305" y="446"/>
                  </a:lnTo>
                  <a:lnTo>
                    <a:pt x="339" y="484"/>
                  </a:lnTo>
                  <a:lnTo>
                    <a:pt x="352" y="499"/>
                  </a:lnTo>
                  <a:lnTo>
                    <a:pt x="361" y="503"/>
                  </a:lnTo>
                  <a:lnTo>
                    <a:pt x="369" y="518"/>
                  </a:lnTo>
                  <a:lnTo>
                    <a:pt x="391" y="540"/>
                  </a:lnTo>
                  <a:lnTo>
                    <a:pt x="378" y="529"/>
                  </a:lnTo>
                  <a:lnTo>
                    <a:pt x="361" y="514"/>
                  </a:lnTo>
                  <a:lnTo>
                    <a:pt x="305" y="465"/>
                  </a:lnTo>
                  <a:lnTo>
                    <a:pt x="254" y="412"/>
                  </a:lnTo>
                  <a:lnTo>
                    <a:pt x="228" y="389"/>
                  </a:lnTo>
                  <a:lnTo>
                    <a:pt x="215" y="363"/>
                  </a:lnTo>
                  <a:lnTo>
                    <a:pt x="180" y="310"/>
                  </a:lnTo>
                  <a:lnTo>
                    <a:pt x="155" y="265"/>
                  </a:lnTo>
                  <a:lnTo>
                    <a:pt x="138" y="238"/>
                  </a:lnTo>
                  <a:lnTo>
                    <a:pt x="129" y="219"/>
                  </a:lnTo>
                  <a:lnTo>
                    <a:pt x="107" y="185"/>
                  </a:lnTo>
                  <a:lnTo>
                    <a:pt x="95" y="159"/>
                  </a:lnTo>
                  <a:lnTo>
                    <a:pt x="73" y="125"/>
                  </a:lnTo>
                  <a:lnTo>
                    <a:pt x="30" y="53"/>
                  </a:lnTo>
                  <a:lnTo>
                    <a:pt x="22" y="38"/>
                  </a:lnTo>
                  <a:lnTo>
                    <a:pt x="13" y="30"/>
                  </a:lnTo>
                  <a:lnTo>
                    <a:pt x="9" y="27"/>
                  </a:lnTo>
                  <a:lnTo>
                    <a:pt x="0" y="12"/>
                  </a:lnTo>
                  <a:lnTo>
                    <a:pt x="13"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2" name="Freeform 84">
              <a:extLst>
                <a:ext uri="{FF2B5EF4-FFF2-40B4-BE49-F238E27FC236}">
                  <a16:creationId xmlns:a16="http://schemas.microsoft.com/office/drawing/2014/main" id="{51C24C2B-B568-47AB-AC71-831BA8E3C5BE}"/>
                </a:ext>
              </a:extLst>
            </p:cNvPr>
            <p:cNvSpPr>
              <a:spLocks/>
            </p:cNvSpPr>
            <p:nvPr/>
          </p:nvSpPr>
          <p:spPr bwMode="auto">
            <a:xfrm>
              <a:off x="238126" y="4587875"/>
              <a:ext cx="328613" cy="395288"/>
            </a:xfrm>
            <a:custGeom>
              <a:avLst/>
              <a:gdLst>
                <a:gd name="T0" fmla="*/ 2147483646 w 207"/>
                <a:gd name="T1" fmla="*/ 2147483646 h 249"/>
                <a:gd name="T2" fmla="*/ 0 w 207"/>
                <a:gd name="T3" fmla="*/ 2147483646 h 249"/>
                <a:gd name="T4" fmla="*/ 2147483646 w 207"/>
                <a:gd name="T5" fmla="*/ 2147483646 h 249"/>
                <a:gd name="T6" fmla="*/ 2147483646 w 207"/>
                <a:gd name="T7" fmla="*/ 2147483646 h 249"/>
                <a:gd name="T8" fmla="*/ 2147483646 w 207"/>
                <a:gd name="T9" fmla="*/ 2147483646 h 249"/>
                <a:gd name="T10" fmla="*/ 2147483646 w 207"/>
                <a:gd name="T11" fmla="*/ 2147483646 h 249"/>
                <a:gd name="T12" fmla="*/ 2147483646 w 207"/>
                <a:gd name="T13" fmla="*/ 2147483646 h 249"/>
                <a:gd name="T14" fmla="*/ 2147483646 w 207"/>
                <a:gd name="T15" fmla="*/ 2147483646 h 249"/>
                <a:gd name="T16" fmla="*/ 2147483646 w 207"/>
                <a:gd name="T17" fmla="*/ 2147483646 h 249"/>
                <a:gd name="T18" fmla="*/ 2147483646 w 207"/>
                <a:gd name="T19" fmla="*/ 2147483646 h 249"/>
                <a:gd name="T20" fmla="*/ 2147483646 w 207"/>
                <a:gd name="T21" fmla="*/ 2147483646 h 249"/>
                <a:gd name="T22" fmla="*/ 2147483646 w 207"/>
                <a:gd name="T23" fmla="*/ 2147483646 h 249"/>
                <a:gd name="T24" fmla="*/ 2147483646 w 207"/>
                <a:gd name="T25" fmla="*/ 2147483646 h 249"/>
                <a:gd name="T26" fmla="*/ 2147483646 w 207"/>
                <a:gd name="T27" fmla="*/ 2147483646 h 249"/>
                <a:gd name="T28" fmla="*/ 2147483646 w 207"/>
                <a:gd name="T29" fmla="*/ 2147483646 h 249"/>
                <a:gd name="T30" fmla="*/ 2147483646 w 207"/>
                <a:gd name="T31" fmla="*/ 2147483646 h 249"/>
                <a:gd name="T32" fmla="*/ 2147483646 w 207"/>
                <a:gd name="T33" fmla="*/ 2147483646 h 249"/>
                <a:gd name="T34" fmla="*/ 2147483646 w 207"/>
                <a:gd name="T35" fmla="*/ 2147483646 h 249"/>
                <a:gd name="T36" fmla="*/ 2147483646 w 207"/>
                <a:gd name="T37" fmla="*/ 2147483646 h 249"/>
                <a:gd name="T38" fmla="*/ 2147483646 w 207"/>
                <a:gd name="T39" fmla="*/ 2147483646 h 249"/>
                <a:gd name="T40" fmla="*/ 2147483646 w 207"/>
                <a:gd name="T41" fmla="*/ 0 h 249"/>
                <a:gd name="T42" fmla="*/ 2147483646 w 207"/>
                <a:gd name="T43" fmla="*/ 2147483646 h 249"/>
                <a:gd name="T44" fmla="*/ 2147483646 w 207"/>
                <a:gd name="T45" fmla="*/ 2147483646 h 249"/>
                <a:gd name="T46" fmla="*/ 2147483646 w 207"/>
                <a:gd name="T47" fmla="*/ 2147483646 h 249"/>
                <a:gd name="T48" fmla="*/ 2147483646 w 207"/>
                <a:gd name="T49" fmla="*/ 2147483646 h 249"/>
                <a:gd name="T50" fmla="*/ 2147483646 w 207"/>
                <a:gd name="T51" fmla="*/ 2147483646 h 249"/>
                <a:gd name="T52" fmla="*/ 2147483646 w 207"/>
                <a:gd name="T53" fmla="*/ 2147483646 h 249"/>
                <a:gd name="T54" fmla="*/ 2147483646 w 207"/>
                <a:gd name="T55" fmla="*/ 2147483646 h 249"/>
                <a:gd name="T56" fmla="*/ 2147483646 w 207"/>
                <a:gd name="T57" fmla="*/ 2147483646 h 249"/>
                <a:gd name="T58" fmla="*/ 2147483646 w 207"/>
                <a:gd name="T59" fmla="*/ 2147483646 h 249"/>
                <a:gd name="T60" fmla="*/ 2147483646 w 207"/>
                <a:gd name="T61" fmla="*/ 2147483646 h 249"/>
                <a:gd name="T62" fmla="*/ 2147483646 w 207"/>
                <a:gd name="T63" fmla="*/ 2147483646 h 249"/>
                <a:gd name="T64" fmla="*/ 2147483646 w 207"/>
                <a:gd name="T65" fmla="*/ 2147483646 h 249"/>
                <a:gd name="T66" fmla="*/ 2147483646 w 207"/>
                <a:gd name="T67" fmla="*/ 2147483646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249"/>
                <a:gd name="T104" fmla="*/ 207 w 207"/>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249">
                  <a:moveTo>
                    <a:pt x="5" y="98"/>
                  </a:moveTo>
                  <a:lnTo>
                    <a:pt x="0" y="166"/>
                  </a:lnTo>
                  <a:lnTo>
                    <a:pt x="5" y="181"/>
                  </a:lnTo>
                  <a:lnTo>
                    <a:pt x="18" y="189"/>
                  </a:lnTo>
                  <a:lnTo>
                    <a:pt x="95" y="238"/>
                  </a:lnTo>
                  <a:lnTo>
                    <a:pt x="125" y="249"/>
                  </a:lnTo>
                  <a:lnTo>
                    <a:pt x="151" y="246"/>
                  </a:lnTo>
                  <a:lnTo>
                    <a:pt x="164" y="234"/>
                  </a:lnTo>
                  <a:lnTo>
                    <a:pt x="168" y="219"/>
                  </a:lnTo>
                  <a:lnTo>
                    <a:pt x="181" y="185"/>
                  </a:lnTo>
                  <a:lnTo>
                    <a:pt x="198" y="181"/>
                  </a:lnTo>
                  <a:lnTo>
                    <a:pt x="207" y="174"/>
                  </a:lnTo>
                  <a:lnTo>
                    <a:pt x="202" y="159"/>
                  </a:lnTo>
                  <a:lnTo>
                    <a:pt x="189" y="147"/>
                  </a:lnTo>
                  <a:lnTo>
                    <a:pt x="159" y="132"/>
                  </a:lnTo>
                  <a:lnTo>
                    <a:pt x="142" y="117"/>
                  </a:lnTo>
                  <a:lnTo>
                    <a:pt x="125" y="98"/>
                  </a:lnTo>
                  <a:lnTo>
                    <a:pt x="108" y="64"/>
                  </a:lnTo>
                  <a:lnTo>
                    <a:pt x="91" y="30"/>
                  </a:lnTo>
                  <a:lnTo>
                    <a:pt x="73" y="15"/>
                  </a:lnTo>
                  <a:lnTo>
                    <a:pt x="48" y="0"/>
                  </a:lnTo>
                  <a:lnTo>
                    <a:pt x="43" y="4"/>
                  </a:lnTo>
                  <a:lnTo>
                    <a:pt x="43" y="8"/>
                  </a:lnTo>
                  <a:lnTo>
                    <a:pt x="56" y="26"/>
                  </a:lnTo>
                  <a:lnTo>
                    <a:pt x="65" y="45"/>
                  </a:lnTo>
                  <a:lnTo>
                    <a:pt x="69" y="49"/>
                  </a:lnTo>
                  <a:lnTo>
                    <a:pt x="65" y="45"/>
                  </a:lnTo>
                  <a:lnTo>
                    <a:pt x="56" y="38"/>
                  </a:lnTo>
                  <a:lnTo>
                    <a:pt x="43" y="30"/>
                  </a:lnTo>
                  <a:lnTo>
                    <a:pt x="35" y="19"/>
                  </a:lnTo>
                  <a:lnTo>
                    <a:pt x="26" y="15"/>
                  </a:lnTo>
                  <a:lnTo>
                    <a:pt x="9" y="30"/>
                  </a:lnTo>
                  <a:lnTo>
                    <a:pt x="5" y="64"/>
                  </a:lnTo>
                  <a:lnTo>
                    <a:pt x="5" y="9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3" name="Freeform 85">
              <a:extLst>
                <a:ext uri="{FF2B5EF4-FFF2-40B4-BE49-F238E27FC236}">
                  <a16:creationId xmlns:a16="http://schemas.microsoft.com/office/drawing/2014/main" id="{6FC95747-9EED-4544-B8A5-B9EE28FB3E30}"/>
                </a:ext>
              </a:extLst>
            </p:cNvPr>
            <p:cNvSpPr>
              <a:spLocks/>
            </p:cNvSpPr>
            <p:nvPr/>
          </p:nvSpPr>
          <p:spPr bwMode="auto">
            <a:xfrm>
              <a:off x="169863" y="4725988"/>
              <a:ext cx="341313" cy="257175"/>
            </a:xfrm>
            <a:custGeom>
              <a:avLst/>
              <a:gdLst>
                <a:gd name="T0" fmla="*/ 2147483646 w 215"/>
                <a:gd name="T1" fmla="*/ 2147483646 h 162"/>
                <a:gd name="T2" fmla="*/ 2147483646 w 215"/>
                <a:gd name="T3" fmla="*/ 2147483646 h 162"/>
                <a:gd name="T4" fmla="*/ 2147483646 w 215"/>
                <a:gd name="T5" fmla="*/ 2147483646 h 162"/>
                <a:gd name="T6" fmla="*/ 2147483646 w 215"/>
                <a:gd name="T7" fmla="*/ 2147483646 h 162"/>
                <a:gd name="T8" fmla="*/ 2147483646 w 215"/>
                <a:gd name="T9" fmla="*/ 2147483646 h 162"/>
                <a:gd name="T10" fmla="*/ 2147483646 w 215"/>
                <a:gd name="T11" fmla="*/ 2147483646 h 162"/>
                <a:gd name="T12" fmla="*/ 2147483646 w 215"/>
                <a:gd name="T13" fmla="*/ 2147483646 h 162"/>
                <a:gd name="T14" fmla="*/ 2147483646 w 215"/>
                <a:gd name="T15" fmla="*/ 2147483646 h 162"/>
                <a:gd name="T16" fmla="*/ 2147483646 w 215"/>
                <a:gd name="T17" fmla="*/ 2147483646 h 162"/>
                <a:gd name="T18" fmla="*/ 0 w 215"/>
                <a:gd name="T19" fmla="*/ 0 h 162"/>
                <a:gd name="T20" fmla="*/ 2147483646 w 215"/>
                <a:gd name="T21" fmla="*/ 2147483646 h 162"/>
                <a:gd name="T22" fmla="*/ 2147483646 w 215"/>
                <a:gd name="T23" fmla="*/ 2147483646 h 162"/>
                <a:gd name="T24" fmla="*/ 2147483646 w 215"/>
                <a:gd name="T25" fmla="*/ 2147483646 h 162"/>
                <a:gd name="T26" fmla="*/ 2147483646 w 215"/>
                <a:gd name="T27" fmla="*/ 2147483646 h 162"/>
                <a:gd name="T28" fmla="*/ 2147483646 w 215"/>
                <a:gd name="T29" fmla="*/ 2147483646 h 162"/>
                <a:gd name="T30" fmla="*/ 2147483646 w 215"/>
                <a:gd name="T31" fmla="*/ 2147483646 h 162"/>
                <a:gd name="T32" fmla="*/ 2147483646 w 215"/>
                <a:gd name="T33" fmla="*/ 2147483646 h 162"/>
                <a:gd name="T34" fmla="*/ 2147483646 w 215"/>
                <a:gd name="T35" fmla="*/ 2147483646 h 162"/>
                <a:gd name="T36" fmla="*/ 2147483646 w 215"/>
                <a:gd name="T37" fmla="*/ 2147483646 h 162"/>
                <a:gd name="T38" fmla="*/ 2147483646 w 215"/>
                <a:gd name="T39" fmla="*/ 2147483646 h 162"/>
                <a:gd name="T40" fmla="*/ 2147483646 w 215"/>
                <a:gd name="T41" fmla="*/ 2147483646 h 162"/>
                <a:gd name="T42" fmla="*/ 2147483646 w 215"/>
                <a:gd name="T43" fmla="*/ 2147483646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5"/>
                <a:gd name="T67" fmla="*/ 0 h 162"/>
                <a:gd name="T68" fmla="*/ 215 w 215"/>
                <a:gd name="T69" fmla="*/ 162 h 1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5" h="162">
                  <a:moveTo>
                    <a:pt x="194" y="162"/>
                  </a:moveTo>
                  <a:lnTo>
                    <a:pt x="155" y="162"/>
                  </a:lnTo>
                  <a:lnTo>
                    <a:pt x="121" y="159"/>
                  </a:lnTo>
                  <a:lnTo>
                    <a:pt x="91" y="147"/>
                  </a:lnTo>
                  <a:lnTo>
                    <a:pt x="61" y="125"/>
                  </a:lnTo>
                  <a:lnTo>
                    <a:pt x="43" y="91"/>
                  </a:lnTo>
                  <a:lnTo>
                    <a:pt x="26" y="60"/>
                  </a:lnTo>
                  <a:lnTo>
                    <a:pt x="18" y="34"/>
                  </a:lnTo>
                  <a:lnTo>
                    <a:pt x="5" y="11"/>
                  </a:lnTo>
                  <a:lnTo>
                    <a:pt x="0" y="0"/>
                  </a:lnTo>
                  <a:lnTo>
                    <a:pt x="13" y="11"/>
                  </a:lnTo>
                  <a:lnTo>
                    <a:pt x="18" y="11"/>
                  </a:lnTo>
                  <a:lnTo>
                    <a:pt x="26" y="7"/>
                  </a:lnTo>
                  <a:lnTo>
                    <a:pt x="39" y="23"/>
                  </a:lnTo>
                  <a:lnTo>
                    <a:pt x="52" y="38"/>
                  </a:lnTo>
                  <a:lnTo>
                    <a:pt x="142" y="94"/>
                  </a:lnTo>
                  <a:lnTo>
                    <a:pt x="172" y="102"/>
                  </a:lnTo>
                  <a:lnTo>
                    <a:pt x="194" y="109"/>
                  </a:lnTo>
                  <a:lnTo>
                    <a:pt x="207" y="125"/>
                  </a:lnTo>
                  <a:lnTo>
                    <a:pt x="215" y="140"/>
                  </a:lnTo>
                  <a:lnTo>
                    <a:pt x="207" y="155"/>
                  </a:lnTo>
                  <a:lnTo>
                    <a:pt x="194" y="162"/>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4" name="Freeform 86">
              <a:extLst>
                <a:ext uri="{FF2B5EF4-FFF2-40B4-BE49-F238E27FC236}">
                  <a16:creationId xmlns:a16="http://schemas.microsoft.com/office/drawing/2014/main" id="{3904F487-8965-4BAC-8ABE-F2624DED1C8A}"/>
                </a:ext>
              </a:extLst>
            </p:cNvPr>
            <p:cNvSpPr>
              <a:spLocks/>
            </p:cNvSpPr>
            <p:nvPr/>
          </p:nvSpPr>
          <p:spPr bwMode="auto">
            <a:xfrm>
              <a:off x="6853238" y="6116638"/>
              <a:ext cx="312738" cy="114300"/>
            </a:xfrm>
            <a:custGeom>
              <a:avLst/>
              <a:gdLst>
                <a:gd name="T0" fmla="*/ 2147483646 w 197"/>
                <a:gd name="T1" fmla="*/ 2147483646 h 72"/>
                <a:gd name="T2" fmla="*/ 2147483646 w 197"/>
                <a:gd name="T3" fmla="*/ 2147483646 h 72"/>
                <a:gd name="T4" fmla="*/ 2147483646 w 197"/>
                <a:gd name="T5" fmla="*/ 2147483646 h 72"/>
                <a:gd name="T6" fmla="*/ 2147483646 w 197"/>
                <a:gd name="T7" fmla="*/ 2147483646 h 72"/>
                <a:gd name="T8" fmla="*/ 2147483646 w 197"/>
                <a:gd name="T9" fmla="*/ 2147483646 h 72"/>
                <a:gd name="T10" fmla="*/ 2147483646 w 197"/>
                <a:gd name="T11" fmla="*/ 2147483646 h 72"/>
                <a:gd name="T12" fmla="*/ 2147483646 w 197"/>
                <a:gd name="T13" fmla="*/ 2147483646 h 72"/>
                <a:gd name="T14" fmla="*/ 2147483646 w 197"/>
                <a:gd name="T15" fmla="*/ 2147483646 h 72"/>
                <a:gd name="T16" fmla="*/ 2147483646 w 197"/>
                <a:gd name="T17" fmla="*/ 2147483646 h 72"/>
                <a:gd name="T18" fmla="*/ 2147483646 w 197"/>
                <a:gd name="T19" fmla="*/ 2147483646 h 72"/>
                <a:gd name="T20" fmla="*/ 2147483646 w 197"/>
                <a:gd name="T21" fmla="*/ 2147483646 h 72"/>
                <a:gd name="T22" fmla="*/ 0 w 197"/>
                <a:gd name="T23" fmla="*/ 0 h 72"/>
                <a:gd name="T24" fmla="*/ 2147483646 w 197"/>
                <a:gd name="T25" fmla="*/ 2147483646 h 72"/>
                <a:gd name="T26" fmla="*/ 2147483646 w 197"/>
                <a:gd name="T27" fmla="*/ 2147483646 h 72"/>
                <a:gd name="T28" fmla="*/ 2147483646 w 197"/>
                <a:gd name="T29" fmla="*/ 2147483646 h 72"/>
                <a:gd name="T30" fmla="*/ 2147483646 w 197"/>
                <a:gd name="T31" fmla="*/ 2147483646 h 72"/>
                <a:gd name="T32" fmla="*/ 2147483646 w 197"/>
                <a:gd name="T33" fmla="*/ 2147483646 h 72"/>
                <a:gd name="T34" fmla="*/ 2147483646 w 197"/>
                <a:gd name="T35" fmla="*/ 2147483646 h 72"/>
                <a:gd name="T36" fmla="*/ 2147483646 w 197"/>
                <a:gd name="T37" fmla="*/ 2147483646 h 72"/>
                <a:gd name="T38" fmla="*/ 2147483646 w 197"/>
                <a:gd name="T39" fmla="*/ 2147483646 h 72"/>
                <a:gd name="T40" fmla="*/ 2147483646 w 197"/>
                <a:gd name="T41" fmla="*/ 2147483646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72"/>
                <a:gd name="T65" fmla="*/ 197 w 19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72">
                  <a:moveTo>
                    <a:pt x="197" y="15"/>
                  </a:moveTo>
                  <a:lnTo>
                    <a:pt x="189" y="19"/>
                  </a:lnTo>
                  <a:lnTo>
                    <a:pt x="167" y="38"/>
                  </a:lnTo>
                  <a:lnTo>
                    <a:pt x="154" y="49"/>
                  </a:lnTo>
                  <a:lnTo>
                    <a:pt x="137" y="57"/>
                  </a:lnTo>
                  <a:lnTo>
                    <a:pt x="120" y="65"/>
                  </a:lnTo>
                  <a:lnTo>
                    <a:pt x="107" y="68"/>
                  </a:lnTo>
                  <a:lnTo>
                    <a:pt x="77" y="72"/>
                  </a:lnTo>
                  <a:lnTo>
                    <a:pt x="51" y="68"/>
                  </a:lnTo>
                  <a:lnTo>
                    <a:pt x="34" y="57"/>
                  </a:lnTo>
                  <a:lnTo>
                    <a:pt x="13" y="34"/>
                  </a:lnTo>
                  <a:lnTo>
                    <a:pt x="0" y="0"/>
                  </a:lnTo>
                  <a:lnTo>
                    <a:pt x="26" y="15"/>
                  </a:lnTo>
                  <a:lnTo>
                    <a:pt x="56" y="34"/>
                  </a:lnTo>
                  <a:lnTo>
                    <a:pt x="77" y="38"/>
                  </a:lnTo>
                  <a:lnTo>
                    <a:pt x="94" y="34"/>
                  </a:lnTo>
                  <a:lnTo>
                    <a:pt x="124" y="27"/>
                  </a:lnTo>
                  <a:lnTo>
                    <a:pt x="146" y="27"/>
                  </a:lnTo>
                  <a:lnTo>
                    <a:pt x="163" y="23"/>
                  </a:lnTo>
                  <a:lnTo>
                    <a:pt x="184" y="19"/>
                  </a:lnTo>
                  <a:lnTo>
                    <a:pt x="197" y="15"/>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5" name="Freeform 87">
              <a:extLst>
                <a:ext uri="{FF2B5EF4-FFF2-40B4-BE49-F238E27FC236}">
                  <a16:creationId xmlns:a16="http://schemas.microsoft.com/office/drawing/2014/main" id="{717FF87C-6D60-4477-9D6C-4843A89F5D81}"/>
                </a:ext>
              </a:extLst>
            </p:cNvPr>
            <p:cNvSpPr>
              <a:spLocks/>
            </p:cNvSpPr>
            <p:nvPr/>
          </p:nvSpPr>
          <p:spPr bwMode="auto">
            <a:xfrm>
              <a:off x="7269163" y="5889625"/>
              <a:ext cx="1084263" cy="354013"/>
            </a:xfrm>
            <a:custGeom>
              <a:avLst/>
              <a:gdLst>
                <a:gd name="T0" fmla="*/ 0 w 683"/>
                <a:gd name="T1" fmla="*/ 2147483646 h 223"/>
                <a:gd name="T2" fmla="*/ 2147483646 w 683"/>
                <a:gd name="T3" fmla="*/ 2147483646 h 223"/>
                <a:gd name="T4" fmla="*/ 2147483646 w 683"/>
                <a:gd name="T5" fmla="*/ 2147483646 h 223"/>
                <a:gd name="T6" fmla="*/ 2147483646 w 683"/>
                <a:gd name="T7" fmla="*/ 2147483646 h 223"/>
                <a:gd name="T8" fmla="*/ 2147483646 w 683"/>
                <a:gd name="T9" fmla="*/ 2147483646 h 223"/>
                <a:gd name="T10" fmla="*/ 2147483646 w 683"/>
                <a:gd name="T11" fmla="*/ 2147483646 h 223"/>
                <a:gd name="T12" fmla="*/ 2147483646 w 683"/>
                <a:gd name="T13" fmla="*/ 2147483646 h 223"/>
                <a:gd name="T14" fmla="*/ 2147483646 w 683"/>
                <a:gd name="T15" fmla="*/ 2147483646 h 223"/>
                <a:gd name="T16" fmla="*/ 2147483646 w 683"/>
                <a:gd name="T17" fmla="*/ 2147483646 h 223"/>
                <a:gd name="T18" fmla="*/ 2147483646 w 683"/>
                <a:gd name="T19" fmla="*/ 2147483646 h 223"/>
                <a:gd name="T20" fmla="*/ 2147483646 w 683"/>
                <a:gd name="T21" fmla="*/ 2147483646 h 223"/>
                <a:gd name="T22" fmla="*/ 2147483646 w 683"/>
                <a:gd name="T23" fmla="*/ 2147483646 h 223"/>
                <a:gd name="T24" fmla="*/ 2147483646 w 683"/>
                <a:gd name="T25" fmla="*/ 2147483646 h 223"/>
                <a:gd name="T26" fmla="*/ 2147483646 w 683"/>
                <a:gd name="T27" fmla="*/ 2147483646 h 223"/>
                <a:gd name="T28" fmla="*/ 2147483646 w 683"/>
                <a:gd name="T29" fmla="*/ 2147483646 h 223"/>
                <a:gd name="T30" fmla="*/ 2147483646 w 683"/>
                <a:gd name="T31" fmla="*/ 2147483646 h 223"/>
                <a:gd name="T32" fmla="*/ 2147483646 w 683"/>
                <a:gd name="T33" fmla="*/ 2147483646 h 223"/>
                <a:gd name="T34" fmla="*/ 2147483646 w 683"/>
                <a:gd name="T35" fmla="*/ 2147483646 h 223"/>
                <a:gd name="T36" fmla="*/ 2147483646 w 683"/>
                <a:gd name="T37" fmla="*/ 2147483646 h 223"/>
                <a:gd name="T38" fmla="*/ 2147483646 w 683"/>
                <a:gd name="T39" fmla="*/ 2147483646 h 223"/>
                <a:gd name="T40" fmla="*/ 2147483646 w 683"/>
                <a:gd name="T41" fmla="*/ 0 h 223"/>
                <a:gd name="T42" fmla="*/ 2147483646 w 683"/>
                <a:gd name="T43" fmla="*/ 2147483646 h 223"/>
                <a:gd name="T44" fmla="*/ 2147483646 w 683"/>
                <a:gd name="T45" fmla="*/ 2147483646 h 223"/>
                <a:gd name="T46" fmla="*/ 2147483646 w 683"/>
                <a:gd name="T47" fmla="*/ 2147483646 h 223"/>
                <a:gd name="T48" fmla="*/ 2147483646 w 683"/>
                <a:gd name="T49" fmla="*/ 2147483646 h 223"/>
                <a:gd name="T50" fmla="*/ 2147483646 w 683"/>
                <a:gd name="T51" fmla="*/ 2147483646 h 223"/>
                <a:gd name="T52" fmla="*/ 2147483646 w 683"/>
                <a:gd name="T53" fmla="*/ 2147483646 h 223"/>
                <a:gd name="T54" fmla="*/ 2147483646 w 683"/>
                <a:gd name="T55" fmla="*/ 2147483646 h 223"/>
                <a:gd name="T56" fmla="*/ 2147483646 w 683"/>
                <a:gd name="T57" fmla="*/ 2147483646 h 223"/>
                <a:gd name="T58" fmla="*/ 2147483646 w 683"/>
                <a:gd name="T59" fmla="*/ 2147483646 h 223"/>
                <a:gd name="T60" fmla="*/ 2147483646 w 683"/>
                <a:gd name="T61" fmla="*/ 2147483646 h 223"/>
                <a:gd name="T62" fmla="*/ 2147483646 w 683"/>
                <a:gd name="T63" fmla="*/ 2147483646 h 223"/>
                <a:gd name="T64" fmla="*/ 2147483646 w 683"/>
                <a:gd name="T65" fmla="*/ 2147483646 h 223"/>
                <a:gd name="T66" fmla="*/ 2147483646 w 683"/>
                <a:gd name="T67" fmla="*/ 2147483646 h 223"/>
                <a:gd name="T68" fmla="*/ 2147483646 w 683"/>
                <a:gd name="T69" fmla="*/ 2147483646 h 223"/>
                <a:gd name="T70" fmla="*/ 2147483646 w 683"/>
                <a:gd name="T71" fmla="*/ 2147483646 h 223"/>
                <a:gd name="T72" fmla="*/ 2147483646 w 683"/>
                <a:gd name="T73" fmla="*/ 2147483646 h 223"/>
                <a:gd name="T74" fmla="*/ 2147483646 w 683"/>
                <a:gd name="T75" fmla="*/ 2147483646 h 223"/>
                <a:gd name="T76" fmla="*/ 2147483646 w 683"/>
                <a:gd name="T77" fmla="*/ 2147483646 h 223"/>
                <a:gd name="T78" fmla="*/ 2147483646 w 683"/>
                <a:gd name="T79" fmla="*/ 2147483646 h 223"/>
                <a:gd name="T80" fmla="*/ 0 w 683"/>
                <a:gd name="T81" fmla="*/ 2147483646 h 2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3"/>
                <a:gd name="T124" fmla="*/ 0 h 223"/>
                <a:gd name="T125" fmla="*/ 683 w 683"/>
                <a:gd name="T126" fmla="*/ 223 h 2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3" h="223">
                  <a:moveTo>
                    <a:pt x="0" y="211"/>
                  </a:moveTo>
                  <a:lnTo>
                    <a:pt x="4" y="208"/>
                  </a:lnTo>
                  <a:lnTo>
                    <a:pt x="17" y="204"/>
                  </a:lnTo>
                  <a:lnTo>
                    <a:pt x="73" y="181"/>
                  </a:lnTo>
                  <a:lnTo>
                    <a:pt x="137" y="166"/>
                  </a:lnTo>
                  <a:lnTo>
                    <a:pt x="193" y="155"/>
                  </a:lnTo>
                  <a:lnTo>
                    <a:pt x="240" y="143"/>
                  </a:lnTo>
                  <a:lnTo>
                    <a:pt x="275" y="136"/>
                  </a:lnTo>
                  <a:lnTo>
                    <a:pt x="300" y="128"/>
                  </a:lnTo>
                  <a:lnTo>
                    <a:pt x="348" y="117"/>
                  </a:lnTo>
                  <a:lnTo>
                    <a:pt x="391" y="109"/>
                  </a:lnTo>
                  <a:lnTo>
                    <a:pt x="438" y="98"/>
                  </a:lnTo>
                  <a:lnTo>
                    <a:pt x="498" y="79"/>
                  </a:lnTo>
                  <a:lnTo>
                    <a:pt x="558" y="56"/>
                  </a:lnTo>
                  <a:lnTo>
                    <a:pt x="588" y="45"/>
                  </a:lnTo>
                  <a:lnTo>
                    <a:pt x="610" y="34"/>
                  </a:lnTo>
                  <a:lnTo>
                    <a:pt x="627" y="26"/>
                  </a:lnTo>
                  <a:lnTo>
                    <a:pt x="635" y="22"/>
                  </a:lnTo>
                  <a:lnTo>
                    <a:pt x="644" y="19"/>
                  </a:lnTo>
                  <a:lnTo>
                    <a:pt x="653" y="15"/>
                  </a:lnTo>
                  <a:lnTo>
                    <a:pt x="683" y="0"/>
                  </a:lnTo>
                  <a:lnTo>
                    <a:pt x="670" y="11"/>
                  </a:lnTo>
                  <a:lnTo>
                    <a:pt x="648" y="22"/>
                  </a:lnTo>
                  <a:lnTo>
                    <a:pt x="618" y="41"/>
                  </a:lnTo>
                  <a:lnTo>
                    <a:pt x="584" y="60"/>
                  </a:lnTo>
                  <a:lnTo>
                    <a:pt x="511" y="94"/>
                  </a:lnTo>
                  <a:lnTo>
                    <a:pt x="477" y="109"/>
                  </a:lnTo>
                  <a:lnTo>
                    <a:pt x="447" y="117"/>
                  </a:lnTo>
                  <a:lnTo>
                    <a:pt x="378" y="132"/>
                  </a:lnTo>
                  <a:lnTo>
                    <a:pt x="326" y="143"/>
                  </a:lnTo>
                  <a:lnTo>
                    <a:pt x="288" y="151"/>
                  </a:lnTo>
                  <a:lnTo>
                    <a:pt x="270" y="158"/>
                  </a:lnTo>
                  <a:lnTo>
                    <a:pt x="223" y="170"/>
                  </a:lnTo>
                  <a:lnTo>
                    <a:pt x="197" y="174"/>
                  </a:lnTo>
                  <a:lnTo>
                    <a:pt x="154" y="185"/>
                  </a:lnTo>
                  <a:lnTo>
                    <a:pt x="60" y="204"/>
                  </a:lnTo>
                  <a:lnTo>
                    <a:pt x="43" y="211"/>
                  </a:lnTo>
                  <a:lnTo>
                    <a:pt x="34" y="215"/>
                  </a:lnTo>
                  <a:lnTo>
                    <a:pt x="26" y="219"/>
                  </a:lnTo>
                  <a:lnTo>
                    <a:pt x="8" y="223"/>
                  </a:lnTo>
                  <a:lnTo>
                    <a:pt x="0" y="211"/>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6" name="Freeform 88">
              <a:extLst>
                <a:ext uri="{FF2B5EF4-FFF2-40B4-BE49-F238E27FC236}">
                  <a16:creationId xmlns:a16="http://schemas.microsoft.com/office/drawing/2014/main" id="{F1A7996D-3000-46E2-918D-63B8ABBC5E26}"/>
                </a:ext>
              </a:extLst>
            </p:cNvPr>
            <p:cNvSpPr>
              <a:spLocks/>
            </p:cNvSpPr>
            <p:nvPr/>
          </p:nvSpPr>
          <p:spPr bwMode="auto">
            <a:xfrm>
              <a:off x="6818313" y="6129338"/>
              <a:ext cx="463550" cy="280988"/>
            </a:xfrm>
            <a:custGeom>
              <a:avLst/>
              <a:gdLst>
                <a:gd name="T0" fmla="*/ 2147483646 w 292"/>
                <a:gd name="T1" fmla="*/ 2147483646 h 177"/>
                <a:gd name="T2" fmla="*/ 2147483646 w 292"/>
                <a:gd name="T3" fmla="*/ 2147483646 h 177"/>
                <a:gd name="T4" fmla="*/ 2147483646 w 292"/>
                <a:gd name="T5" fmla="*/ 2147483646 h 177"/>
                <a:gd name="T6" fmla="*/ 2147483646 w 292"/>
                <a:gd name="T7" fmla="*/ 2147483646 h 177"/>
                <a:gd name="T8" fmla="*/ 2147483646 w 292"/>
                <a:gd name="T9" fmla="*/ 2147483646 h 177"/>
                <a:gd name="T10" fmla="*/ 2147483646 w 292"/>
                <a:gd name="T11" fmla="*/ 2147483646 h 177"/>
                <a:gd name="T12" fmla="*/ 2147483646 w 292"/>
                <a:gd name="T13" fmla="*/ 2147483646 h 177"/>
                <a:gd name="T14" fmla="*/ 2147483646 w 292"/>
                <a:gd name="T15" fmla="*/ 2147483646 h 177"/>
                <a:gd name="T16" fmla="*/ 2147483646 w 292"/>
                <a:gd name="T17" fmla="*/ 2147483646 h 177"/>
                <a:gd name="T18" fmla="*/ 2147483646 w 292"/>
                <a:gd name="T19" fmla="*/ 2147483646 h 177"/>
                <a:gd name="T20" fmla="*/ 2147483646 w 292"/>
                <a:gd name="T21" fmla="*/ 2147483646 h 177"/>
                <a:gd name="T22" fmla="*/ 2147483646 w 292"/>
                <a:gd name="T23" fmla="*/ 2147483646 h 177"/>
                <a:gd name="T24" fmla="*/ 2147483646 w 292"/>
                <a:gd name="T25" fmla="*/ 0 h 177"/>
                <a:gd name="T26" fmla="*/ 2147483646 w 292"/>
                <a:gd name="T27" fmla="*/ 0 h 177"/>
                <a:gd name="T28" fmla="*/ 2147483646 w 292"/>
                <a:gd name="T29" fmla="*/ 2147483646 h 177"/>
                <a:gd name="T30" fmla="*/ 2147483646 w 292"/>
                <a:gd name="T31" fmla="*/ 2147483646 h 177"/>
                <a:gd name="T32" fmla="*/ 2147483646 w 292"/>
                <a:gd name="T33" fmla="*/ 2147483646 h 177"/>
                <a:gd name="T34" fmla="*/ 2147483646 w 292"/>
                <a:gd name="T35" fmla="*/ 2147483646 h 177"/>
                <a:gd name="T36" fmla="*/ 2147483646 w 292"/>
                <a:gd name="T37" fmla="*/ 2147483646 h 177"/>
                <a:gd name="T38" fmla="*/ 2147483646 w 292"/>
                <a:gd name="T39" fmla="*/ 2147483646 h 177"/>
                <a:gd name="T40" fmla="*/ 2147483646 w 292"/>
                <a:gd name="T41" fmla="*/ 2147483646 h 177"/>
                <a:gd name="T42" fmla="*/ 0 w 292"/>
                <a:gd name="T43" fmla="*/ 2147483646 h 177"/>
                <a:gd name="T44" fmla="*/ 0 w 292"/>
                <a:gd name="T45" fmla="*/ 2147483646 h 177"/>
                <a:gd name="T46" fmla="*/ 2147483646 w 292"/>
                <a:gd name="T47" fmla="*/ 2147483646 h 177"/>
                <a:gd name="T48" fmla="*/ 2147483646 w 292"/>
                <a:gd name="T49" fmla="*/ 2147483646 h 177"/>
                <a:gd name="T50" fmla="*/ 2147483646 w 292"/>
                <a:gd name="T51" fmla="*/ 2147483646 h 177"/>
                <a:gd name="T52" fmla="*/ 2147483646 w 292"/>
                <a:gd name="T53" fmla="*/ 2147483646 h 177"/>
                <a:gd name="T54" fmla="*/ 2147483646 w 292"/>
                <a:gd name="T55" fmla="*/ 2147483646 h 177"/>
                <a:gd name="T56" fmla="*/ 2147483646 w 292"/>
                <a:gd name="T57" fmla="*/ 2147483646 h 177"/>
                <a:gd name="T58" fmla="*/ 2147483646 w 292"/>
                <a:gd name="T59" fmla="*/ 2147483646 h 177"/>
                <a:gd name="T60" fmla="*/ 2147483646 w 292"/>
                <a:gd name="T61" fmla="*/ 2147483646 h 177"/>
                <a:gd name="T62" fmla="*/ 2147483646 w 292"/>
                <a:gd name="T63" fmla="*/ 2147483646 h 177"/>
                <a:gd name="T64" fmla="*/ 2147483646 w 292"/>
                <a:gd name="T65" fmla="*/ 2147483646 h 177"/>
                <a:gd name="T66" fmla="*/ 2147483646 w 292"/>
                <a:gd name="T67" fmla="*/ 2147483646 h 177"/>
                <a:gd name="T68" fmla="*/ 2147483646 w 292"/>
                <a:gd name="T69" fmla="*/ 2147483646 h 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77"/>
                <a:gd name="T107" fmla="*/ 292 w 292"/>
                <a:gd name="T108" fmla="*/ 177 h 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77">
                  <a:moveTo>
                    <a:pt x="99" y="159"/>
                  </a:moveTo>
                  <a:lnTo>
                    <a:pt x="176" y="177"/>
                  </a:lnTo>
                  <a:lnTo>
                    <a:pt x="189" y="174"/>
                  </a:lnTo>
                  <a:lnTo>
                    <a:pt x="202" y="166"/>
                  </a:lnTo>
                  <a:lnTo>
                    <a:pt x="275" y="113"/>
                  </a:lnTo>
                  <a:lnTo>
                    <a:pt x="292" y="91"/>
                  </a:lnTo>
                  <a:lnTo>
                    <a:pt x="292" y="64"/>
                  </a:lnTo>
                  <a:lnTo>
                    <a:pt x="288" y="53"/>
                  </a:lnTo>
                  <a:lnTo>
                    <a:pt x="271" y="41"/>
                  </a:lnTo>
                  <a:lnTo>
                    <a:pt x="237" y="23"/>
                  </a:lnTo>
                  <a:lnTo>
                    <a:pt x="232" y="11"/>
                  </a:lnTo>
                  <a:lnTo>
                    <a:pt x="232" y="4"/>
                  </a:lnTo>
                  <a:lnTo>
                    <a:pt x="228" y="0"/>
                  </a:lnTo>
                  <a:lnTo>
                    <a:pt x="211" y="0"/>
                  </a:lnTo>
                  <a:lnTo>
                    <a:pt x="198" y="11"/>
                  </a:lnTo>
                  <a:lnTo>
                    <a:pt x="172" y="34"/>
                  </a:lnTo>
                  <a:lnTo>
                    <a:pt x="151" y="45"/>
                  </a:lnTo>
                  <a:lnTo>
                    <a:pt x="129" y="53"/>
                  </a:lnTo>
                  <a:lnTo>
                    <a:pt x="86" y="60"/>
                  </a:lnTo>
                  <a:lnTo>
                    <a:pt x="43" y="72"/>
                  </a:lnTo>
                  <a:lnTo>
                    <a:pt x="22" y="83"/>
                  </a:lnTo>
                  <a:lnTo>
                    <a:pt x="0" y="102"/>
                  </a:lnTo>
                  <a:lnTo>
                    <a:pt x="0" y="106"/>
                  </a:lnTo>
                  <a:lnTo>
                    <a:pt x="5" y="106"/>
                  </a:lnTo>
                  <a:lnTo>
                    <a:pt x="30" y="102"/>
                  </a:lnTo>
                  <a:lnTo>
                    <a:pt x="56" y="94"/>
                  </a:lnTo>
                  <a:lnTo>
                    <a:pt x="60" y="94"/>
                  </a:lnTo>
                  <a:lnTo>
                    <a:pt x="56" y="98"/>
                  </a:lnTo>
                  <a:lnTo>
                    <a:pt x="48" y="102"/>
                  </a:lnTo>
                  <a:lnTo>
                    <a:pt x="30" y="109"/>
                  </a:lnTo>
                  <a:lnTo>
                    <a:pt x="17" y="117"/>
                  </a:lnTo>
                  <a:lnTo>
                    <a:pt x="13" y="121"/>
                  </a:lnTo>
                  <a:lnTo>
                    <a:pt x="26" y="140"/>
                  </a:lnTo>
                  <a:lnTo>
                    <a:pt x="60" y="151"/>
                  </a:lnTo>
                  <a:lnTo>
                    <a:pt x="99" y="15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7" name="Freeform 89">
              <a:extLst>
                <a:ext uri="{FF2B5EF4-FFF2-40B4-BE49-F238E27FC236}">
                  <a16:creationId xmlns:a16="http://schemas.microsoft.com/office/drawing/2014/main" id="{7B4B9685-2EDE-432A-9057-59D6354B3093}"/>
                </a:ext>
              </a:extLst>
            </p:cNvPr>
            <p:cNvSpPr>
              <a:spLocks/>
            </p:cNvSpPr>
            <p:nvPr/>
          </p:nvSpPr>
          <p:spPr bwMode="auto">
            <a:xfrm>
              <a:off x="6942138" y="6194425"/>
              <a:ext cx="347663" cy="246063"/>
            </a:xfrm>
            <a:custGeom>
              <a:avLst/>
              <a:gdLst>
                <a:gd name="T0" fmla="*/ 2147483646 w 219"/>
                <a:gd name="T1" fmla="*/ 2147483646 h 155"/>
                <a:gd name="T2" fmla="*/ 2147483646 w 219"/>
                <a:gd name="T3" fmla="*/ 2147483646 h 155"/>
                <a:gd name="T4" fmla="*/ 2147483646 w 219"/>
                <a:gd name="T5" fmla="*/ 2147483646 h 155"/>
                <a:gd name="T6" fmla="*/ 2147483646 w 219"/>
                <a:gd name="T7" fmla="*/ 2147483646 h 155"/>
                <a:gd name="T8" fmla="*/ 2147483646 w 219"/>
                <a:gd name="T9" fmla="*/ 2147483646 h 155"/>
                <a:gd name="T10" fmla="*/ 2147483646 w 219"/>
                <a:gd name="T11" fmla="*/ 2147483646 h 155"/>
                <a:gd name="T12" fmla="*/ 2147483646 w 219"/>
                <a:gd name="T13" fmla="*/ 2147483646 h 155"/>
                <a:gd name="T14" fmla="*/ 2147483646 w 219"/>
                <a:gd name="T15" fmla="*/ 2147483646 h 155"/>
                <a:gd name="T16" fmla="*/ 2147483646 w 219"/>
                <a:gd name="T17" fmla="*/ 2147483646 h 155"/>
                <a:gd name="T18" fmla="*/ 0 w 219"/>
                <a:gd name="T19" fmla="*/ 2147483646 h 155"/>
                <a:gd name="T20" fmla="*/ 2147483646 w 219"/>
                <a:gd name="T21" fmla="*/ 2147483646 h 155"/>
                <a:gd name="T22" fmla="*/ 2147483646 w 219"/>
                <a:gd name="T23" fmla="*/ 2147483646 h 155"/>
                <a:gd name="T24" fmla="*/ 2147483646 w 219"/>
                <a:gd name="T25" fmla="*/ 2147483646 h 155"/>
                <a:gd name="T26" fmla="*/ 2147483646 w 219"/>
                <a:gd name="T27" fmla="*/ 2147483646 h 155"/>
                <a:gd name="T28" fmla="*/ 2147483646 w 219"/>
                <a:gd name="T29" fmla="*/ 2147483646 h 155"/>
                <a:gd name="T30" fmla="*/ 2147483646 w 219"/>
                <a:gd name="T31" fmla="*/ 2147483646 h 155"/>
                <a:gd name="T32" fmla="*/ 2147483646 w 219"/>
                <a:gd name="T33" fmla="*/ 2147483646 h 155"/>
                <a:gd name="T34" fmla="*/ 2147483646 w 219"/>
                <a:gd name="T35" fmla="*/ 2147483646 h 155"/>
                <a:gd name="T36" fmla="*/ 2147483646 w 219"/>
                <a:gd name="T37" fmla="*/ 2147483646 h 155"/>
                <a:gd name="T38" fmla="*/ 2147483646 w 219"/>
                <a:gd name="T39" fmla="*/ 0 h 155"/>
                <a:gd name="T40" fmla="*/ 2147483646 w 219"/>
                <a:gd name="T41" fmla="*/ 2147483646 h 155"/>
                <a:gd name="T42" fmla="*/ 2147483646 w 219"/>
                <a:gd name="T43" fmla="*/ 2147483646 h 155"/>
                <a:gd name="T44" fmla="*/ 2147483646 w 219"/>
                <a:gd name="T45" fmla="*/ 2147483646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155"/>
                <a:gd name="T71" fmla="*/ 219 w 219"/>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155">
                  <a:moveTo>
                    <a:pt x="219" y="27"/>
                  </a:moveTo>
                  <a:lnTo>
                    <a:pt x="214" y="57"/>
                  </a:lnTo>
                  <a:lnTo>
                    <a:pt x="201" y="87"/>
                  </a:lnTo>
                  <a:lnTo>
                    <a:pt x="180" y="110"/>
                  </a:lnTo>
                  <a:lnTo>
                    <a:pt x="150" y="129"/>
                  </a:lnTo>
                  <a:lnTo>
                    <a:pt x="107" y="140"/>
                  </a:lnTo>
                  <a:lnTo>
                    <a:pt x="73" y="144"/>
                  </a:lnTo>
                  <a:lnTo>
                    <a:pt x="38" y="148"/>
                  </a:lnTo>
                  <a:lnTo>
                    <a:pt x="13" y="155"/>
                  </a:lnTo>
                  <a:lnTo>
                    <a:pt x="0" y="155"/>
                  </a:lnTo>
                  <a:lnTo>
                    <a:pt x="13" y="148"/>
                  </a:lnTo>
                  <a:lnTo>
                    <a:pt x="17" y="144"/>
                  </a:lnTo>
                  <a:lnTo>
                    <a:pt x="13" y="136"/>
                  </a:lnTo>
                  <a:lnTo>
                    <a:pt x="21" y="133"/>
                  </a:lnTo>
                  <a:lnTo>
                    <a:pt x="34" y="125"/>
                  </a:lnTo>
                  <a:lnTo>
                    <a:pt x="55" y="118"/>
                  </a:lnTo>
                  <a:lnTo>
                    <a:pt x="133" y="53"/>
                  </a:lnTo>
                  <a:lnTo>
                    <a:pt x="150" y="31"/>
                  </a:lnTo>
                  <a:lnTo>
                    <a:pt x="163" y="12"/>
                  </a:lnTo>
                  <a:lnTo>
                    <a:pt x="184" y="0"/>
                  </a:lnTo>
                  <a:lnTo>
                    <a:pt x="201" y="4"/>
                  </a:lnTo>
                  <a:lnTo>
                    <a:pt x="214" y="12"/>
                  </a:lnTo>
                  <a:lnTo>
                    <a:pt x="219" y="27"/>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8" name="Freeform 90">
              <a:extLst>
                <a:ext uri="{FF2B5EF4-FFF2-40B4-BE49-F238E27FC236}">
                  <a16:creationId xmlns:a16="http://schemas.microsoft.com/office/drawing/2014/main" id="{395365CF-CC40-4B97-AFAF-1069384D4157}"/>
                </a:ext>
              </a:extLst>
            </p:cNvPr>
            <p:cNvSpPr>
              <a:spLocks/>
            </p:cNvSpPr>
            <p:nvPr/>
          </p:nvSpPr>
          <p:spPr bwMode="auto">
            <a:xfrm>
              <a:off x="682626" y="6122988"/>
              <a:ext cx="312738" cy="101600"/>
            </a:xfrm>
            <a:custGeom>
              <a:avLst/>
              <a:gdLst>
                <a:gd name="T0" fmla="*/ 2147483646 w 197"/>
                <a:gd name="T1" fmla="*/ 2147483646 h 64"/>
                <a:gd name="T2" fmla="*/ 2147483646 w 197"/>
                <a:gd name="T3" fmla="*/ 2147483646 h 64"/>
                <a:gd name="T4" fmla="*/ 2147483646 w 197"/>
                <a:gd name="T5" fmla="*/ 2147483646 h 64"/>
                <a:gd name="T6" fmla="*/ 2147483646 w 197"/>
                <a:gd name="T7" fmla="*/ 2147483646 h 64"/>
                <a:gd name="T8" fmla="*/ 2147483646 w 197"/>
                <a:gd name="T9" fmla="*/ 2147483646 h 64"/>
                <a:gd name="T10" fmla="*/ 2147483646 w 197"/>
                <a:gd name="T11" fmla="*/ 2147483646 h 64"/>
                <a:gd name="T12" fmla="*/ 2147483646 w 197"/>
                <a:gd name="T13" fmla="*/ 2147483646 h 64"/>
                <a:gd name="T14" fmla="*/ 2147483646 w 197"/>
                <a:gd name="T15" fmla="*/ 2147483646 h 64"/>
                <a:gd name="T16" fmla="*/ 2147483646 w 197"/>
                <a:gd name="T17" fmla="*/ 2147483646 h 64"/>
                <a:gd name="T18" fmla="*/ 2147483646 w 197"/>
                <a:gd name="T19" fmla="*/ 2147483646 h 64"/>
                <a:gd name="T20" fmla="*/ 2147483646 w 197"/>
                <a:gd name="T21" fmla="*/ 2147483646 h 64"/>
                <a:gd name="T22" fmla="*/ 0 w 197"/>
                <a:gd name="T23" fmla="*/ 0 h 64"/>
                <a:gd name="T24" fmla="*/ 2147483646 w 197"/>
                <a:gd name="T25" fmla="*/ 2147483646 h 64"/>
                <a:gd name="T26" fmla="*/ 2147483646 w 197"/>
                <a:gd name="T27" fmla="*/ 2147483646 h 64"/>
                <a:gd name="T28" fmla="*/ 2147483646 w 197"/>
                <a:gd name="T29" fmla="*/ 2147483646 h 64"/>
                <a:gd name="T30" fmla="*/ 2147483646 w 197"/>
                <a:gd name="T31" fmla="*/ 2147483646 h 64"/>
                <a:gd name="T32" fmla="*/ 2147483646 w 197"/>
                <a:gd name="T33" fmla="*/ 2147483646 h 64"/>
                <a:gd name="T34" fmla="*/ 2147483646 w 197"/>
                <a:gd name="T35" fmla="*/ 2147483646 h 64"/>
                <a:gd name="T36" fmla="*/ 2147483646 w 197"/>
                <a:gd name="T37" fmla="*/ 2147483646 h 64"/>
                <a:gd name="T38" fmla="*/ 2147483646 w 197"/>
                <a:gd name="T39" fmla="*/ 2147483646 h 64"/>
                <a:gd name="T40" fmla="*/ 2147483646 w 197"/>
                <a:gd name="T41" fmla="*/ 2147483646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64"/>
                <a:gd name="T65" fmla="*/ 197 w 197"/>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64">
                  <a:moveTo>
                    <a:pt x="197" y="4"/>
                  </a:moveTo>
                  <a:lnTo>
                    <a:pt x="189" y="11"/>
                  </a:lnTo>
                  <a:lnTo>
                    <a:pt x="171" y="27"/>
                  </a:lnTo>
                  <a:lnTo>
                    <a:pt x="158" y="42"/>
                  </a:lnTo>
                  <a:lnTo>
                    <a:pt x="146" y="49"/>
                  </a:lnTo>
                  <a:lnTo>
                    <a:pt x="124" y="57"/>
                  </a:lnTo>
                  <a:lnTo>
                    <a:pt x="111" y="61"/>
                  </a:lnTo>
                  <a:lnTo>
                    <a:pt x="85" y="64"/>
                  </a:lnTo>
                  <a:lnTo>
                    <a:pt x="60" y="64"/>
                  </a:lnTo>
                  <a:lnTo>
                    <a:pt x="38" y="57"/>
                  </a:lnTo>
                  <a:lnTo>
                    <a:pt x="17" y="34"/>
                  </a:lnTo>
                  <a:lnTo>
                    <a:pt x="0" y="0"/>
                  </a:lnTo>
                  <a:lnTo>
                    <a:pt x="25" y="11"/>
                  </a:lnTo>
                  <a:lnTo>
                    <a:pt x="60" y="30"/>
                  </a:lnTo>
                  <a:lnTo>
                    <a:pt x="81" y="34"/>
                  </a:lnTo>
                  <a:lnTo>
                    <a:pt x="98" y="30"/>
                  </a:lnTo>
                  <a:lnTo>
                    <a:pt x="128" y="19"/>
                  </a:lnTo>
                  <a:lnTo>
                    <a:pt x="150" y="15"/>
                  </a:lnTo>
                  <a:lnTo>
                    <a:pt x="163" y="11"/>
                  </a:lnTo>
                  <a:lnTo>
                    <a:pt x="184" y="4"/>
                  </a:lnTo>
                  <a:lnTo>
                    <a:pt x="197" y="4"/>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9" name="Freeform 91">
              <a:extLst>
                <a:ext uri="{FF2B5EF4-FFF2-40B4-BE49-F238E27FC236}">
                  <a16:creationId xmlns:a16="http://schemas.microsoft.com/office/drawing/2014/main" id="{811D5065-FAA7-4156-A2FE-53B2579BB17A}"/>
                </a:ext>
              </a:extLst>
            </p:cNvPr>
            <p:cNvSpPr>
              <a:spLocks/>
            </p:cNvSpPr>
            <p:nvPr/>
          </p:nvSpPr>
          <p:spPr bwMode="auto">
            <a:xfrm>
              <a:off x="1104901" y="5811838"/>
              <a:ext cx="1057275" cy="412750"/>
            </a:xfrm>
            <a:custGeom>
              <a:avLst/>
              <a:gdLst>
                <a:gd name="T0" fmla="*/ 0 w 666"/>
                <a:gd name="T1" fmla="*/ 2147483646 h 260"/>
                <a:gd name="T2" fmla="*/ 2147483646 w 666"/>
                <a:gd name="T3" fmla="*/ 2147483646 h 260"/>
                <a:gd name="T4" fmla="*/ 2147483646 w 666"/>
                <a:gd name="T5" fmla="*/ 2147483646 h 260"/>
                <a:gd name="T6" fmla="*/ 2147483646 w 666"/>
                <a:gd name="T7" fmla="*/ 2147483646 h 260"/>
                <a:gd name="T8" fmla="*/ 2147483646 w 666"/>
                <a:gd name="T9" fmla="*/ 2147483646 h 260"/>
                <a:gd name="T10" fmla="*/ 2147483646 w 666"/>
                <a:gd name="T11" fmla="*/ 2147483646 h 260"/>
                <a:gd name="T12" fmla="*/ 2147483646 w 666"/>
                <a:gd name="T13" fmla="*/ 2147483646 h 260"/>
                <a:gd name="T14" fmla="*/ 2147483646 w 666"/>
                <a:gd name="T15" fmla="*/ 2147483646 h 260"/>
                <a:gd name="T16" fmla="*/ 2147483646 w 666"/>
                <a:gd name="T17" fmla="*/ 2147483646 h 260"/>
                <a:gd name="T18" fmla="*/ 2147483646 w 666"/>
                <a:gd name="T19" fmla="*/ 2147483646 h 260"/>
                <a:gd name="T20" fmla="*/ 2147483646 w 666"/>
                <a:gd name="T21" fmla="*/ 2147483646 h 260"/>
                <a:gd name="T22" fmla="*/ 2147483646 w 666"/>
                <a:gd name="T23" fmla="*/ 2147483646 h 260"/>
                <a:gd name="T24" fmla="*/ 2147483646 w 666"/>
                <a:gd name="T25" fmla="*/ 2147483646 h 260"/>
                <a:gd name="T26" fmla="*/ 2147483646 w 666"/>
                <a:gd name="T27" fmla="*/ 2147483646 h 260"/>
                <a:gd name="T28" fmla="*/ 2147483646 w 666"/>
                <a:gd name="T29" fmla="*/ 2147483646 h 260"/>
                <a:gd name="T30" fmla="*/ 2147483646 w 666"/>
                <a:gd name="T31" fmla="*/ 2147483646 h 260"/>
                <a:gd name="T32" fmla="*/ 2147483646 w 666"/>
                <a:gd name="T33" fmla="*/ 2147483646 h 260"/>
                <a:gd name="T34" fmla="*/ 2147483646 w 666"/>
                <a:gd name="T35" fmla="*/ 2147483646 h 260"/>
                <a:gd name="T36" fmla="*/ 2147483646 w 666"/>
                <a:gd name="T37" fmla="*/ 0 h 260"/>
                <a:gd name="T38" fmla="*/ 2147483646 w 666"/>
                <a:gd name="T39" fmla="*/ 2147483646 h 260"/>
                <a:gd name="T40" fmla="*/ 2147483646 w 666"/>
                <a:gd name="T41" fmla="*/ 2147483646 h 260"/>
                <a:gd name="T42" fmla="*/ 2147483646 w 666"/>
                <a:gd name="T43" fmla="*/ 2147483646 h 260"/>
                <a:gd name="T44" fmla="*/ 2147483646 w 666"/>
                <a:gd name="T45" fmla="*/ 2147483646 h 260"/>
                <a:gd name="T46" fmla="*/ 2147483646 w 666"/>
                <a:gd name="T47" fmla="*/ 2147483646 h 260"/>
                <a:gd name="T48" fmla="*/ 2147483646 w 666"/>
                <a:gd name="T49" fmla="*/ 2147483646 h 260"/>
                <a:gd name="T50" fmla="*/ 2147483646 w 666"/>
                <a:gd name="T51" fmla="*/ 2147483646 h 260"/>
                <a:gd name="T52" fmla="*/ 2147483646 w 666"/>
                <a:gd name="T53" fmla="*/ 2147483646 h 260"/>
                <a:gd name="T54" fmla="*/ 2147483646 w 666"/>
                <a:gd name="T55" fmla="*/ 2147483646 h 260"/>
                <a:gd name="T56" fmla="*/ 2147483646 w 666"/>
                <a:gd name="T57" fmla="*/ 2147483646 h 260"/>
                <a:gd name="T58" fmla="*/ 2147483646 w 666"/>
                <a:gd name="T59" fmla="*/ 2147483646 h 260"/>
                <a:gd name="T60" fmla="*/ 2147483646 w 666"/>
                <a:gd name="T61" fmla="*/ 2147483646 h 260"/>
                <a:gd name="T62" fmla="*/ 2147483646 w 666"/>
                <a:gd name="T63" fmla="*/ 2147483646 h 260"/>
                <a:gd name="T64" fmla="*/ 2147483646 w 666"/>
                <a:gd name="T65" fmla="*/ 2147483646 h 260"/>
                <a:gd name="T66" fmla="*/ 2147483646 w 666"/>
                <a:gd name="T67" fmla="*/ 2147483646 h 260"/>
                <a:gd name="T68" fmla="*/ 2147483646 w 666"/>
                <a:gd name="T69" fmla="*/ 2147483646 h 260"/>
                <a:gd name="T70" fmla="*/ 2147483646 w 666"/>
                <a:gd name="T71" fmla="*/ 2147483646 h 260"/>
                <a:gd name="T72" fmla="*/ 2147483646 w 666"/>
                <a:gd name="T73" fmla="*/ 2147483646 h 260"/>
                <a:gd name="T74" fmla="*/ 2147483646 w 666"/>
                <a:gd name="T75" fmla="*/ 2147483646 h 260"/>
                <a:gd name="T76" fmla="*/ 0 w 666"/>
                <a:gd name="T77" fmla="*/ 2147483646 h 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6"/>
                <a:gd name="T118" fmla="*/ 0 h 260"/>
                <a:gd name="T119" fmla="*/ 666 w 666"/>
                <a:gd name="T120" fmla="*/ 260 h 2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6" h="260">
                  <a:moveTo>
                    <a:pt x="0" y="249"/>
                  </a:moveTo>
                  <a:lnTo>
                    <a:pt x="4" y="245"/>
                  </a:lnTo>
                  <a:lnTo>
                    <a:pt x="17" y="238"/>
                  </a:lnTo>
                  <a:lnTo>
                    <a:pt x="73" y="215"/>
                  </a:lnTo>
                  <a:lnTo>
                    <a:pt x="133" y="196"/>
                  </a:lnTo>
                  <a:lnTo>
                    <a:pt x="189" y="181"/>
                  </a:lnTo>
                  <a:lnTo>
                    <a:pt x="236" y="166"/>
                  </a:lnTo>
                  <a:lnTo>
                    <a:pt x="266" y="155"/>
                  </a:lnTo>
                  <a:lnTo>
                    <a:pt x="296" y="147"/>
                  </a:lnTo>
                  <a:lnTo>
                    <a:pt x="339" y="136"/>
                  </a:lnTo>
                  <a:lnTo>
                    <a:pt x="382" y="124"/>
                  </a:lnTo>
                  <a:lnTo>
                    <a:pt x="429" y="109"/>
                  </a:lnTo>
                  <a:lnTo>
                    <a:pt x="490" y="87"/>
                  </a:lnTo>
                  <a:lnTo>
                    <a:pt x="550" y="60"/>
                  </a:lnTo>
                  <a:lnTo>
                    <a:pt x="593" y="34"/>
                  </a:lnTo>
                  <a:lnTo>
                    <a:pt x="610" y="26"/>
                  </a:lnTo>
                  <a:lnTo>
                    <a:pt x="623" y="22"/>
                  </a:lnTo>
                  <a:lnTo>
                    <a:pt x="636" y="15"/>
                  </a:lnTo>
                  <a:lnTo>
                    <a:pt x="666" y="0"/>
                  </a:lnTo>
                  <a:lnTo>
                    <a:pt x="653" y="7"/>
                  </a:lnTo>
                  <a:lnTo>
                    <a:pt x="631" y="22"/>
                  </a:lnTo>
                  <a:lnTo>
                    <a:pt x="605" y="41"/>
                  </a:lnTo>
                  <a:lnTo>
                    <a:pt x="571" y="64"/>
                  </a:lnTo>
                  <a:lnTo>
                    <a:pt x="502" y="102"/>
                  </a:lnTo>
                  <a:lnTo>
                    <a:pt x="468" y="117"/>
                  </a:lnTo>
                  <a:lnTo>
                    <a:pt x="442" y="128"/>
                  </a:lnTo>
                  <a:lnTo>
                    <a:pt x="374" y="147"/>
                  </a:lnTo>
                  <a:lnTo>
                    <a:pt x="322" y="162"/>
                  </a:lnTo>
                  <a:lnTo>
                    <a:pt x="288" y="173"/>
                  </a:lnTo>
                  <a:lnTo>
                    <a:pt x="266" y="177"/>
                  </a:lnTo>
                  <a:lnTo>
                    <a:pt x="223" y="192"/>
                  </a:lnTo>
                  <a:lnTo>
                    <a:pt x="193" y="200"/>
                  </a:lnTo>
                  <a:lnTo>
                    <a:pt x="150" y="215"/>
                  </a:lnTo>
                  <a:lnTo>
                    <a:pt x="64" y="241"/>
                  </a:lnTo>
                  <a:lnTo>
                    <a:pt x="47" y="245"/>
                  </a:lnTo>
                  <a:lnTo>
                    <a:pt x="38" y="253"/>
                  </a:lnTo>
                  <a:lnTo>
                    <a:pt x="30" y="257"/>
                  </a:lnTo>
                  <a:lnTo>
                    <a:pt x="13" y="260"/>
                  </a:lnTo>
                  <a:lnTo>
                    <a:pt x="0" y="249"/>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0" name="Freeform 92">
              <a:extLst>
                <a:ext uri="{FF2B5EF4-FFF2-40B4-BE49-F238E27FC236}">
                  <a16:creationId xmlns:a16="http://schemas.microsoft.com/office/drawing/2014/main" id="{057C06BC-6568-4D90-AD9E-BE7F87909FC5}"/>
                </a:ext>
              </a:extLst>
            </p:cNvPr>
            <p:cNvSpPr>
              <a:spLocks/>
            </p:cNvSpPr>
            <p:nvPr/>
          </p:nvSpPr>
          <p:spPr bwMode="auto">
            <a:xfrm>
              <a:off x="661988" y="6116638"/>
              <a:ext cx="463550" cy="282575"/>
            </a:xfrm>
            <a:custGeom>
              <a:avLst/>
              <a:gdLst>
                <a:gd name="T0" fmla="*/ 2147483646 w 292"/>
                <a:gd name="T1" fmla="*/ 2147483646 h 178"/>
                <a:gd name="T2" fmla="*/ 2147483646 w 292"/>
                <a:gd name="T3" fmla="*/ 2147483646 h 178"/>
                <a:gd name="T4" fmla="*/ 2147483646 w 292"/>
                <a:gd name="T5" fmla="*/ 2147483646 h 178"/>
                <a:gd name="T6" fmla="*/ 2147483646 w 292"/>
                <a:gd name="T7" fmla="*/ 2147483646 h 178"/>
                <a:gd name="T8" fmla="*/ 2147483646 w 292"/>
                <a:gd name="T9" fmla="*/ 2147483646 h 178"/>
                <a:gd name="T10" fmla="*/ 2147483646 w 292"/>
                <a:gd name="T11" fmla="*/ 2147483646 h 178"/>
                <a:gd name="T12" fmla="*/ 2147483646 w 292"/>
                <a:gd name="T13" fmla="*/ 2147483646 h 178"/>
                <a:gd name="T14" fmla="*/ 2147483646 w 292"/>
                <a:gd name="T15" fmla="*/ 2147483646 h 178"/>
                <a:gd name="T16" fmla="*/ 2147483646 w 292"/>
                <a:gd name="T17" fmla="*/ 2147483646 h 178"/>
                <a:gd name="T18" fmla="*/ 2147483646 w 292"/>
                <a:gd name="T19" fmla="*/ 2147483646 h 178"/>
                <a:gd name="T20" fmla="*/ 2147483646 w 292"/>
                <a:gd name="T21" fmla="*/ 2147483646 h 178"/>
                <a:gd name="T22" fmla="*/ 2147483646 w 292"/>
                <a:gd name="T23" fmla="*/ 2147483646 h 178"/>
                <a:gd name="T24" fmla="*/ 2147483646 w 292"/>
                <a:gd name="T25" fmla="*/ 0 h 178"/>
                <a:gd name="T26" fmla="*/ 2147483646 w 292"/>
                <a:gd name="T27" fmla="*/ 0 h 178"/>
                <a:gd name="T28" fmla="*/ 2147483646 w 292"/>
                <a:gd name="T29" fmla="*/ 2147483646 h 178"/>
                <a:gd name="T30" fmla="*/ 2147483646 w 292"/>
                <a:gd name="T31" fmla="*/ 2147483646 h 178"/>
                <a:gd name="T32" fmla="*/ 2147483646 w 292"/>
                <a:gd name="T33" fmla="*/ 2147483646 h 178"/>
                <a:gd name="T34" fmla="*/ 2147483646 w 292"/>
                <a:gd name="T35" fmla="*/ 2147483646 h 178"/>
                <a:gd name="T36" fmla="*/ 2147483646 w 292"/>
                <a:gd name="T37" fmla="*/ 2147483646 h 178"/>
                <a:gd name="T38" fmla="*/ 2147483646 w 292"/>
                <a:gd name="T39" fmla="*/ 2147483646 h 178"/>
                <a:gd name="T40" fmla="*/ 2147483646 w 292"/>
                <a:gd name="T41" fmla="*/ 2147483646 h 178"/>
                <a:gd name="T42" fmla="*/ 2147483646 w 292"/>
                <a:gd name="T43" fmla="*/ 2147483646 h 178"/>
                <a:gd name="T44" fmla="*/ 0 w 292"/>
                <a:gd name="T45" fmla="*/ 2147483646 h 178"/>
                <a:gd name="T46" fmla="*/ 2147483646 w 292"/>
                <a:gd name="T47" fmla="*/ 2147483646 h 178"/>
                <a:gd name="T48" fmla="*/ 2147483646 w 292"/>
                <a:gd name="T49" fmla="*/ 2147483646 h 178"/>
                <a:gd name="T50" fmla="*/ 2147483646 w 292"/>
                <a:gd name="T51" fmla="*/ 2147483646 h 178"/>
                <a:gd name="T52" fmla="*/ 2147483646 w 292"/>
                <a:gd name="T53" fmla="*/ 2147483646 h 178"/>
                <a:gd name="T54" fmla="*/ 2147483646 w 292"/>
                <a:gd name="T55" fmla="*/ 2147483646 h 178"/>
                <a:gd name="T56" fmla="*/ 2147483646 w 292"/>
                <a:gd name="T57" fmla="*/ 2147483646 h 178"/>
                <a:gd name="T58" fmla="*/ 2147483646 w 292"/>
                <a:gd name="T59" fmla="*/ 2147483646 h 178"/>
                <a:gd name="T60" fmla="*/ 2147483646 w 292"/>
                <a:gd name="T61" fmla="*/ 2147483646 h 178"/>
                <a:gd name="T62" fmla="*/ 2147483646 w 292"/>
                <a:gd name="T63" fmla="*/ 2147483646 h 178"/>
                <a:gd name="T64" fmla="*/ 2147483646 w 292"/>
                <a:gd name="T65" fmla="*/ 2147483646 h 178"/>
                <a:gd name="T66" fmla="*/ 2147483646 w 292"/>
                <a:gd name="T67" fmla="*/ 2147483646 h 178"/>
                <a:gd name="T68" fmla="*/ 2147483646 w 292"/>
                <a:gd name="T69" fmla="*/ 2147483646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78"/>
                <a:gd name="T107" fmla="*/ 292 w 292"/>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78">
                  <a:moveTo>
                    <a:pt x="103" y="167"/>
                  </a:moveTo>
                  <a:lnTo>
                    <a:pt x="180" y="178"/>
                  </a:lnTo>
                  <a:lnTo>
                    <a:pt x="197" y="174"/>
                  </a:lnTo>
                  <a:lnTo>
                    <a:pt x="210" y="167"/>
                  </a:lnTo>
                  <a:lnTo>
                    <a:pt x="275" y="110"/>
                  </a:lnTo>
                  <a:lnTo>
                    <a:pt x="292" y="83"/>
                  </a:lnTo>
                  <a:lnTo>
                    <a:pt x="292" y="61"/>
                  </a:lnTo>
                  <a:lnTo>
                    <a:pt x="283" y="49"/>
                  </a:lnTo>
                  <a:lnTo>
                    <a:pt x="266" y="38"/>
                  </a:lnTo>
                  <a:lnTo>
                    <a:pt x="232" y="23"/>
                  </a:lnTo>
                  <a:lnTo>
                    <a:pt x="227" y="12"/>
                  </a:lnTo>
                  <a:lnTo>
                    <a:pt x="223" y="4"/>
                  </a:lnTo>
                  <a:lnTo>
                    <a:pt x="219" y="0"/>
                  </a:lnTo>
                  <a:lnTo>
                    <a:pt x="202" y="0"/>
                  </a:lnTo>
                  <a:lnTo>
                    <a:pt x="189" y="12"/>
                  </a:lnTo>
                  <a:lnTo>
                    <a:pt x="167" y="34"/>
                  </a:lnTo>
                  <a:lnTo>
                    <a:pt x="146" y="49"/>
                  </a:lnTo>
                  <a:lnTo>
                    <a:pt x="124" y="61"/>
                  </a:lnTo>
                  <a:lnTo>
                    <a:pt x="81" y="68"/>
                  </a:lnTo>
                  <a:lnTo>
                    <a:pt x="38" y="83"/>
                  </a:lnTo>
                  <a:lnTo>
                    <a:pt x="21" y="95"/>
                  </a:lnTo>
                  <a:lnTo>
                    <a:pt x="4" y="114"/>
                  </a:lnTo>
                  <a:lnTo>
                    <a:pt x="0" y="117"/>
                  </a:lnTo>
                  <a:lnTo>
                    <a:pt x="8" y="121"/>
                  </a:lnTo>
                  <a:lnTo>
                    <a:pt x="30" y="114"/>
                  </a:lnTo>
                  <a:lnTo>
                    <a:pt x="55" y="102"/>
                  </a:lnTo>
                  <a:lnTo>
                    <a:pt x="60" y="102"/>
                  </a:lnTo>
                  <a:lnTo>
                    <a:pt x="55" y="106"/>
                  </a:lnTo>
                  <a:lnTo>
                    <a:pt x="47" y="114"/>
                  </a:lnTo>
                  <a:lnTo>
                    <a:pt x="30" y="121"/>
                  </a:lnTo>
                  <a:lnTo>
                    <a:pt x="17" y="129"/>
                  </a:lnTo>
                  <a:lnTo>
                    <a:pt x="13" y="136"/>
                  </a:lnTo>
                  <a:lnTo>
                    <a:pt x="30" y="151"/>
                  </a:lnTo>
                  <a:lnTo>
                    <a:pt x="64" y="163"/>
                  </a:lnTo>
                  <a:lnTo>
                    <a:pt x="103" y="167"/>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1" name="Freeform 93">
              <a:extLst>
                <a:ext uri="{FF2B5EF4-FFF2-40B4-BE49-F238E27FC236}">
                  <a16:creationId xmlns:a16="http://schemas.microsoft.com/office/drawing/2014/main" id="{C5FBA7C7-3C71-4739-B2FC-B7E17E281842}"/>
                </a:ext>
              </a:extLst>
            </p:cNvPr>
            <p:cNvSpPr>
              <a:spLocks/>
            </p:cNvSpPr>
            <p:nvPr/>
          </p:nvSpPr>
          <p:spPr bwMode="auto">
            <a:xfrm>
              <a:off x="790576" y="6183313"/>
              <a:ext cx="341313" cy="257175"/>
            </a:xfrm>
            <a:custGeom>
              <a:avLst/>
              <a:gdLst>
                <a:gd name="T0" fmla="*/ 2147483646 w 215"/>
                <a:gd name="T1" fmla="*/ 2147483646 h 162"/>
                <a:gd name="T2" fmla="*/ 2147483646 w 215"/>
                <a:gd name="T3" fmla="*/ 2147483646 h 162"/>
                <a:gd name="T4" fmla="*/ 2147483646 w 215"/>
                <a:gd name="T5" fmla="*/ 2147483646 h 162"/>
                <a:gd name="T6" fmla="*/ 2147483646 w 215"/>
                <a:gd name="T7" fmla="*/ 2147483646 h 162"/>
                <a:gd name="T8" fmla="*/ 2147483646 w 215"/>
                <a:gd name="T9" fmla="*/ 2147483646 h 162"/>
                <a:gd name="T10" fmla="*/ 2147483646 w 215"/>
                <a:gd name="T11" fmla="*/ 2147483646 h 162"/>
                <a:gd name="T12" fmla="*/ 2147483646 w 215"/>
                <a:gd name="T13" fmla="*/ 2147483646 h 162"/>
                <a:gd name="T14" fmla="*/ 2147483646 w 215"/>
                <a:gd name="T15" fmla="*/ 2147483646 h 162"/>
                <a:gd name="T16" fmla="*/ 0 w 215"/>
                <a:gd name="T17" fmla="*/ 2147483646 h 162"/>
                <a:gd name="T18" fmla="*/ 2147483646 w 215"/>
                <a:gd name="T19" fmla="*/ 2147483646 h 162"/>
                <a:gd name="T20" fmla="*/ 2147483646 w 215"/>
                <a:gd name="T21" fmla="*/ 2147483646 h 162"/>
                <a:gd name="T22" fmla="*/ 2147483646 w 215"/>
                <a:gd name="T23" fmla="*/ 2147483646 h 162"/>
                <a:gd name="T24" fmla="*/ 2147483646 w 215"/>
                <a:gd name="T25" fmla="*/ 2147483646 h 162"/>
                <a:gd name="T26" fmla="*/ 2147483646 w 215"/>
                <a:gd name="T27" fmla="*/ 2147483646 h 162"/>
                <a:gd name="T28" fmla="*/ 2147483646 w 215"/>
                <a:gd name="T29" fmla="*/ 2147483646 h 162"/>
                <a:gd name="T30" fmla="*/ 2147483646 w 215"/>
                <a:gd name="T31" fmla="*/ 2147483646 h 162"/>
                <a:gd name="T32" fmla="*/ 2147483646 w 215"/>
                <a:gd name="T33" fmla="*/ 2147483646 h 162"/>
                <a:gd name="T34" fmla="*/ 2147483646 w 215"/>
                <a:gd name="T35" fmla="*/ 2147483646 h 162"/>
                <a:gd name="T36" fmla="*/ 2147483646 w 215"/>
                <a:gd name="T37" fmla="*/ 0 h 162"/>
                <a:gd name="T38" fmla="*/ 2147483646 w 215"/>
                <a:gd name="T39" fmla="*/ 0 h 162"/>
                <a:gd name="T40" fmla="*/ 2147483646 w 215"/>
                <a:gd name="T41" fmla="*/ 2147483646 h 162"/>
                <a:gd name="T42" fmla="*/ 2147483646 w 215"/>
                <a:gd name="T43" fmla="*/ 2147483646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5"/>
                <a:gd name="T67" fmla="*/ 0 h 162"/>
                <a:gd name="T68" fmla="*/ 215 w 215"/>
                <a:gd name="T69" fmla="*/ 162 h 1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5" h="162">
                  <a:moveTo>
                    <a:pt x="215" y="19"/>
                  </a:moveTo>
                  <a:lnTo>
                    <a:pt x="211" y="53"/>
                  </a:lnTo>
                  <a:lnTo>
                    <a:pt x="198" y="83"/>
                  </a:lnTo>
                  <a:lnTo>
                    <a:pt x="181" y="109"/>
                  </a:lnTo>
                  <a:lnTo>
                    <a:pt x="151" y="125"/>
                  </a:lnTo>
                  <a:lnTo>
                    <a:pt x="112" y="140"/>
                  </a:lnTo>
                  <a:lnTo>
                    <a:pt x="78" y="147"/>
                  </a:lnTo>
                  <a:lnTo>
                    <a:pt x="17" y="162"/>
                  </a:lnTo>
                  <a:lnTo>
                    <a:pt x="0" y="162"/>
                  </a:lnTo>
                  <a:lnTo>
                    <a:pt x="17" y="155"/>
                  </a:lnTo>
                  <a:lnTo>
                    <a:pt x="17" y="147"/>
                  </a:lnTo>
                  <a:lnTo>
                    <a:pt x="13" y="143"/>
                  </a:lnTo>
                  <a:lnTo>
                    <a:pt x="26" y="140"/>
                  </a:lnTo>
                  <a:lnTo>
                    <a:pt x="35" y="132"/>
                  </a:lnTo>
                  <a:lnTo>
                    <a:pt x="56" y="121"/>
                  </a:lnTo>
                  <a:lnTo>
                    <a:pt x="129" y="53"/>
                  </a:lnTo>
                  <a:lnTo>
                    <a:pt x="142" y="26"/>
                  </a:lnTo>
                  <a:lnTo>
                    <a:pt x="159" y="11"/>
                  </a:lnTo>
                  <a:lnTo>
                    <a:pt x="176" y="0"/>
                  </a:lnTo>
                  <a:lnTo>
                    <a:pt x="194" y="0"/>
                  </a:lnTo>
                  <a:lnTo>
                    <a:pt x="211" y="7"/>
                  </a:lnTo>
                  <a:lnTo>
                    <a:pt x="215" y="1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2" name="Freeform 94">
              <a:extLst>
                <a:ext uri="{FF2B5EF4-FFF2-40B4-BE49-F238E27FC236}">
                  <a16:creationId xmlns:a16="http://schemas.microsoft.com/office/drawing/2014/main" id="{377FEAB4-CC97-4926-A523-DCDBB556DE99}"/>
                </a:ext>
              </a:extLst>
            </p:cNvPr>
            <p:cNvSpPr>
              <a:spLocks/>
            </p:cNvSpPr>
            <p:nvPr/>
          </p:nvSpPr>
          <p:spPr bwMode="auto">
            <a:xfrm>
              <a:off x="198438" y="5283200"/>
              <a:ext cx="265113" cy="180975"/>
            </a:xfrm>
            <a:custGeom>
              <a:avLst/>
              <a:gdLst>
                <a:gd name="T0" fmla="*/ 2147483646 w 167"/>
                <a:gd name="T1" fmla="*/ 2147483646 h 114"/>
                <a:gd name="T2" fmla="*/ 2147483646 w 167"/>
                <a:gd name="T3" fmla="*/ 2147483646 h 114"/>
                <a:gd name="T4" fmla="*/ 2147483646 w 167"/>
                <a:gd name="T5" fmla="*/ 2147483646 h 114"/>
                <a:gd name="T6" fmla="*/ 2147483646 w 167"/>
                <a:gd name="T7" fmla="*/ 2147483646 h 114"/>
                <a:gd name="T8" fmla="*/ 2147483646 w 167"/>
                <a:gd name="T9" fmla="*/ 2147483646 h 114"/>
                <a:gd name="T10" fmla="*/ 2147483646 w 167"/>
                <a:gd name="T11" fmla="*/ 2147483646 h 114"/>
                <a:gd name="T12" fmla="*/ 2147483646 w 167"/>
                <a:gd name="T13" fmla="*/ 2147483646 h 114"/>
                <a:gd name="T14" fmla="*/ 2147483646 w 167"/>
                <a:gd name="T15" fmla="*/ 2147483646 h 114"/>
                <a:gd name="T16" fmla="*/ 2147483646 w 167"/>
                <a:gd name="T17" fmla="*/ 2147483646 h 114"/>
                <a:gd name="T18" fmla="*/ 0 w 167"/>
                <a:gd name="T19" fmla="*/ 2147483646 h 114"/>
                <a:gd name="T20" fmla="*/ 2147483646 w 167"/>
                <a:gd name="T21" fmla="*/ 0 h 114"/>
                <a:gd name="T22" fmla="*/ 2147483646 w 167"/>
                <a:gd name="T23" fmla="*/ 2147483646 h 114"/>
                <a:gd name="T24" fmla="*/ 2147483646 w 167"/>
                <a:gd name="T25" fmla="*/ 2147483646 h 114"/>
                <a:gd name="T26" fmla="*/ 2147483646 w 167"/>
                <a:gd name="T27" fmla="*/ 2147483646 h 114"/>
                <a:gd name="T28" fmla="*/ 2147483646 w 167"/>
                <a:gd name="T29" fmla="*/ 2147483646 h 114"/>
                <a:gd name="T30" fmla="*/ 2147483646 w 167"/>
                <a:gd name="T31" fmla="*/ 2147483646 h 114"/>
                <a:gd name="T32" fmla="*/ 2147483646 w 167"/>
                <a:gd name="T33" fmla="*/ 2147483646 h 114"/>
                <a:gd name="T34" fmla="*/ 2147483646 w 167"/>
                <a:gd name="T35" fmla="*/ 2147483646 h 114"/>
                <a:gd name="T36" fmla="*/ 2147483646 w 167"/>
                <a:gd name="T37" fmla="*/ 2147483646 h 114"/>
                <a:gd name="T38" fmla="*/ 2147483646 w 167"/>
                <a:gd name="T39" fmla="*/ 2147483646 h 114"/>
                <a:gd name="T40" fmla="*/ 2147483646 w 167"/>
                <a:gd name="T41" fmla="*/ 2147483646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
                <a:gd name="T64" fmla="*/ 0 h 114"/>
                <a:gd name="T65" fmla="*/ 167 w 167"/>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 h="114">
                  <a:moveTo>
                    <a:pt x="167" y="106"/>
                  </a:moveTo>
                  <a:lnTo>
                    <a:pt x="154" y="106"/>
                  </a:lnTo>
                  <a:lnTo>
                    <a:pt x="128" y="114"/>
                  </a:lnTo>
                  <a:lnTo>
                    <a:pt x="111" y="114"/>
                  </a:lnTo>
                  <a:lnTo>
                    <a:pt x="73" y="110"/>
                  </a:lnTo>
                  <a:lnTo>
                    <a:pt x="60" y="106"/>
                  </a:lnTo>
                  <a:lnTo>
                    <a:pt x="34" y="95"/>
                  </a:lnTo>
                  <a:lnTo>
                    <a:pt x="12" y="83"/>
                  </a:lnTo>
                  <a:lnTo>
                    <a:pt x="4" y="64"/>
                  </a:lnTo>
                  <a:lnTo>
                    <a:pt x="0" y="34"/>
                  </a:lnTo>
                  <a:lnTo>
                    <a:pt x="8" y="0"/>
                  </a:lnTo>
                  <a:lnTo>
                    <a:pt x="21" y="23"/>
                  </a:lnTo>
                  <a:lnTo>
                    <a:pt x="25" y="38"/>
                  </a:lnTo>
                  <a:lnTo>
                    <a:pt x="38" y="57"/>
                  </a:lnTo>
                  <a:lnTo>
                    <a:pt x="55" y="68"/>
                  </a:lnTo>
                  <a:lnTo>
                    <a:pt x="68" y="72"/>
                  </a:lnTo>
                  <a:lnTo>
                    <a:pt x="98" y="80"/>
                  </a:lnTo>
                  <a:lnTo>
                    <a:pt x="120" y="91"/>
                  </a:lnTo>
                  <a:lnTo>
                    <a:pt x="133" y="95"/>
                  </a:lnTo>
                  <a:lnTo>
                    <a:pt x="154" y="102"/>
                  </a:lnTo>
                  <a:lnTo>
                    <a:pt x="167" y="106"/>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3" name="Freeform 95">
              <a:extLst>
                <a:ext uri="{FF2B5EF4-FFF2-40B4-BE49-F238E27FC236}">
                  <a16:creationId xmlns:a16="http://schemas.microsoft.com/office/drawing/2014/main" id="{179AA52A-9B08-4FC1-9960-590D9C5572D9}"/>
                </a:ext>
              </a:extLst>
            </p:cNvPr>
            <p:cNvSpPr>
              <a:spLocks/>
            </p:cNvSpPr>
            <p:nvPr/>
          </p:nvSpPr>
          <p:spPr bwMode="auto">
            <a:xfrm>
              <a:off x="490538" y="5572125"/>
              <a:ext cx="1111250" cy="250825"/>
            </a:xfrm>
            <a:custGeom>
              <a:avLst/>
              <a:gdLst>
                <a:gd name="T0" fmla="*/ 2147483646 w 700"/>
                <a:gd name="T1" fmla="*/ 0 h 158"/>
                <a:gd name="T2" fmla="*/ 2147483646 w 700"/>
                <a:gd name="T3" fmla="*/ 0 h 158"/>
                <a:gd name="T4" fmla="*/ 2147483646 w 700"/>
                <a:gd name="T5" fmla="*/ 2147483646 h 158"/>
                <a:gd name="T6" fmla="*/ 2147483646 w 700"/>
                <a:gd name="T7" fmla="*/ 2147483646 h 158"/>
                <a:gd name="T8" fmla="*/ 2147483646 w 700"/>
                <a:gd name="T9" fmla="*/ 2147483646 h 158"/>
                <a:gd name="T10" fmla="*/ 2147483646 w 700"/>
                <a:gd name="T11" fmla="*/ 2147483646 h 158"/>
                <a:gd name="T12" fmla="*/ 2147483646 w 700"/>
                <a:gd name="T13" fmla="*/ 2147483646 h 158"/>
                <a:gd name="T14" fmla="*/ 2147483646 w 700"/>
                <a:gd name="T15" fmla="*/ 2147483646 h 158"/>
                <a:gd name="T16" fmla="*/ 2147483646 w 700"/>
                <a:gd name="T17" fmla="*/ 2147483646 h 158"/>
                <a:gd name="T18" fmla="*/ 2147483646 w 700"/>
                <a:gd name="T19" fmla="*/ 2147483646 h 158"/>
                <a:gd name="T20" fmla="*/ 2147483646 w 700"/>
                <a:gd name="T21" fmla="*/ 2147483646 h 158"/>
                <a:gd name="T22" fmla="*/ 2147483646 w 700"/>
                <a:gd name="T23" fmla="*/ 2147483646 h 158"/>
                <a:gd name="T24" fmla="*/ 2147483646 w 700"/>
                <a:gd name="T25" fmla="*/ 2147483646 h 158"/>
                <a:gd name="T26" fmla="*/ 2147483646 w 700"/>
                <a:gd name="T27" fmla="*/ 2147483646 h 158"/>
                <a:gd name="T28" fmla="*/ 2147483646 w 700"/>
                <a:gd name="T29" fmla="*/ 2147483646 h 158"/>
                <a:gd name="T30" fmla="*/ 2147483646 w 700"/>
                <a:gd name="T31" fmla="*/ 2147483646 h 158"/>
                <a:gd name="T32" fmla="*/ 2147483646 w 700"/>
                <a:gd name="T33" fmla="*/ 2147483646 h 158"/>
                <a:gd name="T34" fmla="*/ 2147483646 w 700"/>
                <a:gd name="T35" fmla="*/ 2147483646 h 158"/>
                <a:gd name="T36" fmla="*/ 2147483646 w 700"/>
                <a:gd name="T37" fmla="*/ 2147483646 h 158"/>
                <a:gd name="T38" fmla="*/ 2147483646 w 700"/>
                <a:gd name="T39" fmla="*/ 2147483646 h 158"/>
                <a:gd name="T40" fmla="*/ 2147483646 w 700"/>
                <a:gd name="T41" fmla="*/ 2147483646 h 158"/>
                <a:gd name="T42" fmla="*/ 2147483646 w 700"/>
                <a:gd name="T43" fmla="*/ 2147483646 h 158"/>
                <a:gd name="T44" fmla="*/ 2147483646 w 700"/>
                <a:gd name="T45" fmla="*/ 2147483646 h 158"/>
                <a:gd name="T46" fmla="*/ 2147483646 w 700"/>
                <a:gd name="T47" fmla="*/ 2147483646 h 158"/>
                <a:gd name="T48" fmla="*/ 2147483646 w 700"/>
                <a:gd name="T49" fmla="*/ 2147483646 h 158"/>
                <a:gd name="T50" fmla="*/ 2147483646 w 700"/>
                <a:gd name="T51" fmla="*/ 2147483646 h 158"/>
                <a:gd name="T52" fmla="*/ 2147483646 w 700"/>
                <a:gd name="T53" fmla="*/ 2147483646 h 158"/>
                <a:gd name="T54" fmla="*/ 2147483646 w 700"/>
                <a:gd name="T55" fmla="*/ 2147483646 h 158"/>
                <a:gd name="T56" fmla="*/ 2147483646 w 700"/>
                <a:gd name="T57" fmla="*/ 2147483646 h 158"/>
                <a:gd name="T58" fmla="*/ 2147483646 w 700"/>
                <a:gd name="T59" fmla="*/ 2147483646 h 158"/>
                <a:gd name="T60" fmla="*/ 2147483646 w 700"/>
                <a:gd name="T61" fmla="*/ 2147483646 h 158"/>
                <a:gd name="T62" fmla="*/ 2147483646 w 700"/>
                <a:gd name="T63" fmla="*/ 2147483646 h 158"/>
                <a:gd name="T64" fmla="*/ 2147483646 w 700"/>
                <a:gd name="T65" fmla="*/ 2147483646 h 158"/>
                <a:gd name="T66" fmla="*/ 2147483646 w 700"/>
                <a:gd name="T67" fmla="*/ 2147483646 h 158"/>
                <a:gd name="T68" fmla="*/ 2147483646 w 700"/>
                <a:gd name="T69" fmla="*/ 2147483646 h 158"/>
                <a:gd name="T70" fmla="*/ 2147483646 w 700"/>
                <a:gd name="T71" fmla="*/ 2147483646 h 158"/>
                <a:gd name="T72" fmla="*/ 2147483646 w 700"/>
                <a:gd name="T73" fmla="*/ 2147483646 h 158"/>
                <a:gd name="T74" fmla="*/ 2147483646 w 700"/>
                <a:gd name="T75" fmla="*/ 2147483646 h 158"/>
                <a:gd name="T76" fmla="*/ 2147483646 w 700"/>
                <a:gd name="T77" fmla="*/ 2147483646 h 158"/>
                <a:gd name="T78" fmla="*/ 0 w 700"/>
                <a:gd name="T79" fmla="*/ 2147483646 h 158"/>
                <a:gd name="T80" fmla="*/ 2147483646 w 700"/>
                <a:gd name="T81" fmla="*/ 0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0"/>
                <a:gd name="T124" fmla="*/ 0 h 158"/>
                <a:gd name="T125" fmla="*/ 700 w 700"/>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0" h="158">
                  <a:moveTo>
                    <a:pt x="5" y="0"/>
                  </a:moveTo>
                  <a:lnTo>
                    <a:pt x="9" y="0"/>
                  </a:lnTo>
                  <a:lnTo>
                    <a:pt x="22" y="3"/>
                  </a:lnTo>
                  <a:lnTo>
                    <a:pt x="82" y="11"/>
                  </a:lnTo>
                  <a:lnTo>
                    <a:pt x="146" y="30"/>
                  </a:lnTo>
                  <a:lnTo>
                    <a:pt x="202" y="49"/>
                  </a:lnTo>
                  <a:lnTo>
                    <a:pt x="245" y="64"/>
                  </a:lnTo>
                  <a:lnTo>
                    <a:pt x="279" y="71"/>
                  </a:lnTo>
                  <a:lnTo>
                    <a:pt x="305" y="79"/>
                  </a:lnTo>
                  <a:lnTo>
                    <a:pt x="348" y="90"/>
                  </a:lnTo>
                  <a:lnTo>
                    <a:pt x="391" y="105"/>
                  </a:lnTo>
                  <a:lnTo>
                    <a:pt x="438" y="117"/>
                  </a:lnTo>
                  <a:lnTo>
                    <a:pt x="499" y="132"/>
                  </a:lnTo>
                  <a:lnTo>
                    <a:pt x="567" y="143"/>
                  </a:lnTo>
                  <a:lnTo>
                    <a:pt x="597" y="147"/>
                  </a:lnTo>
                  <a:lnTo>
                    <a:pt x="623" y="147"/>
                  </a:lnTo>
                  <a:lnTo>
                    <a:pt x="640" y="151"/>
                  </a:lnTo>
                  <a:lnTo>
                    <a:pt x="649" y="151"/>
                  </a:lnTo>
                  <a:lnTo>
                    <a:pt x="657" y="151"/>
                  </a:lnTo>
                  <a:lnTo>
                    <a:pt x="666" y="154"/>
                  </a:lnTo>
                  <a:lnTo>
                    <a:pt x="700" y="158"/>
                  </a:lnTo>
                  <a:lnTo>
                    <a:pt x="688" y="158"/>
                  </a:lnTo>
                  <a:lnTo>
                    <a:pt x="657" y="158"/>
                  </a:lnTo>
                  <a:lnTo>
                    <a:pt x="623" y="158"/>
                  </a:lnTo>
                  <a:lnTo>
                    <a:pt x="584" y="158"/>
                  </a:lnTo>
                  <a:lnTo>
                    <a:pt x="503" y="151"/>
                  </a:lnTo>
                  <a:lnTo>
                    <a:pt x="464" y="147"/>
                  </a:lnTo>
                  <a:lnTo>
                    <a:pt x="434" y="139"/>
                  </a:lnTo>
                  <a:lnTo>
                    <a:pt x="365" y="120"/>
                  </a:lnTo>
                  <a:lnTo>
                    <a:pt x="318" y="105"/>
                  </a:lnTo>
                  <a:lnTo>
                    <a:pt x="279" y="90"/>
                  </a:lnTo>
                  <a:lnTo>
                    <a:pt x="262" y="86"/>
                  </a:lnTo>
                  <a:lnTo>
                    <a:pt x="219" y="75"/>
                  </a:lnTo>
                  <a:lnTo>
                    <a:pt x="189" y="64"/>
                  </a:lnTo>
                  <a:lnTo>
                    <a:pt x="146" y="52"/>
                  </a:lnTo>
                  <a:lnTo>
                    <a:pt x="56" y="26"/>
                  </a:lnTo>
                  <a:lnTo>
                    <a:pt x="39" y="22"/>
                  </a:lnTo>
                  <a:lnTo>
                    <a:pt x="30" y="22"/>
                  </a:lnTo>
                  <a:lnTo>
                    <a:pt x="17" y="22"/>
                  </a:lnTo>
                  <a:lnTo>
                    <a:pt x="0" y="15"/>
                  </a:lnTo>
                  <a:lnTo>
                    <a:pt x="5"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4" name="Freeform 96">
              <a:extLst>
                <a:ext uri="{FF2B5EF4-FFF2-40B4-BE49-F238E27FC236}">
                  <a16:creationId xmlns:a16="http://schemas.microsoft.com/office/drawing/2014/main" id="{64A02347-EF6E-410B-AC96-2DE50649FBB7}"/>
                </a:ext>
              </a:extLst>
            </p:cNvPr>
            <p:cNvSpPr>
              <a:spLocks/>
            </p:cNvSpPr>
            <p:nvPr/>
          </p:nvSpPr>
          <p:spPr bwMode="auto">
            <a:xfrm>
              <a:off x="68263" y="5403850"/>
              <a:ext cx="436563" cy="250825"/>
            </a:xfrm>
            <a:custGeom>
              <a:avLst/>
              <a:gdLst>
                <a:gd name="T0" fmla="*/ 2147483646 w 275"/>
                <a:gd name="T1" fmla="*/ 2147483646 h 158"/>
                <a:gd name="T2" fmla="*/ 2147483646 w 275"/>
                <a:gd name="T3" fmla="*/ 2147483646 h 158"/>
                <a:gd name="T4" fmla="*/ 2147483646 w 275"/>
                <a:gd name="T5" fmla="*/ 2147483646 h 158"/>
                <a:gd name="T6" fmla="*/ 2147483646 w 275"/>
                <a:gd name="T7" fmla="*/ 2147483646 h 158"/>
                <a:gd name="T8" fmla="*/ 2147483646 w 275"/>
                <a:gd name="T9" fmla="*/ 2147483646 h 158"/>
                <a:gd name="T10" fmla="*/ 2147483646 w 275"/>
                <a:gd name="T11" fmla="*/ 2147483646 h 158"/>
                <a:gd name="T12" fmla="*/ 2147483646 w 275"/>
                <a:gd name="T13" fmla="*/ 2147483646 h 158"/>
                <a:gd name="T14" fmla="*/ 2147483646 w 275"/>
                <a:gd name="T15" fmla="*/ 2147483646 h 158"/>
                <a:gd name="T16" fmla="*/ 2147483646 w 275"/>
                <a:gd name="T17" fmla="*/ 2147483646 h 158"/>
                <a:gd name="T18" fmla="*/ 2147483646 w 275"/>
                <a:gd name="T19" fmla="*/ 2147483646 h 158"/>
                <a:gd name="T20" fmla="*/ 2147483646 w 275"/>
                <a:gd name="T21" fmla="*/ 2147483646 h 158"/>
                <a:gd name="T22" fmla="*/ 2147483646 w 275"/>
                <a:gd name="T23" fmla="*/ 2147483646 h 158"/>
                <a:gd name="T24" fmla="*/ 2147483646 w 275"/>
                <a:gd name="T25" fmla="*/ 2147483646 h 158"/>
                <a:gd name="T26" fmla="*/ 2147483646 w 275"/>
                <a:gd name="T27" fmla="*/ 2147483646 h 158"/>
                <a:gd name="T28" fmla="*/ 2147483646 w 275"/>
                <a:gd name="T29" fmla="*/ 2147483646 h 158"/>
                <a:gd name="T30" fmla="*/ 2147483646 w 275"/>
                <a:gd name="T31" fmla="*/ 2147483646 h 158"/>
                <a:gd name="T32" fmla="*/ 2147483646 w 275"/>
                <a:gd name="T33" fmla="*/ 2147483646 h 158"/>
                <a:gd name="T34" fmla="*/ 2147483646 w 275"/>
                <a:gd name="T35" fmla="*/ 2147483646 h 158"/>
                <a:gd name="T36" fmla="*/ 2147483646 w 275"/>
                <a:gd name="T37" fmla="*/ 2147483646 h 158"/>
                <a:gd name="T38" fmla="*/ 2147483646 w 275"/>
                <a:gd name="T39" fmla="*/ 0 h 158"/>
                <a:gd name="T40" fmla="*/ 2147483646 w 275"/>
                <a:gd name="T41" fmla="*/ 0 h 158"/>
                <a:gd name="T42" fmla="*/ 2147483646 w 275"/>
                <a:gd name="T43" fmla="*/ 2147483646 h 158"/>
                <a:gd name="T44" fmla="*/ 2147483646 w 275"/>
                <a:gd name="T45" fmla="*/ 2147483646 h 158"/>
                <a:gd name="T46" fmla="*/ 2147483646 w 275"/>
                <a:gd name="T47" fmla="*/ 2147483646 h 158"/>
                <a:gd name="T48" fmla="*/ 2147483646 w 275"/>
                <a:gd name="T49" fmla="*/ 2147483646 h 158"/>
                <a:gd name="T50" fmla="*/ 2147483646 w 275"/>
                <a:gd name="T51" fmla="*/ 2147483646 h 158"/>
                <a:gd name="T52" fmla="*/ 2147483646 w 275"/>
                <a:gd name="T53" fmla="*/ 2147483646 h 158"/>
                <a:gd name="T54" fmla="*/ 2147483646 w 275"/>
                <a:gd name="T55" fmla="*/ 2147483646 h 158"/>
                <a:gd name="T56" fmla="*/ 2147483646 w 275"/>
                <a:gd name="T57" fmla="*/ 2147483646 h 158"/>
                <a:gd name="T58" fmla="*/ 2147483646 w 275"/>
                <a:gd name="T59" fmla="*/ 2147483646 h 158"/>
                <a:gd name="T60" fmla="*/ 2147483646 w 275"/>
                <a:gd name="T61" fmla="*/ 2147483646 h 158"/>
                <a:gd name="T62" fmla="*/ 2147483646 w 275"/>
                <a:gd name="T63" fmla="*/ 2147483646 h 158"/>
                <a:gd name="T64" fmla="*/ 0 w 275"/>
                <a:gd name="T65" fmla="*/ 2147483646 h 158"/>
                <a:gd name="T66" fmla="*/ 2147483646 w 275"/>
                <a:gd name="T67" fmla="*/ 2147483646 h 158"/>
                <a:gd name="T68" fmla="*/ 2147483646 w 275"/>
                <a:gd name="T69" fmla="*/ 2147483646 h 158"/>
                <a:gd name="T70" fmla="*/ 2147483646 w 275"/>
                <a:gd name="T71" fmla="*/ 2147483646 h 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5"/>
                <a:gd name="T109" fmla="*/ 0 h 158"/>
                <a:gd name="T110" fmla="*/ 275 w 275"/>
                <a:gd name="T111" fmla="*/ 158 h 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5" h="158">
                  <a:moveTo>
                    <a:pt x="51" y="98"/>
                  </a:moveTo>
                  <a:lnTo>
                    <a:pt x="107" y="151"/>
                  </a:lnTo>
                  <a:lnTo>
                    <a:pt x="120" y="155"/>
                  </a:lnTo>
                  <a:lnTo>
                    <a:pt x="133" y="158"/>
                  </a:lnTo>
                  <a:lnTo>
                    <a:pt x="232" y="147"/>
                  </a:lnTo>
                  <a:lnTo>
                    <a:pt x="258" y="136"/>
                  </a:lnTo>
                  <a:lnTo>
                    <a:pt x="275" y="113"/>
                  </a:lnTo>
                  <a:lnTo>
                    <a:pt x="275" y="102"/>
                  </a:lnTo>
                  <a:lnTo>
                    <a:pt x="271" y="87"/>
                  </a:lnTo>
                  <a:lnTo>
                    <a:pt x="253" y="53"/>
                  </a:lnTo>
                  <a:lnTo>
                    <a:pt x="258" y="41"/>
                  </a:lnTo>
                  <a:lnTo>
                    <a:pt x="262" y="34"/>
                  </a:lnTo>
                  <a:lnTo>
                    <a:pt x="258" y="30"/>
                  </a:lnTo>
                  <a:lnTo>
                    <a:pt x="245" y="22"/>
                  </a:lnTo>
                  <a:lnTo>
                    <a:pt x="228" y="22"/>
                  </a:lnTo>
                  <a:lnTo>
                    <a:pt x="193" y="30"/>
                  </a:lnTo>
                  <a:lnTo>
                    <a:pt x="167" y="30"/>
                  </a:lnTo>
                  <a:lnTo>
                    <a:pt x="146" y="26"/>
                  </a:lnTo>
                  <a:lnTo>
                    <a:pt x="103" y="11"/>
                  </a:lnTo>
                  <a:lnTo>
                    <a:pt x="60" y="0"/>
                  </a:lnTo>
                  <a:lnTo>
                    <a:pt x="34" y="0"/>
                  </a:lnTo>
                  <a:lnTo>
                    <a:pt x="9" y="4"/>
                  </a:lnTo>
                  <a:lnTo>
                    <a:pt x="4" y="7"/>
                  </a:lnTo>
                  <a:lnTo>
                    <a:pt x="9" y="11"/>
                  </a:lnTo>
                  <a:lnTo>
                    <a:pt x="34" y="19"/>
                  </a:lnTo>
                  <a:lnTo>
                    <a:pt x="60" y="22"/>
                  </a:lnTo>
                  <a:lnTo>
                    <a:pt x="60" y="26"/>
                  </a:lnTo>
                  <a:lnTo>
                    <a:pt x="56" y="26"/>
                  </a:lnTo>
                  <a:lnTo>
                    <a:pt x="47" y="26"/>
                  </a:lnTo>
                  <a:lnTo>
                    <a:pt x="30" y="26"/>
                  </a:lnTo>
                  <a:lnTo>
                    <a:pt x="13" y="26"/>
                  </a:lnTo>
                  <a:lnTo>
                    <a:pt x="4" y="26"/>
                  </a:lnTo>
                  <a:lnTo>
                    <a:pt x="0" y="38"/>
                  </a:lnTo>
                  <a:lnTo>
                    <a:pt x="4" y="45"/>
                  </a:lnTo>
                  <a:lnTo>
                    <a:pt x="26" y="75"/>
                  </a:lnTo>
                  <a:lnTo>
                    <a:pt x="51" y="9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5" name="Freeform 97">
              <a:extLst>
                <a:ext uri="{FF2B5EF4-FFF2-40B4-BE49-F238E27FC236}">
                  <a16:creationId xmlns:a16="http://schemas.microsoft.com/office/drawing/2014/main" id="{F3EF29CA-6A13-4CB1-8FEB-21D58E48D782}"/>
                </a:ext>
              </a:extLst>
            </p:cNvPr>
            <p:cNvSpPr>
              <a:spLocks/>
            </p:cNvSpPr>
            <p:nvPr/>
          </p:nvSpPr>
          <p:spPr bwMode="auto">
            <a:xfrm>
              <a:off x="82551" y="5535613"/>
              <a:ext cx="434975" cy="138113"/>
            </a:xfrm>
            <a:custGeom>
              <a:avLst/>
              <a:gdLst>
                <a:gd name="T0" fmla="*/ 2147483646 w 274"/>
                <a:gd name="T1" fmla="*/ 2147483646 h 87"/>
                <a:gd name="T2" fmla="*/ 2147483646 w 274"/>
                <a:gd name="T3" fmla="*/ 2147483646 h 87"/>
                <a:gd name="T4" fmla="*/ 2147483646 w 274"/>
                <a:gd name="T5" fmla="*/ 2147483646 h 87"/>
                <a:gd name="T6" fmla="*/ 2147483646 w 274"/>
                <a:gd name="T7" fmla="*/ 2147483646 h 87"/>
                <a:gd name="T8" fmla="*/ 2147483646 w 274"/>
                <a:gd name="T9" fmla="*/ 2147483646 h 87"/>
                <a:gd name="T10" fmla="*/ 2147483646 w 274"/>
                <a:gd name="T11" fmla="*/ 2147483646 h 87"/>
                <a:gd name="T12" fmla="*/ 2147483646 w 274"/>
                <a:gd name="T13" fmla="*/ 2147483646 h 87"/>
                <a:gd name="T14" fmla="*/ 2147483646 w 274"/>
                <a:gd name="T15" fmla="*/ 2147483646 h 87"/>
                <a:gd name="T16" fmla="*/ 0 w 274"/>
                <a:gd name="T17" fmla="*/ 2147483646 h 87"/>
                <a:gd name="T18" fmla="*/ 2147483646 w 274"/>
                <a:gd name="T19" fmla="*/ 2147483646 h 87"/>
                <a:gd name="T20" fmla="*/ 2147483646 w 274"/>
                <a:gd name="T21" fmla="*/ 2147483646 h 87"/>
                <a:gd name="T22" fmla="*/ 2147483646 w 274"/>
                <a:gd name="T23" fmla="*/ 2147483646 h 87"/>
                <a:gd name="T24" fmla="*/ 2147483646 w 274"/>
                <a:gd name="T25" fmla="*/ 2147483646 h 87"/>
                <a:gd name="T26" fmla="*/ 2147483646 w 274"/>
                <a:gd name="T27" fmla="*/ 2147483646 h 87"/>
                <a:gd name="T28" fmla="*/ 2147483646 w 274"/>
                <a:gd name="T29" fmla="*/ 2147483646 h 87"/>
                <a:gd name="T30" fmla="*/ 2147483646 w 274"/>
                <a:gd name="T31" fmla="*/ 2147483646 h 87"/>
                <a:gd name="T32" fmla="*/ 2147483646 w 274"/>
                <a:gd name="T33" fmla="*/ 2147483646 h 87"/>
                <a:gd name="T34" fmla="*/ 2147483646 w 274"/>
                <a:gd name="T35" fmla="*/ 0 h 87"/>
                <a:gd name="T36" fmla="*/ 2147483646 w 274"/>
                <a:gd name="T37" fmla="*/ 0 h 87"/>
                <a:gd name="T38" fmla="*/ 2147483646 w 274"/>
                <a:gd name="T39" fmla="*/ 2147483646 h 87"/>
                <a:gd name="T40" fmla="*/ 2147483646 w 274"/>
                <a:gd name="T41" fmla="*/ 2147483646 h 87"/>
                <a:gd name="T42" fmla="*/ 2147483646 w 274"/>
                <a:gd name="T43" fmla="*/ 2147483646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4"/>
                <a:gd name="T67" fmla="*/ 0 h 87"/>
                <a:gd name="T68" fmla="*/ 274 w 2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4" h="87">
                  <a:moveTo>
                    <a:pt x="266" y="38"/>
                  </a:moveTo>
                  <a:lnTo>
                    <a:pt x="244" y="60"/>
                  </a:lnTo>
                  <a:lnTo>
                    <a:pt x="214" y="75"/>
                  </a:lnTo>
                  <a:lnTo>
                    <a:pt x="180" y="87"/>
                  </a:lnTo>
                  <a:lnTo>
                    <a:pt x="146" y="87"/>
                  </a:lnTo>
                  <a:lnTo>
                    <a:pt x="103" y="75"/>
                  </a:lnTo>
                  <a:lnTo>
                    <a:pt x="68" y="64"/>
                  </a:lnTo>
                  <a:lnTo>
                    <a:pt x="12" y="41"/>
                  </a:lnTo>
                  <a:lnTo>
                    <a:pt x="0" y="34"/>
                  </a:lnTo>
                  <a:lnTo>
                    <a:pt x="17" y="34"/>
                  </a:lnTo>
                  <a:lnTo>
                    <a:pt x="21" y="34"/>
                  </a:lnTo>
                  <a:lnTo>
                    <a:pt x="25" y="26"/>
                  </a:lnTo>
                  <a:lnTo>
                    <a:pt x="34" y="30"/>
                  </a:lnTo>
                  <a:lnTo>
                    <a:pt x="47" y="26"/>
                  </a:lnTo>
                  <a:lnTo>
                    <a:pt x="73" y="30"/>
                  </a:lnTo>
                  <a:lnTo>
                    <a:pt x="176" y="19"/>
                  </a:lnTo>
                  <a:lnTo>
                    <a:pt x="206" y="4"/>
                  </a:lnTo>
                  <a:lnTo>
                    <a:pt x="227" y="0"/>
                  </a:lnTo>
                  <a:lnTo>
                    <a:pt x="253" y="0"/>
                  </a:lnTo>
                  <a:lnTo>
                    <a:pt x="266" y="7"/>
                  </a:lnTo>
                  <a:lnTo>
                    <a:pt x="274" y="23"/>
                  </a:lnTo>
                  <a:lnTo>
                    <a:pt x="266" y="3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6" name="Freeform 98">
              <a:extLst>
                <a:ext uri="{FF2B5EF4-FFF2-40B4-BE49-F238E27FC236}">
                  <a16:creationId xmlns:a16="http://schemas.microsoft.com/office/drawing/2014/main" id="{0EAB1DAD-C67E-4B45-A7A0-87F0EE334A6D}"/>
                </a:ext>
              </a:extLst>
            </p:cNvPr>
            <p:cNvSpPr>
              <a:spLocks/>
            </p:cNvSpPr>
            <p:nvPr/>
          </p:nvSpPr>
          <p:spPr bwMode="auto">
            <a:xfrm>
              <a:off x="614363" y="5326063"/>
              <a:ext cx="252413" cy="155575"/>
            </a:xfrm>
            <a:custGeom>
              <a:avLst/>
              <a:gdLst>
                <a:gd name="T0" fmla="*/ 2147483646 w 159"/>
                <a:gd name="T1" fmla="*/ 2147483646 h 98"/>
                <a:gd name="T2" fmla="*/ 2147483646 w 159"/>
                <a:gd name="T3" fmla="*/ 2147483646 h 98"/>
                <a:gd name="T4" fmla="*/ 2147483646 w 159"/>
                <a:gd name="T5" fmla="*/ 2147483646 h 98"/>
                <a:gd name="T6" fmla="*/ 2147483646 w 159"/>
                <a:gd name="T7" fmla="*/ 2147483646 h 98"/>
                <a:gd name="T8" fmla="*/ 2147483646 w 159"/>
                <a:gd name="T9" fmla="*/ 2147483646 h 98"/>
                <a:gd name="T10" fmla="*/ 2147483646 w 159"/>
                <a:gd name="T11" fmla="*/ 2147483646 h 98"/>
                <a:gd name="T12" fmla="*/ 2147483646 w 159"/>
                <a:gd name="T13" fmla="*/ 0 h 98"/>
                <a:gd name="T14" fmla="*/ 0 w 159"/>
                <a:gd name="T15" fmla="*/ 0 h 98"/>
                <a:gd name="T16" fmla="*/ 2147483646 w 159"/>
                <a:gd name="T17" fmla="*/ 2147483646 h 98"/>
                <a:gd name="T18" fmla="*/ 2147483646 w 159"/>
                <a:gd name="T19" fmla="*/ 2147483646 h 98"/>
                <a:gd name="T20" fmla="*/ 2147483646 w 159"/>
                <a:gd name="T21" fmla="*/ 2147483646 h 98"/>
                <a:gd name="T22" fmla="*/ 2147483646 w 159"/>
                <a:gd name="T23" fmla="*/ 2147483646 h 98"/>
                <a:gd name="T24" fmla="*/ 2147483646 w 159"/>
                <a:gd name="T25" fmla="*/ 2147483646 h 98"/>
                <a:gd name="T26" fmla="*/ 2147483646 w 159"/>
                <a:gd name="T27" fmla="*/ 2147483646 h 98"/>
                <a:gd name="T28" fmla="*/ 2147483646 w 159"/>
                <a:gd name="T29" fmla="*/ 2147483646 h 98"/>
                <a:gd name="T30" fmla="*/ 2147483646 w 159"/>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98"/>
                <a:gd name="T50" fmla="*/ 159 w 159"/>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98">
                  <a:moveTo>
                    <a:pt x="159" y="90"/>
                  </a:moveTo>
                  <a:lnTo>
                    <a:pt x="154" y="83"/>
                  </a:lnTo>
                  <a:lnTo>
                    <a:pt x="146" y="68"/>
                  </a:lnTo>
                  <a:lnTo>
                    <a:pt x="124" y="53"/>
                  </a:lnTo>
                  <a:lnTo>
                    <a:pt x="103" y="34"/>
                  </a:lnTo>
                  <a:lnTo>
                    <a:pt x="47" y="7"/>
                  </a:lnTo>
                  <a:lnTo>
                    <a:pt x="25" y="0"/>
                  </a:lnTo>
                  <a:lnTo>
                    <a:pt x="0" y="0"/>
                  </a:lnTo>
                  <a:lnTo>
                    <a:pt x="38" y="19"/>
                  </a:lnTo>
                  <a:lnTo>
                    <a:pt x="55" y="34"/>
                  </a:lnTo>
                  <a:lnTo>
                    <a:pt x="68" y="45"/>
                  </a:lnTo>
                  <a:lnTo>
                    <a:pt x="90" y="64"/>
                  </a:lnTo>
                  <a:lnTo>
                    <a:pt x="111" y="83"/>
                  </a:lnTo>
                  <a:lnTo>
                    <a:pt x="137" y="98"/>
                  </a:lnTo>
                  <a:lnTo>
                    <a:pt x="150" y="98"/>
                  </a:lnTo>
                  <a:lnTo>
                    <a:pt x="159"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7" name="Freeform 99">
              <a:extLst>
                <a:ext uri="{FF2B5EF4-FFF2-40B4-BE49-F238E27FC236}">
                  <a16:creationId xmlns:a16="http://schemas.microsoft.com/office/drawing/2014/main" id="{94064D10-F1AE-4986-8FAB-6A58F2678B58}"/>
                </a:ext>
              </a:extLst>
            </p:cNvPr>
            <p:cNvSpPr>
              <a:spLocks/>
            </p:cNvSpPr>
            <p:nvPr/>
          </p:nvSpPr>
          <p:spPr bwMode="auto">
            <a:xfrm>
              <a:off x="511176" y="5626100"/>
              <a:ext cx="204788" cy="269875"/>
            </a:xfrm>
            <a:custGeom>
              <a:avLst/>
              <a:gdLst>
                <a:gd name="T0" fmla="*/ 2147483646 w 129"/>
                <a:gd name="T1" fmla="*/ 2147483646 h 170"/>
                <a:gd name="T2" fmla="*/ 2147483646 w 129"/>
                <a:gd name="T3" fmla="*/ 2147483646 h 170"/>
                <a:gd name="T4" fmla="*/ 2147483646 w 129"/>
                <a:gd name="T5" fmla="*/ 2147483646 h 170"/>
                <a:gd name="T6" fmla="*/ 2147483646 w 129"/>
                <a:gd name="T7" fmla="*/ 2147483646 h 170"/>
                <a:gd name="T8" fmla="*/ 2147483646 w 129"/>
                <a:gd name="T9" fmla="*/ 2147483646 h 170"/>
                <a:gd name="T10" fmla="*/ 2147483646 w 129"/>
                <a:gd name="T11" fmla="*/ 2147483646 h 170"/>
                <a:gd name="T12" fmla="*/ 2147483646 w 129"/>
                <a:gd name="T13" fmla="*/ 2147483646 h 170"/>
                <a:gd name="T14" fmla="*/ 2147483646 w 129"/>
                <a:gd name="T15" fmla="*/ 2147483646 h 170"/>
                <a:gd name="T16" fmla="*/ 2147483646 w 129"/>
                <a:gd name="T17" fmla="*/ 2147483646 h 170"/>
                <a:gd name="T18" fmla="*/ 2147483646 w 129"/>
                <a:gd name="T19" fmla="*/ 2147483646 h 170"/>
                <a:gd name="T20" fmla="*/ 2147483646 w 129"/>
                <a:gd name="T21" fmla="*/ 0 h 170"/>
                <a:gd name="T22" fmla="*/ 2147483646 w 129"/>
                <a:gd name="T23" fmla="*/ 0 h 170"/>
                <a:gd name="T24" fmla="*/ 2147483646 w 129"/>
                <a:gd name="T25" fmla="*/ 2147483646 h 170"/>
                <a:gd name="T26" fmla="*/ 2147483646 w 129"/>
                <a:gd name="T27" fmla="*/ 2147483646 h 170"/>
                <a:gd name="T28" fmla="*/ 0 w 129"/>
                <a:gd name="T29" fmla="*/ 2147483646 h 170"/>
                <a:gd name="T30" fmla="*/ 0 w 129"/>
                <a:gd name="T31" fmla="*/ 2147483646 h 170"/>
                <a:gd name="T32" fmla="*/ 2147483646 w 129"/>
                <a:gd name="T33" fmla="*/ 2147483646 h 170"/>
                <a:gd name="T34" fmla="*/ 2147483646 w 129"/>
                <a:gd name="T35" fmla="*/ 2147483646 h 170"/>
                <a:gd name="T36" fmla="*/ 2147483646 w 129"/>
                <a:gd name="T37" fmla="*/ 2147483646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0"/>
                <a:gd name="T59" fmla="*/ 129 w 129"/>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0">
                  <a:moveTo>
                    <a:pt x="30" y="170"/>
                  </a:moveTo>
                  <a:lnTo>
                    <a:pt x="56" y="158"/>
                  </a:lnTo>
                  <a:lnTo>
                    <a:pt x="77" y="139"/>
                  </a:lnTo>
                  <a:lnTo>
                    <a:pt x="103" y="117"/>
                  </a:lnTo>
                  <a:lnTo>
                    <a:pt x="120" y="94"/>
                  </a:lnTo>
                  <a:lnTo>
                    <a:pt x="129" y="68"/>
                  </a:lnTo>
                  <a:lnTo>
                    <a:pt x="125" y="41"/>
                  </a:lnTo>
                  <a:lnTo>
                    <a:pt x="108" y="22"/>
                  </a:lnTo>
                  <a:lnTo>
                    <a:pt x="90" y="11"/>
                  </a:lnTo>
                  <a:lnTo>
                    <a:pt x="73" y="3"/>
                  </a:lnTo>
                  <a:lnTo>
                    <a:pt x="56" y="0"/>
                  </a:lnTo>
                  <a:lnTo>
                    <a:pt x="39" y="0"/>
                  </a:lnTo>
                  <a:lnTo>
                    <a:pt x="17" y="11"/>
                  </a:lnTo>
                  <a:lnTo>
                    <a:pt x="4" y="30"/>
                  </a:lnTo>
                  <a:lnTo>
                    <a:pt x="0" y="60"/>
                  </a:lnTo>
                  <a:lnTo>
                    <a:pt x="0" y="90"/>
                  </a:lnTo>
                  <a:lnTo>
                    <a:pt x="4" y="124"/>
                  </a:lnTo>
                  <a:lnTo>
                    <a:pt x="13" y="151"/>
                  </a:lnTo>
                  <a:lnTo>
                    <a:pt x="30" y="17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8" name="Freeform 100">
              <a:extLst>
                <a:ext uri="{FF2B5EF4-FFF2-40B4-BE49-F238E27FC236}">
                  <a16:creationId xmlns:a16="http://schemas.microsoft.com/office/drawing/2014/main" id="{E344D0E2-463D-42CF-8A61-A048310AD91B}"/>
                </a:ext>
              </a:extLst>
            </p:cNvPr>
            <p:cNvSpPr>
              <a:spLocks/>
            </p:cNvSpPr>
            <p:nvPr/>
          </p:nvSpPr>
          <p:spPr bwMode="auto">
            <a:xfrm>
              <a:off x="573088" y="5691188"/>
              <a:ext cx="68263" cy="138113"/>
            </a:xfrm>
            <a:custGeom>
              <a:avLst/>
              <a:gdLst>
                <a:gd name="T0" fmla="*/ 0 w 43"/>
                <a:gd name="T1" fmla="*/ 2147483646 h 87"/>
                <a:gd name="T2" fmla="*/ 2147483646 w 43"/>
                <a:gd name="T3" fmla="*/ 2147483646 h 87"/>
                <a:gd name="T4" fmla="*/ 2147483646 w 43"/>
                <a:gd name="T5" fmla="*/ 2147483646 h 87"/>
                <a:gd name="T6" fmla="*/ 2147483646 w 43"/>
                <a:gd name="T7" fmla="*/ 2147483646 h 87"/>
                <a:gd name="T8" fmla="*/ 2147483646 w 43"/>
                <a:gd name="T9" fmla="*/ 0 h 87"/>
                <a:gd name="T10" fmla="*/ 0 w 43"/>
                <a:gd name="T11" fmla="*/ 2147483646 h 87"/>
                <a:gd name="T12" fmla="*/ 0 60000 65536"/>
                <a:gd name="T13" fmla="*/ 0 60000 65536"/>
                <a:gd name="T14" fmla="*/ 0 60000 65536"/>
                <a:gd name="T15" fmla="*/ 0 60000 65536"/>
                <a:gd name="T16" fmla="*/ 0 60000 65536"/>
                <a:gd name="T17" fmla="*/ 0 60000 65536"/>
                <a:gd name="T18" fmla="*/ 0 w 43"/>
                <a:gd name="T19" fmla="*/ 0 h 87"/>
                <a:gd name="T20" fmla="*/ 43 w 43"/>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43" h="87">
                  <a:moveTo>
                    <a:pt x="0" y="87"/>
                  </a:moveTo>
                  <a:lnTo>
                    <a:pt x="34" y="49"/>
                  </a:lnTo>
                  <a:lnTo>
                    <a:pt x="43" y="30"/>
                  </a:lnTo>
                  <a:lnTo>
                    <a:pt x="43" y="15"/>
                  </a:lnTo>
                  <a:lnTo>
                    <a:pt x="34" y="0"/>
                  </a:lnTo>
                  <a:lnTo>
                    <a:pt x="0" y="8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9" name="Freeform 101">
              <a:extLst>
                <a:ext uri="{FF2B5EF4-FFF2-40B4-BE49-F238E27FC236}">
                  <a16:creationId xmlns:a16="http://schemas.microsoft.com/office/drawing/2014/main" id="{BBD3488E-6C64-48FF-8AA2-A6A963A7911B}"/>
                </a:ext>
              </a:extLst>
            </p:cNvPr>
            <p:cNvSpPr>
              <a:spLocks/>
            </p:cNvSpPr>
            <p:nvPr/>
          </p:nvSpPr>
          <p:spPr bwMode="auto">
            <a:xfrm>
              <a:off x="573088" y="5691188"/>
              <a:ext cx="68263" cy="138113"/>
            </a:xfrm>
            <a:custGeom>
              <a:avLst/>
              <a:gdLst>
                <a:gd name="T0" fmla="*/ 0 w 43"/>
                <a:gd name="T1" fmla="*/ 2147483646 h 87"/>
                <a:gd name="T2" fmla="*/ 2147483646 w 43"/>
                <a:gd name="T3" fmla="*/ 2147483646 h 87"/>
                <a:gd name="T4" fmla="*/ 2147483646 w 43"/>
                <a:gd name="T5" fmla="*/ 2147483646 h 87"/>
                <a:gd name="T6" fmla="*/ 2147483646 w 43"/>
                <a:gd name="T7" fmla="*/ 2147483646 h 87"/>
                <a:gd name="T8" fmla="*/ 2147483646 w 43"/>
                <a:gd name="T9" fmla="*/ 0 h 87"/>
                <a:gd name="T10" fmla="*/ 0 60000 65536"/>
                <a:gd name="T11" fmla="*/ 0 60000 65536"/>
                <a:gd name="T12" fmla="*/ 0 60000 65536"/>
                <a:gd name="T13" fmla="*/ 0 60000 65536"/>
                <a:gd name="T14" fmla="*/ 0 60000 65536"/>
                <a:gd name="T15" fmla="*/ 0 w 43"/>
                <a:gd name="T16" fmla="*/ 0 h 87"/>
                <a:gd name="T17" fmla="*/ 43 w 43"/>
                <a:gd name="T18" fmla="*/ 87 h 87"/>
              </a:gdLst>
              <a:ahLst/>
              <a:cxnLst>
                <a:cxn ang="T10">
                  <a:pos x="T0" y="T1"/>
                </a:cxn>
                <a:cxn ang="T11">
                  <a:pos x="T2" y="T3"/>
                </a:cxn>
                <a:cxn ang="T12">
                  <a:pos x="T4" y="T5"/>
                </a:cxn>
                <a:cxn ang="T13">
                  <a:pos x="T6" y="T7"/>
                </a:cxn>
                <a:cxn ang="T14">
                  <a:pos x="T8" y="T9"/>
                </a:cxn>
              </a:cxnLst>
              <a:rect l="T15" t="T16" r="T17" b="T18"/>
              <a:pathLst>
                <a:path w="43" h="87">
                  <a:moveTo>
                    <a:pt x="0" y="87"/>
                  </a:moveTo>
                  <a:lnTo>
                    <a:pt x="34" y="49"/>
                  </a:lnTo>
                  <a:lnTo>
                    <a:pt x="43" y="30"/>
                  </a:lnTo>
                  <a:lnTo>
                    <a:pt x="43" y="15"/>
                  </a:lnTo>
                  <a:lnTo>
                    <a:pt x="34"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0" name="Freeform 102">
              <a:extLst>
                <a:ext uri="{FF2B5EF4-FFF2-40B4-BE49-F238E27FC236}">
                  <a16:creationId xmlns:a16="http://schemas.microsoft.com/office/drawing/2014/main" id="{9AA15828-2D39-4386-9B81-7B08BC0281BB}"/>
                </a:ext>
              </a:extLst>
            </p:cNvPr>
            <p:cNvSpPr>
              <a:spLocks/>
            </p:cNvSpPr>
            <p:nvPr/>
          </p:nvSpPr>
          <p:spPr bwMode="auto">
            <a:xfrm>
              <a:off x="1069976" y="5859463"/>
              <a:ext cx="76200" cy="222250"/>
            </a:xfrm>
            <a:custGeom>
              <a:avLst/>
              <a:gdLst>
                <a:gd name="T0" fmla="*/ 2147483646 w 48"/>
                <a:gd name="T1" fmla="*/ 0 h 140"/>
                <a:gd name="T2" fmla="*/ 2147483646 w 48"/>
                <a:gd name="T3" fmla="*/ 0 h 140"/>
                <a:gd name="T4" fmla="*/ 2147483646 w 48"/>
                <a:gd name="T5" fmla="*/ 2147483646 h 140"/>
                <a:gd name="T6" fmla="*/ 0 w 48"/>
                <a:gd name="T7" fmla="*/ 2147483646 h 140"/>
                <a:gd name="T8" fmla="*/ 0 w 48"/>
                <a:gd name="T9" fmla="*/ 2147483646 h 140"/>
                <a:gd name="T10" fmla="*/ 0 w 48"/>
                <a:gd name="T11" fmla="*/ 2147483646 h 140"/>
                <a:gd name="T12" fmla="*/ 2147483646 w 48"/>
                <a:gd name="T13" fmla="*/ 2147483646 h 140"/>
                <a:gd name="T14" fmla="*/ 2147483646 w 48"/>
                <a:gd name="T15" fmla="*/ 2147483646 h 140"/>
                <a:gd name="T16" fmla="*/ 2147483646 w 48"/>
                <a:gd name="T17" fmla="*/ 2147483646 h 140"/>
                <a:gd name="T18" fmla="*/ 2147483646 w 48"/>
                <a:gd name="T19" fmla="*/ 2147483646 h 140"/>
                <a:gd name="T20" fmla="*/ 2147483646 w 48"/>
                <a:gd name="T21" fmla="*/ 2147483646 h 140"/>
                <a:gd name="T22" fmla="*/ 2147483646 w 48"/>
                <a:gd name="T23" fmla="*/ 2147483646 h 140"/>
                <a:gd name="T24" fmla="*/ 2147483646 w 48"/>
                <a:gd name="T25" fmla="*/ 2147483646 h 140"/>
                <a:gd name="T26" fmla="*/ 2147483646 w 48"/>
                <a:gd name="T27" fmla="*/ 2147483646 h 140"/>
                <a:gd name="T28" fmla="*/ 2147483646 w 48"/>
                <a:gd name="T29" fmla="*/ 2147483646 h 140"/>
                <a:gd name="T30" fmla="*/ 2147483646 w 48"/>
                <a:gd name="T31" fmla="*/ 0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140"/>
                <a:gd name="T50" fmla="*/ 48 w 48"/>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140">
                  <a:moveTo>
                    <a:pt x="18" y="0"/>
                  </a:moveTo>
                  <a:lnTo>
                    <a:pt x="13" y="0"/>
                  </a:lnTo>
                  <a:lnTo>
                    <a:pt x="5" y="11"/>
                  </a:lnTo>
                  <a:lnTo>
                    <a:pt x="0" y="23"/>
                  </a:lnTo>
                  <a:lnTo>
                    <a:pt x="0" y="41"/>
                  </a:lnTo>
                  <a:lnTo>
                    <a:pt x="0" y="60"/>
                  </a:lnTo>
                  <a:lnTo>
                    <a:pt x="9" y="83"/>
                  </a:lnTo>
                  <a:lnTo>
                    <a:pt x="22" y="113"/>
                  </a:lnTo>
                  <a:lnTo>
                    <a:pt x="43" y="140"/>
                  </a:lnTo>
                  <a:lnTo>
                    <a:pt x="48" y="125"/>
                  </a:lnTo>
                  <a:lnTo>
                    <a:pt x="48" y="102"/>
                  </a:lnTo>
                  <a:lnTo>
                    <a:pt x="43" y="57"/>
                  </a:lnTo>
                  <a:lnTo>
                    <a:pt x="39" y="34"/>
                  </a:lnTo>
                  <a:lnTo>
                    <a:pt x="35" y="15"/>
                  </a:lnTo>
                  <a:lnTo>
                    <a:pt x="26" y="4"/>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1" name="Freeform 103">
              <a:extLst>
                <a:ext uri="{FF2B5EF4-FFF2-40B4-BE49-F238E27FC236}">
                  <a16:creationId xmlns:a16="http://schemas.microsoft.com/office/drawing/2014/main" id="{1023B26F-2951-41D9-A745-87CC56920BCF}"/>
                </a:ext>
              </a:extLst>
            </p:cNvPr>
            <p:cNvSpPr>
              <a:spLocks/>
            </p:cNvSpPr>
            <p:nvPr/>
          </p:nvSpPr>
          <p:spPr bwMode="auto">
            <a:xfrm>
              <a:off x="1098551" y="5853113"/>
              <a:ext cx="163513" cy="215900"/>
            </a:xfrm>
            <a:custGeom>
              <a:avLst/>
              <a:gdLst>
                <a:gd name="T0" fmla="*/ 2147483646 w 103"/>
                <a:gd name="T1" fmla="*/ 0 h 136"/>
                <a:gd name="T2" fmla="*/ 0 w 103"/>
                <a:gd name="T3" fmla="*/ 2147483646 h 136"/>
                <a:gd name="T4" fmla="*/ 0 w 103"/>
                <a:gd name="T5" fmla="*/ 2147483646 h 136"/>
                <a:gd name="T6" fmla="*/ 2147483646 w 103"/>
                <a:gd name="T7" fmla="*/ 2147483646 h 136"/>
                <a:gd name="T8" fmla="*/ 2147483646 w 103"/>
                <a:gd name="T9" fmla="*/ 2147483646 h 136"/>
                <a:gd name="T10" fmla="*/ 2147483646 w 103"/>
                <a:gd name="T11" fmla="*/ 2147483646 h 136"/>
                <a:gd name="T12" fmla="*/ 2147483646 w 103"/>
                <a:gd name="T13" fmla="*/ 2147483646 h 136"/>
                <a:gd name="T14" fmla="*/ 2147483646 w 103"/>
                <a:gd name="T15" fmla="*/ 2147483646 h 136"/>
                <a:gd name="T16" fmla="*/ 2147483646 w 103"/>
                <a:gd name="T17" fmla="*/ 2147483646 h 136"/>
                <a:gd name="T18" fmla="*/ 2147483646 w 103"/>
                <a:gd name="T19" fmla="*/ 2147483646 h 136"/>
                <a:gd name="T20" fmla="*/ 2147483646 w 103"/>
                <a:gd name="T21" fmla="*/ 2147483646 h 136"/>
                <a:gd name="T22" fmla="*/ 2147483646 w 103"/>
                <a:gd name="T23" fmla="*/ 2147483646 h 136"/>
                <a:gd name="T24" fmla="*/ 2147483646 w 103"/>
                <a:gd name="T25" fmla="*/ 0 h 136"/>
                <a:gd name="T26" fmla="*/ 2147483646 w 103"/>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136"/>
                <a:gd name="T44" fmla="*/ 103 w 103"/>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136">
                  <a:moveTo>
                    <a:pt x="4" y="0"/>
                  </a:moveTo>
                  <a:lnTo>
                    <a:pt x="0" y="11"/>
                  </a:lnTo>
                  <a:lnTo>
                    <a:pt x="0" y="23"/>
                  </a:lnTo>
                  <a:lnTo>
                    <a:pt x="8" y="45"/>
                  </a:lnTo>
                  <a:lnTo>
                    <a:pt x="25" y="64"/>
                  </a:lnTo>
                  <a:lnTo>
                    <a:pt x="64" y="106"/>
                  </a:lnTo>
                  <a:lnTo>
                    <a:pt x="85" y="125"/>
                  </a:lnTo>
                  <a:lnTo>
                    <a:pt x="103" y="136"/>
                  </a:lnTo>
                  <a:lnTo>
                    <a:pt x="90" y="91"/>
                  </a:lnTo>
                  <a:lnTo>
                    <a:pt x="64" y="42"/>
                  </a:lnTo>
                  <a:lnTo>
                    <a:pt x="51" y="23"/>
                  </a:lnTo>
                  <a:lnTo>
                    <a:pt x="34" y="8"/>
                  </a:lnTo>
                  <a:lnTo>
                    <a:pt x="21" y="0"/>
                  </a:lnTo>
                  <a:lnTo>
                    <a:pt x="4"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2" name="Freeform 104">
              <a:extLst>
                <a:ext uri="{FF2B5EF4-FFF2-40B4-BE49-F238E27FC236}">
                  <a16:creationId xmlns:a16="http://schemas.microsoft.com/office/drawing/2014/main" id="{C1CA5B29-C5C1-4D66-9145-D2B4B2DC387D}"/>
                </a:ext>
              </a:extLst>
            </p:cNvPr>
            <p:cNvSpPr>
              <a:spLocks/>
            </p:cNvSpPr>
            <p:nvPr/>
          </p:nvSpPr>
          <p:spPr bwMode="auto">
            <a:xfrm>
              <a:off x="1117601" y="5822950"/>
              <a:ext cx="320675" cy="90488"/>
            </a:xfrm>
            <a:custGeom>
              <a:avLst/>
              <a:gdLst>
                <a:gd name="T0" fmla="*/ 2147483646 w 202"/>
                <a:gd name="T1" fmla="*/ 2147483646 h 57"/>
                <a:gd name="T2" fmla="*/ 0 w 202"/>
                <a:gd name="T3" fmla="*/ 2147483646 h 57"/>
                <a:gd name="T4" fmla="*/ 2147483646 w 202"/>
                <a:gd name="T5" fmla="*/ 2147483646 h 57"/>
                <a:gd name="T6" fmla="*/ 2147483646 w 202"/>
                <a:gd name="T7" fmla="*/ 0 h 57"/>
                <a:gd name="T8" fmla="*/ 2147483646 w 202"/>
                <a:gd name="T9" fmla="*/ 0 h 57"/>
                <a:gd name="T10" fmla="*/ 2147483646 w 202"/>
                <a:gd name="T11" fmla="*/ 2147483646 h 57"/>
                <a:gd name="T12" fmla="*/ 2147483646 w 202"/>
                <a:gd name="T13" fmla="*/ 2147483646 h 57"/>
                <a:gd name="T14" fmla="*/ 2147483646 w 202"/>
                <a:gd name="T15" fmla="*/ 2147483646 h 57"/>
                <a:gd name="T16" fmla="*/ 2147483646 w 202"/>
                <a:gd name="T17" fmla="*/ 2147483646 h 57"/>
                <a:gd name="T18" fmla="*/ 2147483646 w 202"/>
                <a:gd name="T19" fmla="*/ 2147483646 h 57"/>
                <a:gd name="T20" fmla="*/ 2147483646 w 202"/>
                <a:gd name="T21" fmla="*/ 2147483646 h 57"/>
                <a:gd name="T22" fmla="*/ 2147483646 w 202"/>
                <a:gd name="T23" fmla="*/ 2147483646 h 57"/>
                <a:gd name="T24" fmla="*/ 2147483646 w 202"/>
                <a:gd name="T25" fmla="*/ 2147483646 h 57"/>
                <a:gd name="T26" fmla="*/ 2147483646 w 202"/>
                <a:gd name="T27" fmla="*/ 2147483646 h 57"/>
                <a:gd name="T28" fmla="*/ 2147483646 w 202"/>
                <a:gd name="T29" fmla="*/ 2147483646 h 57"/>
                <a:gd name="T30" fmla="*/ 2147483646 w 202"/>
                <a:gd name="T31" fmla="*/ 21474836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2"/>
                <a:gd name="T49" fmla="*/ 0 h 57"/>
                <a:gd name="T50" fmla="*/ 202 w 202"/>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2" h="57">
                  <a:moveTo>
                    <a:pt x="5" y="27"/>
                  </a:moveTo>
                  <a:lnTo>
                    <a:pt x="0" y="12"/>
                  </a:lnTo>
                  <a:lnTo>
                    <a:pt x="5" y="4"/>
                  </a:lnTo>
                  <a:lnTo>
                    <a:pt x="22" y="0"/>
                  </a:lnTo>
                  <a:lnTo>
                    <a:pt x="52" y="0"/>
                  </a:lnTo>
                  <a:lnTo>
                    <a:pt x="86" y="8"/>
                  </a:lnTo>
                  <a:lnTo>
                    <a:pt x="159" y="30"/>
                  </a:lnTo>
                  <a:lnTo>
                    <a:pt x="185" y="34"/>
                  </a:lnTo>
                  <a:lnTo>
                    <a:pt x="202" y="34"/>
                  </a:lnTo>
                  <a:lnTo>
                    <a:pt x="189" y="38"/>
                  </a:lnTo>
                  <a:lnTo>
                    <a:pt x="168" y="46"/>
                  </a:lnTo>
                  <a:lnTo>
                    <a:pt x="121" y="57"/>
                  </a:lnTo>
                  <a:lnTo>
                    <a:pt x="91" y="57"/>
                  </a:lnTo>
                  <a:lnTo>
                    <a:pt x="61" y="53"/>
                  </a:lnTo>
                  <a:lnTo>
                    <a:pt x="30" y="42"/>
                  </a:lnTo>
                  <a:lnTo>
                    <a:pt x="5" y="2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3" name="Freeform 105">
              <a:extLst>
                <a:ext uri="{FF2B5EF4-FFF2-40B4-BE49-F238E27FC236}">
                  <a16:creationId xmlns:a16="http://schemas.microsoft.com/office/drawing/2014/main" id="{63AEBC59-BF6A-4DC4-A7E5-A5FA402B6DE2}"/>
                </a:ext>
              </a:extLst>
            </p:cNvPr>
            <p:cNvSpPr>
              <a:spLocks/>
            </p:cNvSpPr>
            <p:nvPr/>
          </p:nvSpPr>
          <p:spPr bwMode="auto">
            <a:xfrm>
              <a:off x="2857501" y="5889625"/>
              <a:ext cx="88900" cy="222250"/>
            </a:xfrm>
            <a:custGeom>
              <a:avLst/>
              <a:gdLst>
                <a:gd name="T0" fmla="*/ 2147483646 w 56"/>
                <a:gd name="T1" fmla="*/ 2147483646 h 140"/>
                <a:gd name="T2" fmla="*/ 2147483646 w 56"/>
                <a:gd name="T3" fmla="*/ 2147483646 h 140"/>
                <a:gd name="T4" fmla="*/ 2147483646 w 56"/>
                <a:gd name="T5" fmla="*/ 2147483646 h 140"/>
                <a:gd name="T6" fmla="*/ 2147483646 w 56"/>
                <a:gd name="T7" fmla="*/ 2147483646 h 140"/>
                <a:gd name="T8" fmla="*/ 2147483646 w 56"/>
                <a:gd name="T9" fmla="*/ 2147483646 h 140"/>
                <a:gd name="T10" fmla="*/ 2147483646 w 56"/>
                <a:gd name="T11" fmla="*/ 2147483646 h 140"/>
                <a:gd name="T12" fmla="*/ 2147483646 w 56"/>
                <a:gd name="T13" fmla="*/ 2147483646 h 140"/>
                <a:gd name="T14" fmla="*/ 2147483646 w 56"/>
                <a:gd name="T15" fmla="*/ 2147483646 h 140"/>
                <a:gd name="T16" fmla="*/ 2147483646 w 56"/>
                <a:gd name="T17" fmla="*/ 0 h 140"/>
                <a:gd name="T18" fmla="*/ 2147483646 w 56"/>
                <a:gd name="T19" fmla="*/ 2147483646 h 140"/>
                <a:gd name="T20" fmla="*/ 2147483646 w 56"/>
                <a:gd name="T21" fmla="*/ 2147483646 h 140"/>
                <a:gd name="T22" fmla="*/ 0 w 56"/>
                <a:gd name="T23" fmla="*/ 2147483646 h 140"/>
                <a:gd name="T24" fmla="*/ 0 w 56"/>
                <a:gd name="T25" fmla="*/ 2147483646 h 140"/>
                <a:gd name="T26" fmla="*/ 2147483646 w 56"/>
                <a:gd name="T27" fmla="*/ 2147483646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40"/>
                <a:gd name="T44" fmla="*/ 56 w 56"/>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40">
                  <a:moveTo>
                    <a:pt x="8" y="140"/>
                  </a:moveTo>
                  <a:lnTo>
                    <a:pt x="17" y="140"/>
                  </a:lnTo>
                  <a:lnTo>
                    <a:pt x="26" y="136"/>
                  </a:lnTo>
                  <a:lnTo>
                    <a:pt x="38" y="124"/>
                  </a:lnTo>
                  <a:lnTo>
                    <a:pt x="47" y="109"/>
                  </a:lnTo>
                  <a:lnTo>
                    <a:pt x="56" y="90"/>
                  </a:lnTo>
                  <a:lnTo>
                    <a:pt x="56" y="64"/>
                  </a:lnTo>
                  <a:lnTo>
                    <a:pt x="56" y="34"/>
                  </a:lnTo>
                  <a:lnTo>
                    <a:pt x="47" y="0"/>
                  </a:lnTo>
                  <a:lnTo>
                    <a:pt x="30" y="34"/>
                  </a:lnTo>
                  <a:lnTo>
                    <a:pt x="13" y="79"/>
                  </a:lnTo>
                  <a:lnTo>
                    <a:pt x="0" y="117"/>
                  </a:lnTo>
                  <a:lnTo>
                    <a:pt x="0" y="132"/>
                  </a:lnTo>
                  <a:lnTo>
                    <a:pt x="8" y="14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4" name="Freeform 106">
              <a:extLst>
                <a:ext uri="{FF2B5EF4-FFF2-40B4-BE49-F238E27FC236}">
                  <a16:creationId xmlns:a16="http://schemas.microsoft.com/office/drawing/2014/main" id="{34DF1B33-CB2B-433E-B620-1EB607569045}"/>
                </a:ext>
              </a:extLst>
            </p:cNvPr>
            <p:cNvSpPr>
              <a:spLocks/>
            </p:cNvSpPr>
            <p:nvPr/>
          </p:nvSpPr>
          <p:spPr bwMode="auto">
            <a:xfrm>
              <a:off x="2809876" y="5859463"/>
              <a:ext cx="80963" cy="252413"/>
            </a:xfrm>
            <a:custGeom>
              <a:avLst/>
              <a:gdLst>
                <a:gd name="T0" fmla="*/ 2147483646 w 51"/>
                <a:gd name="T1" fmla="*/ 2147483646 h 159"/>
                <a:gd name="T2" fmla="*/ 2147483646 w 51"/>
                <a:gd name="T3" fmla="*/ 2147483646 h 159"/>
                <a:gd name="T4" fmla="*/ 2147483646 w 51"/>
                <a:gd name="T5" fmla="*/ 2147483646 h 159"/>
                <a:gd name="T6" fmla="*/ 2147483646 w 51"/>
                <a:gd name="T7" fmla="*/ 2147483646 h 159"/>
                <a:gd name="T8" fmla="*/ 2147483646 w 51"/>
                <a:gd name="T9" fmla="*/ 2147483646 h 159"/>
                <a:gd name="T10" fmla="*/ 2147483646 w 51"/>
                <a:gd name="T11" fmla="*/ 2147483646 h 159"/>
                <a:gd name="T12" fmla="*/ 2147483646 w 51"/>
                <a:gd name="T13" fmla="*/ 2147483646 h 159"/>
                <a:gd name="T14" fmla="*/ 0 w 51"/>
                <a:gd name="T15" fmla="*/ 0 h 159"/>
                <a:gd name="T16" fmla="*/ 0 w 51"/>
                <a:gd name="T17" fmla="*/ 2147483646 h 159"/>
                <a:gd name="T18" fmla="*/ 0 w 51"/>
                <a:gd name="T19" fmla="*/ 2147483646 h 159"/>
                <a:gd name="T20" fmla="*/ 2147483646 w 51"/>
                <a:gd name="T21" fmla="*/ 2147483646 h 159"/>
                <a:gd name="T22" fmla="*/ 2147483646 w 51"/>
                <a:gd name="T23" fmla="*/ 2147483646 h 159"/>
                <a:gd name="T24" fmla="*/ 2147483646 w 51"/>
                <a:gd name="T25" fmla="*/ 2147483646 h 159"/>
                <a:gd name="T26" fmla="*/ 2147483646 w 51"/>
                <a:gd name="T27" fmla="*/ 2147483646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59"/>
                <a:gd name="T44" fmla="*/ 51 w 51"/>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59">
                  <a:moveTo>
                    <a:pt x="34" y="159"/>
                  </a:moveTo>
                  <a:lnTo>
                    <a:pt x="47" y="151"/>
                  </a:lnTo>
                  <a:lnTo>
                    <a:pt x="51" y="140"/>
                  </a:lnTo>
                  <a:lnTo>
                    <a:pt x="51" y="117"/>
                  </a:lnTo>
                  <a:lnTo>
                    <a:pt x="47" y="94"/>
                  </a:lnTo>
                  <a:lnTo>
                    <a:pt x="30" y="41"/>
                  </a:lnTo>
                  <a:lnTo>
                    <a:pt x="17" y="19"/>
                  </a:lnTo>
                  <a:lnTo>
                    <a:pt x="0" y="0"/>
                  </a:lnTo>
                  <a:lnTo>
                    <a:pt x="0" y="49"/>
                  </a:lnTo>
                  <a:lnTo>
                    <a:pt x="0" y="102"/>
                  </a:lnTo>
                  <a:lnTo>
                    <a:pt x="4" y="125"/>
                  </a:lnTo>
                  <a:lnTo>
                    <a:pt x="8" y="143"/>
                  </a:lnTo>
                  <a:lnTo>
                    <a:pt x="21" y="155"/>
                  </a:lnTo>
                  <a:lnTo>
                    <a:pt x="34" y="159"/>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5" name="Freeform 107">
              <a:extLst>
                <a:ext uri="{FF2B5EF4-FFF2-40B4-BE49-F238E27FC236}">
                  <a16:creationId xmlns:a16="http://schemas.microsoft.com/office/drawing/2014/main" id="{4DAEE58A-E742-4996-9726-2FDCE94991BE}"/>
                </a:ext>
              </a:extLst>
            </p:cNvPr>
            <p:cNvSpPr>
              <a:spLocks/>
            </p:cNvSpPr>
            <p:nvPr/>
          </p:nvSpPr>
          <p:spPr bwMode="auto">
            <a:xfrm>
              <a:off x="2570163" y="5978525"/>
              <a:ext cx="279400" cy="144463"/>
            </a:xfrm>
            <a:custGeom>
              <a:avLst/>
              <a:gdLst>
                <a:gd name="T0" fmla="*/ 2147483646 w 176"/>
                <a:gd name="T1" fmla="*/ 2147483646 h 91"/>
                <a:gd name="T2" fmla="*/ 2147483646 w 176"/>
                <a:gd name="T3" fmla="*/ 2147483646 h 91"/>
                <a:gd name="T4" fmla="*/ 2147483646 w 176"/>
                <a:gd name="T5" fmla="*/ 2147483646 h 91"/>
                <a:gd name="T6" fmla="*/ 2147483646 w 176"/>
                <a:gd name="T7" fmla="*/ 2147483646 h 91"/>
                <a:gd name="T8" fmla="*/ 2147483646 w 176"/>
                <a:gd name="T9" fmla="*/ 2147483646 h 91"/>
                <a:gd name="T10" fmla="*/ 2147483646 w 176"/>
                <a:gd name="T11" fmla="*/ 2147483646 h 91"/>
                <a:gd name="T12" fmla="*/ 2147483646 w 176"/>
                <a:gd name="T13" fmla="*/ 2147483646 h 91"/>
                <a:gd name="T14" fmla="*/ 2147483646 w 176"/>
                <a:gd name="T15" fmla="*/ 2147483646 h 91"/>
                <a:gd name="T16" fmla="*/ 0 w 176"/>
                <a:gd name="T17" fmla="*/ 2147483646 h 91"/>
                <a:gd name="T18" fmla="*/ 2147483646 w 176"/>
                <a:gd name="T19" fmla="*/ 2147483646 h 91"/>
                <a:gd name="T20" fmla="*/ 2147483646 w 176"/>
                <a:gd name="T21" fmla="*/ 0 h 91"/>
                <a:gd name="T22" fmla="*/ 2147483646 w 176"/>
                <a:gd name="T23" fmla="*/ 2147483646 h 91"/>
                <a:gd name="T24" fmla="*/ 2147483646 w 176"/>
                <a:gd name="T25" fmla="*/ 2147483646 h 91"/>
                <a:gd name="T26" fmla="*/ 2147483646 w 176"/>
                <a:gd name="T27" fmla="*/ 2147483646 h 91"/>
                <a:gd name="T28" fmla="*/ 2147483646 w 176"/>
                <a:gd name="T29" fmla="*/ 2147483646 h 91"/>
                <a:gd name="T30" fmla="*/ 2147483646 w 176"/>
                <a:gd name="T31" fmla="*/ 2147483646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91"/>
                <a:gd name="T50" fmla="*/ 176 w 176"/>
                <a:gd name="T51" fmla="*/ 91 h 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91">
                  <a:moveTo>
                    <a:pt x="176" y="76"/>
                  </a:moveTo>
                  <a:lnTo>
                    <a:pt x="172" y="87"/>
                  </a:lnTo>
                  <a:lnTo>
                    <a:pt x="168" y="91"/>
                  </a:lnTo>
                  <a:lnTo>
                    <a:pt x="146" y="91"/>
                  </a:lnTo>
                  <a:lnTo>
                    <a:pt x="121" y="80"/>
                  </a:lnTo>
                  <a:lnTo>
                    <a:pt x="95" y="61"/>
                  </a:lnTo>
                  <a:lnTo>
                    <a:pt x="35" y="19"/>
                  </a:lnTo>
                  <a:lnTo>
                    <a:pt x="13" y="8"/>
                  </a:lnTo>
                  <a:lnTo>
                    <a:pt x="0" y="4"/>
                  </a:lnTo>
                  <a:lnTo>
                    <a:pt x="13" y="4"/>
                  </a:lnTo>
                  <a:lnTo>
                    <a:pt x="35" y="0"/>
                  </a:lnTo>
                  <a:lnTo>
                    <a:pt x="86" y="8"/>
                  </a:lnTo>
                  <a:lnTo>
                    <a:pt x="112" y="19"/>
                  </a:lnTo>
                  <a:lnTo>
                    <a:pt x="138" y="31"/>
                  </a:lnTo>
                  <a:lnTo>
                    <a:pt x="159" y="50"/>
                  </a:lnTo>
                  <a:lnTo>
                    <a:pt x="176"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6" name="Freeform 108">
              <a:extLst>
                <a:ext uri="{FF2B5EF4-FFF2-40B4-BE49-F238E27FC236}">
                  <a16:creationId xmlns:a16="http://schemas.microsoft.com/office/drawing/2014/main" id="{C8588FB7-6EDB-487D-B06D-D70B240751F7}"/>
                </a:ext>
              </a:extLst>
            </p:cNvPr>
            <p:cNvSpPr>
              <a:spLocks/>
            </p:cNvSpPr>
            <p:nvPr/>
          </p:nvSpPr>
          <p:spPr bwMode="auto">
            <a:xfrm>
              <a:off x="2127251" y="5876925"/>
              <a:ext cx="157163" cy="150813"/>
            </a:xfrm>
            <a:custGeom>
              <a:avLst/>
              <a:gdLst>
                <a:gd name="T0" fmla="*/ 2147483646 w 99"/>
                <a:gd name="T1" fmla="*/ 2147483646 h 95"/>
                <a:gd name="T2" fmla="*/ 2147483646 w 99"/>
                <a:gd name="T3" fmla="*/ 2147483646 h 95"/>
                <a:gd name="T4" fmla="*/ 2147483646 w 99"/>
                <a:gd name="T5" fmla="*/ 2147483646 h 95"/>
                <a:gd name="T6" fmla="*/ 2147483646 w 99"/>
                <a:gd name="T7" fmla="*/ 2147483646 h 95"/>
                <a:gd name="T8" fmla="*/ 2147483646 w 99"/>
                <a:gd name="T9" fmla="*/ 2147483646 h 95"/>
                <a:gd name="T10" fmla="*/ 2147483646 w 99"/>
                <a:gd name="T11" fmla="*/ 2147483646 h 95"/>
                <a:gd name="T12" fmla="*/ 0 w 99"/>
                <a:gd name="T13" fmla="*/ 0 h 95"/>
                <a:gd name="T14" fmla="*/ 2147483646 w 99"/>
                <a:gd name="T15" fmla="*/ 2147483646 h 95"/>
                <a:gd name="T16" fmla="*/ 2147483646 w 99"/>
                <a:gd name="T17" fmla="*/ 2147483646 h 95"/>
                <a:gd name="T18" fmla="*/ 2147483646 w 99"/>
                <a:gd name="T19" fmla="*/ 2147483646 h 95"/>
                <a:gd name="T20" fmla="*/ 2147483646 w 99"/>
                <a:gd name="T21" fmla="*/ 2147483646 h 95"/>
                <a:gd name="T22" fmla="*/ 2147483646 w 99"/>
                <a:gd name="T23" fmla="*/ 2147483646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95"/>
                <a:gd name="T38" fmla="*/ 99 w 99"/>
                <a:gd name="T39" fmla="*/ 95 h 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95">
                  <a:moveTo>
                    <a:pt x="99" y="95"/>
                  </a:moveTo>
                  <a:lnTo>
                    <a:pt x="82" y="91"/>
                  </a:lnTo>
                  <a:lnTo>
                    <a:pt x="60" y="76"/>
                  </a:lnTo>
                  <a:lnTo>
                    <a:pt x="47" y="64"/>
                  </a:lnTo>
                  <a:lnTo>
                    <a:pt x="34" y="46"/>
                  </a:lnTo>
                  <a:lnTo>
                    <a:pt x="17" y="27"/>
                  </a:lnTo>
                  <a:lnTo>
                    <a:pt x="0" y="0"/>
                  </a:lnTo>
                  <a:lnTo>
                    <a:pt x="39" y="23"/>
                  </a:lnTo>
                  <a:lnTo>
                    <a:pt x="73" y="46"/>
                  </a:lnTo>
                  <a:lnTo>
                    <a:pt x="99" y="68"/>
                  </a:lnTo>
                  <a:lnTo>
                    <a:pt x="99" y="83"/>
                  </a:lnTo>
                  <a:lnTo>
                    <a:pt x="99" y="9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7" name="Freeform 109">
              <a:extLst>
                <a:ext uri="{FF2B5EF4-FFF2-40B4-BE49-F238E27FC236}">
                  <a16:creationId xmlns:a16="http://schemas.microsoft.com/office/drawing/2014/main" id="{C7E0FB19-EC1E-4B98-A105-B810BC43CDDB}"/>
                </a:ext>
              </a:extLst>
            </p:cNvPr>
            <p:cNvSpPr>
              <a:spLocks/>
            </p:cNvSpPr>
            <p:nvPr/>
          </p:nvSpPr>
          <p:spPr bwMode="auto">
            <a:xfrm>
              <a:off x="477838" y="4300538"/>
              <a:ext cx="244475" cy="155575"/>
            </a:xfrm>
            <a:custGeom>
              <a:avLst/>
              <a:gdLst>
                <a:gd name="T0" fmla="*/ 2147483646 w 154"/>
                <a:gd name="T1" fmla="*/ 2147483646 h 98"/>
                <a:gd name="T2" fmla="*/ 2147483646 w 154"/>
                <a:gd name="T3" fmla="*/ 2147483646 h 98"/>
                <a:gd name="T4" fmla="*/ 2147483646 w 154"/>
                <a:gd name="T5" fmla="*/ 2147483646 h 98"/>
                <a:gd name="T6" fmla="*/ 2147483646 w 154"/>
                <a:gd name="T7" fmla="*/ 2147483646 h 98"/>
                <a:gd name="T8" fmla="*/ 2147483646 w 154"/>
                <a:gd name="T9" fmla="*/ 2147483646 h 98"/>
                <a:gd name="T10" fmla="*/ 2147483646 w 154"/>
                <a:gd name="T11" fmla="*/ 2147483646 h 98"/>
                <a:gd name="T12" fmla="*/ 2147483646 w 154"/>
                <a:gd name="T13" fmla="*/ 0 h 98"/>
                <a:gd name="T14" fmla="*/ 0 w 154"/>
                <a:gd name="T15" fmla="*/ 0 h 98"/>
                <a:gd name="T16" fmla="*/ 2147483646 w 154"/>
                <a:gd name="T17" fmla="*/ 2147483646 h 98"/>
                <a:gd name="T18" fmla="*/ 2147483646 w 154"/>
                <a:gd name="T19" fmla="*/ 2147483646 h 98"/>
                <a:gd name="T20" fmla="*/ 2147483646 w 154"/>
                <a:gd name="T21" fmla="*/ 2147483646 h 98"/>
                <a:gd name="T22" fmla="*/ 2147483646 w 154"/>
                <a:gd name="T23" fmla="*/ 2147483646 h 98"/>
                <a:gd name="T24" fmla="*/ 2147483646 w 154"/>
                <a:gd name="T25" fmla="*/ 2147483646 h 98"/>
                <a:gd name="T26" fmla="*/ 2147483646 w 154"/>
                <a:gd name="T27" fmla="*/ 2147483646 h 98"/>
                <a:gd name="T28" fmla="*/ 2147483646 w 154"/>
                <a:gd name="T29" fmla="*/ 2147483646 h 98"/>
                <a:gd name="T30" fmla="*/ 2147483646 w 154"/>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98"/>
                <a:gd name="T50" fmla="*/ 154 w 154"/>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98">
                  <a:moveTo>
                    <a:pt x="154" y="90"/>
                  </a:moveTo>
                  <a:lnTo>
                    <a:pt x="154" y="83"/>
                  </a:lnTo>
                  <a:lnTo>
                    <a:pt x="141" y="68"/>
                  </a:lnTo>
                  <a:lnTo>
                    <a:pt x="124" y="53"/>
                  </a:lnTo>
                  <a:lnTo>
                    <a:pt x="98" y="34"/>
                  </a:lnTo>
                  <a:lnTo>
                    <a:pt x="47" y="3"/>
                  </a:lnTo>
                  <a:lnTo>
                    <a:pt x="21" y="0"/>
                  </a:lnTo>
                  <a:lnTo>
                    <a:pt x="0" y="0"/>
                  </a:lnTo>
                  <a:lnTo>
                    <a:pt x="38" y="19"/>
                  </a:lnTo>
                  <a:lnTo>
                    <a:pt x="56" y="30"/>
                  </a:lnTo>
                  <a:lnTo>
                    <a:pt x="68" y="45"/>
                  </a:lnTo>
                  <a:lnTo>
                    <a:pt x="86" y="60"/>
                  </a:lnTo>
                  <a:lnTo>
                    <a:pt x="111" y="83"/>
                  </a:lnTo>
                  <a:lnTo>
                    <a:pt x="137" y="98"/>
                  </a:lnTo>
                  <a:lnTo>
                    <a:pt x="146" y="98"/>
                  </a:lnTo>
                  <a:lnTo>
                    <a:pt x="154"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8" name="Freeform 110">
              <a:extLst>
                <a:ext uri="{FF2B5EF4-FFF2-40B4-BE49-F238E27FC236}">
                  <a16:creationId xmlns:a16="http://schemas.microsoft.com/office/drawing/2014/main" id="{D00B2062-4713-4B6E-BC3E-1EB230C766BE}"/>
                </a:ext>
              </a:extLst>
            </p:cNvPr>
            <p:cNvSpPr>
              <a:spLocks/>
            </p:cNvSpPr>
            <p:nvPr/>
          </p:nvSpPr>
          <p:spPr bwMode="auto">
            <a:xfrm>
              <a:off x="730251" y="5121275"/>
              <a:ext cx="115888" cy="228600"/>
            </a:xfrm>
            <a:custGeom>
              <a:avLst/>
              <a:gdLst>
                <a:gd name="T0" fmla="*/ 2147483646 w 73"/>
                <a:gd name="T1" fmla="*/ 2147483646 h 144"/>
                <a:gd name="T2" fmla="*/ 2147483646 w 73"/>
                <a:gd name="T3" fmla="*/ 2147483646 h 144"/>
                <a:gd name="T4" fmla="*/ 2147483646 w 73"/>
                <a:gd name="T5" fmla="*/ 2147483646 h 144"/>
                <a:gd name="T6" fmla="*/ 2147483646 w 73"/>
                <a:gd name="T7" fmla="*/ 2147483646 h 144"/>
                <a:gd name="T8" fmla="*/ 0 w 73"/>
                <a:gd name="T9" fmla="*/ 2147483646 h 144"/>
                <a:gd name="T10" fmla="*/ 2147483646 w 73"/>
                <a:gd name="T11" fmla="*/ 2147483646 h 144"/>
                <a:gd name="T12" fmla="*/ 2147483646 w 73"/>
                <a:gd name="T13" fmla="*/ 2147483646 h 144"/>
                <a:gd name="T14" fmla="*/ 2147483646 w 73"/>
                <a:gd name="T15" fmla="*/ 2147483646 h 144"/>
                <a:gd name="T16" fmla="*/ 2147483646 w 73"/>
                <a:gd name="T17" fmla="*/ 0 h 144"/>
                <a:gd name="T18" fmla="*/ 2147483646 w 73"/>
                <a:gd name="T19" fmla="*/ 2147483646 h 144"/>
                <a:gd name="T20" fmla="*/ 2147483646 w 73"/>
                <a:gd name="T21" fmla="*/ 2147483646 h 144"/>
                <a:gd name="T22" fmla="*/ 2147483646 w 73"/>
                <a:gd name="T23" fmla="*/ 2147483646 h 144"/>
                <a:gd name="T24" fmla="*/ 2147483646 w 73"/>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144"/>
                <a:gd name="T41" fmla="*/ 73 w 73"/>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144">
                  <a:moveTo>
                    <a:pt x="30" y="144"/>
                  </a:moveTo>
                  <a:lnTo>
                    <a:pt x="21" y="140"/>
                  </a:lnTo>
                  <a:lnTo>
                    <a:pt x="12" y="129"/>
                  </a:lnTo>
                  <a:lnTo>
                    <a:pt x="4" y="114"/>
                  </a:lnTo>
                  <a:lnTo>
                    <a:pt x="0" y="98"/>
                  </a:lnTo>
                  <a:lnTo>
                    <a:pt x="4" y="76"/>
                  </a:lnTo>
                  <a:lnTo>
                    <a:pt x="17" y="53"/>
                  </a:lnTo>
                  <a:lnTo>
                    <a:pt x="38" y="27"/>
                  </a:lnTo>
                  <a:lnTo>
                    <a:pt x="73" y="0"/>
                  </a:lnTo>
                  <a:lnTo>
                    <a:pt x="64" y="53"/>
                  </a:lnTo>
                  <a:lnTo>
                    <a:pt x="51" y="95"/>
                  </a:lnTo>
                  <a:lnTo>
                    <a:pt x="43" y="125"/>
                  </a:lnTo>
                  <a:lnTo>
                    <a:pt x="30" y="14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9" name="Freeform 111">
              <a:extLst>
                <a:ext uri="{FF2B5EF4-FFF2-40B4-BE49-F238E27FC236}">
                  <a16:creationId xmlns:a16="http://schemas.microsoft.com/office/drawing/2014/main" id="{EBD04E9A-B981-47D7-9D71-3CDB9DDC5674}"/>
                </a:ext>
              </a:extLst>
            </p:cNvPr>
            <p:cNvSpPr>
              <a:spLocks/>
            </p:cNvSpPr>
            <p:nvPr/>
          </p:nvSpPr>
          <p:spPr bwMode="auto">
            <a:xfrm>
              <a:off x="4016376" y="5907088"/>
              <a:ext cx="177800" cy="131763"/>
            </a:xfrm>
            <a:custGeom>
              <a:avLst/>
              <a:gdLst>
                <a:gd name="T0" fmla="*/ 0 w 112"/>
                <a:gd name="T1" fmla="*/ 2147483646 h 83"/>
                <a:gd name="T2" fmla="*/ 2147483646 w 112"/>
                <a:gd name="T3" fmla="*/ 0 h 83"/>
                <a:gd name="T4" fmla="*/ 2147483646 w 112"/>
                <a:gd name="T5" fmla="*/ 2147483646 h 83"/>
                <a:gd name="T6" fmla="*/ 2147483646 w 112"/>
                <a:gd name="T7" fmla="*/ 2147483646 h 83"/>
                <a:gd name="T8" fmla="*/ 2147483646 w 112"/>
                <a:gd name="T9" fmla="*/ 2147483646 h 83"/>
                <a:gd name="T10" fmla="*/ 2147483646 w 112"/>
                <a:gd name="T11" fmla="*/ 2147483646 h 83"/>
                <a:gd name="T12" fmla="*/ 2147483646 w 112"/>
                <a:gd name="T13" fmla="*/ 2147483646 h 83"/>
                <a:gd name="T14" fmla="*/ 2147483646 w 112"/>
                <a:gd name="T15" fmla="*/ 2147483646 h 83"/>
                <a:gd name="T16" fmla="*/ 2147483646 w 112"/>
                <a:gd name="T17" fmla="*/ 2147483646 h 83"/>
                <a:gd name="T18" fmla="*/ 0 w 112"/>
                <a:gd name="T19" fmla="*/ 2147483646 h 83"/>
                <a:gd name="T20" fmla="*/ 0 w 11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83"/>
                <a:gd name="T35" fmla="*/ 112 w 11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83">
                  <a:moveTo>
                    <a:pt x="0" y="4"/>
                  </a:moveTo>
                  <a:lnTo>
                    <a:pt x="17" y="0"/>
                  </a:lnTo>
                  <a:lnTo>
                    <a:pt x="43" y="4"/>
                  </a:lnTo>
                  <a:lnTo>
                    <a:pt x="60" y="15"/>
                  </a:lnTo>
                  <a:lnTo>
                    <a:pt x="73" y="30"/>
                  </a:lnTo>
                  <a:lnTo>
                    <a:pt x="90" y="53"/>
                  </a:lnTo>
                  <a:lnTo>
                    <a:pt x="112" y="83"/>
                  </a:lnTo>
                  <a:lnTo>
                    <a:pt x="34" y="45"/>
                  </a:lnTo>
                  <a:lnTo>
                    <a:pt x="9" y="23"/>
                  </a:lnTo>
                  <a:lnTo>
                    <a:pt x="0" y="15"/>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0" name="Freeform 112">
              <a:extLst>
                <a:ext uri="{FF2B5EF4-FFF2-40B4-BE49-F238E27FC236}">
                  <a16:creationId xmlns:a16="http://schemas.microsoft.com/office/drawing/2014/main" id="{5B76BD07-1D07-402B-B80F-5EFA2BE2AE14}"/>
                </a:ext>
              </a:extLst>
            </p:cNvPr>
            <p:cNvSpPr>
              <a:spLocks/>
            </p:cNvSpPr>
            <p:nvPr/>
          </p:nvSpPr>
          <p:spPr bwMode="auto">
            <a:xfrm>
              <a:off x="1363663" y="5835650"/>
              <a:ext cx="88900" cy="250825"/>
            </a:xfrm>
            <a:custGeom>
              <a:avLst/>
              <a:gdLst>
                <a:gd name="T0" fmla="*/ 2147483646 w 56"/>
                <a:gd name="T1" fmla="*/ 0 h 158"/>
                <a:gd name="T2" fmla="*/ 2147483646 w 56"/>
                <a:gd name="T3" fmla="*/ 2147483646 h 158"/>
                <a:gd name="T4" fmla="*/ 2147483646 w 56"/>
                <a:gd name="T5" fmla="*/ 2147483646 h 158"/>
                <a:gd name="T6" fmla="*/ 2147483646 w 56"/>
                <a:gd name="T7" fmla="*/ 2147483646 h 158"/>
                <a:gd name="T8" fmla="*/ 2147483646 w 56"/>
                <a:gd name="T9" fmla="*/ 2147483646 h 158"/>
                <a:gd name="T10" fmla="*/ 2147483646 w 56"/>
                <a:gd name="T11" fmla="*/ 2147483646 h 158"/>
                <a:gd name="T12" fmla="*/ 2147483646 w 56"/>
                <a:gd name="T13" fmla="*/ 2147483646 h 158"/>
                <a:gd name="T14" fmla="*/ 2147483646 w 56"/>
                <a:gd name="T15" fmla="*/ 2147483646 h 158"/>
                <a:gd name="T16" fmla="*/ 2147483646 w 56"/>
                <a:gd name="T17" fmla="*/ 2147483646 h 158"/>
                <a:gd name="T18" fmla="*/ 0 w 56"/>
                <a:gd name="T19" fmla="*/ 2147483646 h 158"/>
                <a:gd name="T20" fmla="*/ 2147483646 w 56"/>
                <a:gd name="T21" fmla="*/ 2147483646 h 158"/>
                <a:gd name="T22" fmla="*/ 2147483646 w 56"/>
                <a:gd name="T23" fmla="*/ 2147483646 h 158"/>
                <a:gd name="T24" fmla="*/ 2147483646 w 56"/>
                <a:gd name="T25" fmla="*/ 2147483646 h 158"/>
                <a:gd name="T26" fmla="*/ 2147483646 w 56"/>
                <a:gd name="T27" fmla="*/ 0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58"/>
                <a:gd name="T44" fmla="*/ 56 w 56"/>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58">
                  <a:moveTo>
                    <a:pt x="34" y="0"/>
                  </a:moveTo>
                  <a:lnTo>
                    <a:pt x="47" y="4"/>
                  </a:lnTo>
                  <a:lnTo>
                    <a:pt x="52" y="15"/>
                  </a:lnTo>
                  <a:lnTo>
                    <a:pt x="56" y="38"/>
                  </a:lnTo>
                  <a:lnTo>
                    <a:pt x="56" y="60"/>
                  </a:lnTo>
                  <a:lnTo>
                    <a:pt x="43" y="117"/>
                  </a:lnTo>
                  <a:lnTo>
                    <a:pt x="34" y="143"/>
                  </a:lnTo>
                  <a:lnTo>
                    <a:pt x="22" y="158"/>
                  </a:lnTo>
                  <a:lnTo>
                    <a:pt x="9" y="117"/>
                  </a:lnTo>
                  <a:lnTo>
                    <a:pt x="0" y="72"/>
                  </a:lnTo>
                  <a:lnTo>
                    <a:pt x="4" y="49"/>
                  </a:lnTo>
                  <a:lnTo>
                    <a:pt x="9" y="30"/>
                  </a:lnTo>
                  <a:lnTo>
                    <a:pt x="17" y="11"/>
                  </a:lnTo>
                  <a:lnTo>
                    <a:pt x="3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1" name="Freeform 113">
              <a:extLst>
                <a:ext uri="{FF2B5EF4-FFF2-40B4-BE49-F238E27FC236}">
                  <a16:creationId xmlns:a16="http://schemas.microsoft.com/office/drawing/2014/main" id="{CD0CC7C9-1B51-4491-B6CE-33AB35D62CF6}"/>
                </a:ext>
              </a:extLst>
            </p:cNvPr>
            <p:cNvSpPr>
              <a:spLocks/>
            </p:cNvSpPr>
            <p:nvPr/>
          </p:nvSpPr>
          <p:spPr bwMode="auto">
            <a:xfrm>
              <a:off x="715963" y="5319713"/>
              <a:ext cx="163513" cy="125413"/>
            </a:xfrm>
            <a:custGeom>
              <a:avLst/>
              <a:gdLst>
                <a:gd name="T0" fmla="*/ 2147483646 w 103"/>
                <a:gd name="T1" fmla="*/ 2147483646 h 79"/>
                <a:gd name="T2" fmla="*/ 2147483646 w 103"/>
                <a:gd name="T3" fmla="*/ 2147483646 h 79"/>
                <a:gd name="T4" fmla="*/ 2147483646 w 103"/>
                <a:gd name="T5" fmla="*/ 2147483646 h 79"/>
                <a:gd name="T6" fmla="*/ 2147483646 w 103"/>
                <a:gd name="T7" fmla="*/ 2147483646 h 79"/>
                <a:gd name="T8" fmla="*/ 2147483646 w 103"/>
                <a:gd name="T9" fmla="*/ 2147483646 h 79"/>
                <a:gd name="T10" fmla="*/ 2147483646 w 103"/>
                <a:gd name="T11" fmla="*/ 2147483646 h 79"/>
                <a:gd name="T12" fmla="*/ 0 w 103"/>
                <a:gd name="T13" fmla="*/ 0 h 79"/>
                <a:gd name="T14" fmla="*/ 2147483646 w 103"/>
                <a:gd name="T15" fmla="*/ 2147483646 h 79"/>
                <a:gd name="T16" fmla="*/ 2147483646 w 103"/>
                <a:gd name="T17" fmla="*/ 2147483646 h 79"/>
                <a:gd name="T18" fmla="*/ 2147483646 w 103"/>
                <a:gd name="T19" fmla="*/ 2147483646 h 79"/>
                <a:gd name="T20" fmla="*/ 2147483646 w 103"/>
                <a:gd name="T21" fmla="*/ 2147483646 h 79"/>
                <a:gd name="T22" fmla="*/ 2147483646 w 103"/>
                <a:gd name="T23" fmla="*/ 2147483646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79"/>
                <a:gd name="T38" fmla="*/ 103 w 10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79">
                  <a:moveTo>
                    <a:pt x="99" y="75"/>
                  </a:moveTo>
                  <a:lnTo>
                    <a:pt x="90" y="79"/>
                  </a:lnTo>
                  <a:lnTo>
                    <a:pt x="82" y="79"/>
                  </a:lnTo>
                  <a:lnTo>
                    <a:pt x="73" y="75"/>
                  </a:lnTo>
                  <a:lnTo>
                    <a:pt x="60" y="68"/>
                  </a:lnTo>
                  <a:lnTo>
                    <a:pt x="34" y="41"/>
                  </a:lnTo>
                  <a:lnTo>
                    <a:pt x="0" y="0"/>
                  </a:lnTo>
                  <a:lnTo>
                    <a:pt x="34" y="11"/>
                  </a:lnTo>
                  <a:lnTo>
                    <a:pt x="69" y="34"/>
                  </a:lnTo>
                  <a:lnTo>
                    <a:pt x="95" y="60"/>
                  </a:lnTo>
                  <a:lnTo>
                    <a:pt x="103" y="68"/>
                  </a:lnTo>
                  <a:lnTo>
                    <a:pt x="99" y="75"/>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2" name="Freeform 114">
              <a:extLst>
                <a:ext uri="{FF2B5EF4-FFF2-40B4-BE49-F238E27FC236}">
                  <a16:creationId xmlns:a16="http://schemas.microsoft.com/office/drawing/2014/main" id="{1E3F79EA-EF85-430A-B413-7BBC83715848}"/>
                </a:ext>
              </a:extLst>
            </p:cNvPr>
            <p:cNvSpPr>
              <a:spLocks/>
            </p:cNvSpPr>
            <p:nvPr/>
          </p:nvSpPr>
          <p:spPr bwMode="auto">
            <a:xfrm>
              <a:off x="374651" y="4989513"/>
              <a:ext cx="142875" cy="71438"/>
            </a:xfrm>
            <a:custGeom>
              <a:avLst/>
              <a:gdLst>
                <a:gd name="T0" fmla="*/ 2147483646 w 90"/>
                <a:gd name="T1" fmla="*/ 2147483646 h 45"/>
                <a:gd name="T2" fmla="*/ 2147483646 w 90"/>
                <a:gd name="T3" fmla="*/ 2147483646 h 45"/>
                <a:gd name="T4" fmla="*/ 2147483646 w 90"/>
                <a:gd name="T5" fmla="*/ 0 h 45"/>
                <a:gd name="T6" fmla="*/ 2147483646 w 90"/>
                <a:gd name="T7" fmla="*/ 0 h 45"/>
                <a:gd name="T8" fmla="*/ 0 w 90"/>
                <a:gd name="T9" fmla="*/ 2147483646 h 45"/>
                <a:gd name="T10" fmla="*/ 2147483646 w 90"/>
                <a:gd name="T11" fmla="*/ 2147483646 h 45"/>
                <a:gd name="T12" fmla="*/ 2147483646 w 90"/>
                <a:gd name="T13" fmla="*/ 2147483646 h 45"/>
                <a:gd name="T14" fmla="*/ 2147483646 w 90"/>
                <a:gd name="T15" fmla="*/ 2147483646 h 45"/>
                <a:gd name="T16" fmla="*/ 2147483646 w 90"/>
                <a:gd name="T17" fmla="*/ 2147483646 h 45"/>
                <a:gd name="T18" fmla="*/ 2147483646 w 90"/>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5"/>
                <a:gd name="T32" fmla="*/ 90 w 9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5">
                  <a:moveTo>
                    <a:pt x="90" y="30"/>
                  </a:moveTo>
                  <a:lnTo>
                    <a:pt x="73" y="11"/>
                  </a:lnTo>
                  <a:lnTo>
                    <a:pt x="52" y="0"/>
                  </a:lnTo>
                  <a:lnTo>
                    <a:pt x="26" y="0"/>
                  </a:lnTo>
                  <a:lnTo>
                    <a:pt x="0" y="4"/>
                  </a:lnTo>
                  <a:lnTo>
                    <a:pt x="17" y="19"/>
                  </a:lnTo>
                  <a:lnTo>
                    <a:pt x="39" y="38"/>
                  </a:lnTo>
                  <a:lnTo>
                    <a:pt x="65" y="45"/>
                  </a:lnTo>
                  <a:lnTo>
                    <a:pt x="78" y="42"/>
                  </a:lnTo>
                  <a:lnTo>
                    <a:pt x="90" y="3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3" name="Freeform 115">
              <a:extLst>
                <a:ext uri="{FF2B5EF4-FFF2-40B4-BE49-F238E27FC236}">
                  <a16:creationId xmlns:a16="http://schemas.microsoft.com/office/drawing/2014/main" id="{4451F399-F8A4-4E91-82B0-4C6CCF18D1DB}"/>
                </a:ext>
              </a:extLst>
            </p:cNvPr>
            <p:cNvSpPr>
              <a:spLocks/>
            </p:cNvSpPr>
            <p:nvPr/>
          </p:nvSpPr>
          <p:spPr bwMode="auto">
            <a:xfrm>
              <a:off x="1943101" y="5738813"/>
              <a:ext cx="61913"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4" y="0"/>
                  </a:moveTo>
                  <a:lnTo>
                    <a:pt x="4" y="15"/>
                  </a:lnTo>
                  <a:lnTo>
                    <a:pt x="0" y="38"/>
                  </a:lnTo>
                  <a:lnTo>
                    <a:pt x="0" y="49"/>
                  </a:lnTo>
                  <a:lnTo>
                    <a:pt x="4" y="65"/>
                  </a:lnTo>
                  <a:lnTo>
                    <a:pt x="17" y="76"/>
                  </a:lnTo>
                  <a:lnTo>
                    <a:pt x="39" y="91"/>
                  </a:lnTo>
                  <a:lnTo>
                    <a:pt x="39" y="57"/>
                  </a:lnTo>
                  <a:lnTo>
                    <a:pt x="30" y="27"/>
                  </a:lnTo>
                  <a:lnTo>
                    <a:pt x="22" y="12"/>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4" name="Freeform 116">
              <a:extLst>
                <a:ext uri="{FF2B5EF4-FFF2-40B4-BE49-F238E27FC236}">
                  <a16:creationId xmlns:a16="http://schemas.microsoft.com/office/drawing/2014/main" id="{6081C8B5-43A2-4DFD-8273-A1E4114C332A}"/>
                </a:ext>
              </a:extLst>
            </p:cNvPr>
            <p:cNvSpPr>
              <a:spLocks/>
            </p:cNvSpPr>
            <p:nvPr/>
          </p:nvSpPr>
          <p:spPr bwMode="auto">
            <a:xfrm>
              <a:off x="457201" y="5313363"/>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26" y="38"/>
                  </a:lnTo>
                  <a:lnTo>
                    <a:pt x="38" y="34"/>
                  </a:lnTo>
                  <a:lnTo>
                    <a:pt x="60" y="19"/>
                  </a:lnTo>
                  <a:lnTo>
                    <a:pt x="73" y="15"/>
                  </a:lnTo>
                  <a:lnTo>
                    <a:pt x="94" y="19"/>
                  </a:lnTo>
                  <a:lnTo>
                    <a:pt x="64" y="8"/>
                  </a:lnTo>
                  <a:lnTo>
                    <a:pt x="47" y="0"/>
                  </a:lnTo>
                  <a:lnTo>
                    <a:pt x="26" y="4"/>
                  </a:lnTo>
                  <a:lnTo>
                    <a:pt x="13" y="11"/>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5" name="Freeform 117">
              <a:extLst>
                <a:ext uri="{FF2B5EF4-FFF2-40B4-BE49-F238E27FC236}">
                  <a16:creationId xmlns:a16="http://schemas.microsoft.com/office/drawing/2014/main" id="{48B93759-EB16-4553-B3AD-20D568BEC025}"/>
                </a:ext>
              </a:extLst>
            </p:cNvPr>
            <p:cNvSpPr>
              <a:spLocks/>
            </p:cNvSpPr>
            <p:nvPr/>
          </p:nvSpPr>
          <p:spPr bwMode="auto">
            <a:xfrm>
              <a:off x="1431926" y="5835650"/>
              <a:ext cx="95250" cy="101600"/>
            </a:xfrm>
            <a:custGeom>
              <a:avLst/>
              <a:gdLst>
                <a:gd name="T0" fmla="*/ 0 w 60"/>
                <a:gd name="T1" fmla="*/ 2147483646 h 64"/>
                <a:gd name="T2" fmla="*/ 2147483646 w 60"/>
                <a:gd name="T3" fmla="*/ 2147483646 h 64"/>
                <a:gd name="T4" fmla="*/ 2147483646 w 60"/>
                <a:gd name="T5" fmla="*/ 2147483646 h 64"/>
                <a:gd name="T6" fmla="*/ 2147483646 w 60"/>
                <a:gd name="T7" fmla="*/ 2147483646 h 64"/>
                <a:gd name="T8" fmla="*/ 2147483646 w 60"/>
                <a:gd name="T9" fmla="*/ 2147483646 h 64"/>
                <a:gd name="T10" fmla="*/ 2147483646 w 60"/>
                <a:gd name="T11" fmla="*/ 2147483646 h 64"/>
                <a:gd name="T12" fmla="*/ 2147483646 w 60"/>
                <a:gd name="T13" fmla="*/ 0 h 64"/>
                <a:gd name="T14" fmla="*/ 2147483646 w 60"/>
                <a:gd name="T15" fmla="*/ 2147483646 h 64"/>
                <a:gd name="T16" fmla="*/ 2147483646 w 60"/>
                <a:gd name="T17" fmla="*/ 2147483646 h 64"/>
                <a:gd name="T18" fmla="*/ 0 w 60"/>
                <a:gd name="T19" fmla="*/ 2147483646 h 64"/>
                <a:gd name="T20" fmla="*/ 0 w 60"/>
                <a:gd name="T21" fmla="*/ 2147483646 h 64"/>
                <a:gd name="T22" fmla="*/ 0 w 60"/>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64"/>
                <a:gd name="T38" fmla="*/ 60 w 6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64">
                  <a:moveTo>
                    <a:pt x="0" y="64"/>
                  </a:moveTo>
                  <a:lnTo>
                    <a:pt x="21" y="60"/>
                  </a:lnTo>
                  <a:lnTo>
                    <a:pt x="30" y="56"/>
                  </a:lnTo>
                  <a:lnTo>
                    <a:pt x="34" y="45"/>
                  </a:lnTo>
                  <a:lnTo>
                    <a:pt x="34" y="19"/>
                  </a:lnTo>
                  <a:lnTo>
                    <a:pt x="43" y="7"/>
                  </a:lnTo>
                  <a:lnTo>
                    <a:pt x="60" y="0"/>
                  </a:lnTo>
                  <a:lnTo>
                    <a:pt x="30" y="7"/>
                  </a:lnTo>
                  <a:lnTo>
                    <a:pt x="9" y="19"/>
                  </a:lnTo>
                  <a:lnTo>
                    <a:pt x="0" y="34"/>
                  </a:lnTo>
                  <a:lnTo>
                    <a:pt x="0" y="45"/>
                  </a:lnTo>
                  <a:lnTo>
                    <a:pt x="0"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6" name="Freeform 118">
              <a:extLst>
                <a:ext uri="{FF2B5EF4-FFF2-40B4-BE49-F238E27FC236}">
                  <a16:creationId xmlns:a16="http://schemas.microsoft.com/office/drawing/2014/main" id="{E4DEC153-A885-4F8B-9AB5-49FCEE1B1986}"/>
                </a:ext>
              </a:extLst>
            </p:cNvPr>
            <p:cNvSpPr>
              <a:spLocks/>
            </p:cNvSpPr>
            <p:nvPr/>
          </p:nvSpPr>
          <p:spPr bwMode="auto">
            <a:xfrm>
              <a:off x="900113" y="5715000"/>
              <a:ext cx="122238" cy="114300"/>
            </a:xfrm>
            <a:custGeom>
              <a:avLst/>
              <a:gdLst>
                <a:gd name="T0" fmla="*/ 2147483646 w 77"/>
                <a:gd name="T1" fmla="*/ 0 h 72"/>
                <a:gd name="T2" fmla="*/ 2147483646 w 77"/>
                <a:gd name="T3" fmla="*/ 0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2147483646 w 77"/>
                <a:gd name="T13" fmla="*/ 2147483646 h 72"/>
                <a:gd name="T14" fmla="*/ 2147483646 w 77"/>
                <a:gd name="T15" fmla="*/ 2147483646 h 72"/>
                <a:gd name="T16" fmla="*/ 2147483646 w 77"/>
                <a:gd name="T17" fmla="*/ 2147483646 h 72"/>
                <a:gd name="T18" fmla="*/ 2147483646 w 77"/>
                <a:gd name="T19" fmla="*/ 2147483646 h 72"/>
                <a:gd name="T20" fmla="*/ 0 w 77"/>
                <a:gd name="T21" fmla="*/ 2147483646 h 72"/>
                <a:gd name="T22" fmla="*/ 2147483646 w 77"/>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72"/>
                <a:gd name="T38" fmla="*/ 77 w 77"/>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72">
                  <a:moveTo>
                    <a:pt x="4" y="0"/>
                  </a:moveTo>
                  <a:lnTo>
                    <a:pt x="30" y="0"/>
                  </a:lnTo>
                  <a:lnTo>
                    <a:pt x="43" y="8"/>
                  </a:lnTo>
                  <a:lnTo>
                    <a:pt x="52" y="19"/>
                  </a:lnTo>
                  <a:lnTo>
                    <a:pt x="60" y="53"/>
                  </a:lnTo>
                  <a:lnTo>
                    <a:pt x="64" y="64"/>
                  </a:lnTo>
                  <a:lnTo>
                    <a:pt x="77" y="72"/>
                  </a:lnTo>
                  <a:lnTo>
                    <a:pt x="43" y="61"/>
                  </a:lnTo>
                  <a:lnTo>
                    <a:pt x="17" y="46"/>
                  </a:lnTo>
                  <a:lnTo>
                    <a:pt x="4" y="27"/>
                  </a:lnTo>
                  <a:lnTo>
                    <a:pt x="0" y="15"/>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7" name="Freeform 119">
              <a:extLst>
                <a:ext uri="{FF2B5EF4-FFF2-40B4-BE49-F238E27FC236}">
                  <a16:creationId xmlns:a16="http://schemas.microsoft.com/office/drawing/2014/main" id="{17E07AF7-8F97-4E3D-818C-BD50F24442C4}"/>
                </a:ext>
              </a:extLst>
            </p:cNvPr>
            <p:cNvSpPr>
              <a:spLocks/>
            </p:cNvSpPr>
            <p:nvPr/>
          </p:nvSpPr>
          <p:spPr bwMode="auto">
            <a:xfrm>
              <a:off x="1930401" y="6051550"/>
              <a:ext cx="115888" cy="95250"/>
            </a:xfrm>
            <a:custGeom>
              <a:avLst/>
              <a:gdLst>
                <a:gd name="T0" fmla="*/ 0 w 73"/>
                <a:gd name="T1" fmla="*/ 2147483646 h 60"/>
                <a:gd name="T2" fmla="*/ 2147483646 w 73"/>
                <a:gd name="T3" fmla="*/ 2147483646 h 60"/>
                <a:gd name="T4" fmla="*/ 2147483646 w 73"/>
                <a:gd name="T5" fmla="*/ 2147483646 h 60"/>
                <a:gd name="T6" fmla="*/ 2147483646 w 73"/>
                <a:gd name="T7" fmla="*/ 2147483646 h 60"/>
                <a:gd name="T8" fmla="*/ 2147483646 w 73"/>
                <a:gd name="T9" fmla="*/ 2147483646 h 60"/>
                <a:gd name="T10" fmla="*/ 2147483646 w 73"/>
                <a:gd name="T11" fmla="*/ 2147483646 h 60"/>
                <a:gd name="T12" fmla="*/ 2147483646 w 73"/>
                <a:gd name="T13" fmla="*/ 2147483646 h 60"/>
                <a:gd name="T14" fmla="*/ 2147483646 w 73"/>
                <a:gd name="T15" fmla="*/ 0 h 60"/>
                <a:gd name="T16" fmla="*/ 0 w 73"/>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60"/>
                <a:gd name="T29" fmla="*/ 73 w 73"/>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60">
                  <a:moveTo>
                    <a:pt x="0" y="7"/>
                  </a:moveTo>
                  <a:lnTo>
                    <a:pt x="8" y="30"/>
                  </a:lnTo>
                  <a:lnTo>
                    <a:pt x="25" y="49"/>
                  </a:lnTo>
                  <a:lnTo>
                    <a:pt x="73" y="60"/>
                  </a:lnTo>
                  <a:lnTo>
                    <a:pt x="64" y="38"/>
                  </a:lnTo>
                  <a:lnTo>
                    <a:pt x="51" y="19"/>
                  </a:lnTo>
                  <a:lnTo>
                    <a:pt x="30" y="4"/>
                  </a:lnTo>
                  <a:lnTo>
                    <a:pt x="17" y="0"/>
                  </a:lnTo>
                  <a:lnTo>
                    <a:pt x="0"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8" name="Freeform 120">
              <a:extLst>
                <a:ext uri="{FF2B5EF4-FFF2-40B4-BE49-F238E27FC236}">
                  <a16:creationId xmlns:a16="http://schemas.microsoft.com/office/drawing/2014/main" id="{96F71ED6-346B-4F66-B0AB-D6C0C9EE8D35}"/>
                </a:ext>
              </a:extLst>
            </p:cNvPr>
            <p:cNvSpPr>
              <a:spLocks/>
            </p:cNvSpPr>
            <p:nvPr/>
          </p:nvSpPr>
          <p:spPr bwMode="auto">
            <a:xfrm>
              <a:off x="101601" y="4959350"/>
              <a:ext cx="144463" cy="66675"/>
            </a:xfrm>
            <a:custGeom>
              <a:avLst/>
              <a:gdLst>
                <a:gd name="T0" fmla="*/ 2147483646 w 91"/>
                <a:gd name="T1" fmla="*/ 2147483646 h 42"/>
                <a:gd name="T2" fmla="*/ 2147483646 w 91"/>
                <a:gd name="T3" fmla="*/ 0 h 42"/>
                <a:gd name="T4" fmla="*/ 2147483646 w 91"/>
                <a:gd name="T5" fmla="*/ 2147483646 h 42"/>
                <a:gd name="T6" fmla="*/ 2147483646 w 91"/>
                <a:gd name="T7" fmla="*/ 2147483646 h 42"/>
                <a:gd name="T8" fmla="*/ 0 w 91"/>
                <a:gd name="T9" fmla="*/ 2147483646 h 42"/>
                <a:gd name="T10" fmla="*/ 2147483646 w 91"/>
                <a:gd name="T11" fmla="*/ 2147483646 h 42"/>
                <a:gd name="T12" fmla="*/ 2147483646 w 91"/>
                <a:gd name="T13" fmla="*/ 2147483646 h 42"/>
                <a:gd name="T14" fmla="*/ 2147483646 w 91"/>
                <a:gd name="T15" fmla="*/ 2147483646 h 42"/>
                <a:gd name="T16" fmla="*/ 2147483646 w 91"/>
                <a:gd name="T17" fmla="*/ 2147483646 h 42"/>
                <a:gd name="T18" fmla="*/ 2147483646 w 91"/>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2"/>
                <a:gd name="T32" fmla="*/ 91 w 9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2">
                  <a:moveTo>
                    <a:pt x="91" y="8"/>
                  </a:moveTo>
                  <a:lnTo>
                    <a:pt x="61" y="0"/>
                  </a:lnTo>
                  <a:lnTo>
                    <a:pt x="39" y="8"/>
                  </a:lnTo>
                  <a:lnTo>
                    <a:pt x="18" y="23"/>
                  </a:lnTo>
                  <a:lnTo>
                    <a:pt x="0" y="42"/>
                  </a:lnTo>
                  <a:lnTo>
                    <a:pt x="26" y="42"/>
                  </a:lnTo>
                  <a:lnTo>
                    <a:pt x="56" y="42"/>
                  </a:lnTo>
                  <a:lnTo>
                    <a:pt x="82" y="30"/>
                  </a:lnTo>
                  <a:lnTo>
                    <a:pt x="91" y="23"/>
                  </a:lnTo>
                  <a:lnTo>
                    <a:pt x="91" y="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9" name="Freeform 121">
              <a:extLst>
                <a:ext uri="{FF2B5EF4-FFF2-40B4-BE49-F238E27FC236}">
                  <a16:creationId xmlns:a16="http://schemas.microsoft.com/office/drawing/2014/main" id="{C378A426-58E5-4A6F-B778-C78481917D18}"/>
                </a:ext>
              </a:extLst>
            </p:cNvPr>
            <p:cNvSpPr>
              <a:spLocks/>
            </p:cNvSpPr>
            <p:nvPr/>
          </p:nvSpPr>
          <p:spPr bwMode="auto">
            <a:xfrm>
              <a:off x="606426" y="5026025"/>
              <a:ext cx="41275" cy="101600"/>
            </a:xfrm>
            <a:custGeom>
              <a:avLst/>
              <a:gdLst>
                <a:gd name="T0" fmla="*/ 2147483646 w 26"/>
                <a:gd name="T1" fmla="*/ 2147483646 h 64"/>
                <a:gd name="T2" fmla="*/ 2147483646 w 26"/>
                <a:gd name="T3" fmla="*/ 2147483646 h 64"/>
                <a:gd name="T4" fmla="*/ 2147483646 w 26"/>
                <a:gd name="T5" fmla="*/ 2147483646 h 64"/>
                <a:gd name="T6" fmla="*/ 0 w 26"/>
                <a:gd name="T7" fmla="*/ 0 h 64"/>
                <a:gd name="T8" fmla="*/ 0 w 26"/>
                <a:gd name="T9" fmla="*/ 2147483646 h 64"/>
                <a:gd name="T10" fmla="*/ 2147483646 w 26"/>
                <a:gd name="T11" fmla="*/ 2147483646 h 64"/>
                <a:gd name="T12" fmla="*/ 2147483646 w 26"/>
                <a:gd name="T13" fmla="*/ 2147483646 h 64"/>
                <a:gd name="T14" fmla="*/ 0 60000 65536"/>
                <a:gd name="T15" fmla="*/ 0 60000 65536"/>
                <a:gd name="T16" fmla="*/ 0 60000 65536"/>
                <a:gd name="T17" fmla="*/ 0 60000 65536"/>
                <a:gd name="T18" fmla="*/ 0 60000 65536"/>
                <a:gd name="T19" fmla="*/ 0 60000 65536"/>
                <a:gd name="T20" fmla="*/ 0 60000 65536"/>
                <a:gd name="T21" fmla="*/ 0 w 26"/>
                <a:gd name="T22" fmla="*/ 0 h 64"/>
                <a:gd name="T23" fmla="*/ 26 w 2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4">
                  <a:moveTo>
                    <a:pt x="26" y="64"/>
                  </a:moveTo>
                  <a:lnTo>
                    <a:pt x="26" y="34"/>
                  </a:lnTo>
                  <a:lnTo>
                    <a:pt x="17" y="15"/>
                  </a:lnTo>
                  <a:lnTo>
                    <a:pt x="0" y="0"/>
                  </a:lnTo>
                  <a:lnTo>
                    <a:pt x="0" y="38"/>
                  </a:lnTo>
                  <a:lnTo>
                    <a:pt x="9" y="53"/>
                  </a:lnTo>
                  <a:lnTo>
                    <a:pt x="26"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0" name="Freeform 122">
              <a:extLst>
                <a:ext uri="{FF2B5EF4-FFF2-40B4-BE49-F238E27FC236}">
                  <a16:creationId xmlns:a16="http://schemas.microsoft.com/office/drawing/2014/main" id="{6EC4202F-3F35-455A-9F45-063309E4B1DB}"/>
                </a:ext>
              </a:extLst>
            </p:cNvPr>
            <p:cNvSpPr>
              <a:spLocks/>
            </p:cNvSpPr>
            <p:nvPr/>
          </p:nvSpPr>
          <p:spPr bwMode="auto">
            <a:xfrm>
              <a:off x="4411663" y="5889625"/>
              <a:ext cx="47625" cy="77788"/>
            </a:xfrm>
            <a:custGeom>
              <a:avLst/>
              <a:gdLst>
                <a:gd name="T0" fmla="*/ 0 w 30"/>
                <a:gd name="T1" fmla="*/ 0 h 49"/>
                <a:gd name="T2" fmla="*/ 0 w 30"/>
                <a:gd name="T3" fmla="*/ 2147483646 h 49"/>
                <a:gd name="T4" fmla="*/ 0 w 30"/>
                <a:gd name="T5" fmla="*/ 2147483646 h 49"/>
                <a:gd name="T6" fmla="*/ 2147483646 w 30"/>
                <a:gd name="T7" fmla="*/ 2147483646 h 49"/>
                <a:gd name="T8" fmla="*/ 2147483646 w 30"/>
                <a:gd name="T9" fmla="*/ 2147483646 h 49"/>
                <a:gd name="T10" fmla="*/ 2147483646 w 30"/>
                <a:gd name="T11" fmla="*/ 2147483646 h 49"/>
                <a:gd name="T12" fmla="*/ 2147483646 w 30"/>
                <a:gd name="T13" fmla="*/ 2147483646 h 49"/>
                <a:gd name="T14" fmla="*/ 2147483646 w 30"/>
                <a:gd name="T15" fmla="*/ 2147483646 h 49"/>
                <a:gd name="T16" fmla="*/ 0 w 30"/>
                <a:gd name="T17" fmla="*/ 2147483646 h 49"/>
                <a:gd name="T18" fmla="*/ 0 w 30"/>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0" y="0"/>
                  </a:moveTo>
                  <a:lnTo>
                    <a:pt x="0" y="11"/>
                  </a:lnTo>
                  <a:lnTo>
                    <a:pt x="0" y="26"/>
                  </a:lnTo>
                  <a:lnTo>
                    <a:pt x="9" y="38"/>
                  </a:lnTo>
                  <a:lnTo>
                    <a:pt x="22" y="49"/>
                  </a:lnTo>
                  <a:lnTo>
                    <a:pt x="30" y="30"/>
                  </a:lnTo>
                  <a:lnTo>
                    <a:pt x="22" y="15"/>
                  </a:lnTo>
                  <a:lnTo>
                    <a:pt x="9" y="7"/>
                  </a:lnTo>
                  <a:lnTo>
                    <a:pt x="0" y="7"/>
                  </a:lnTo>
                  <a:lnTo>
                    <a:pt x="0" y="0"/>
                  </a:lnTo>
                  <a:close/>
                </a:path>
              </a:pathLst>
            </a:custGeom>
            <a:solidFill>
              <a:srgbClr val="B0B0B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1" name="Freeform 123">
              <a:extLst>
                <a:ext uri="{FF2B5EF4-FFF2-40B4-BE49-F238E27FC236}">
                  <a16:creationId xmlns:a16="http://schemas.microsoft.com/office/drawing/2014/main" id="{0A2B9125-FD57-4BBE-913E-033D1FDAD229}"/>
                </a:ext>
              </a:extLst>
            </p:cNvPr>
            <p:cNvSpPr>
              <a:spLocks/>
            </p:cNvSpPr>
            <p:nvPr/>
          </p:nvSpPr>
          <p:spPr bwMode="auto">
            <a:xfrm>
              <a:off x="962026" y="5643563"/>
              <a:ext cx="115888" cy="36513"/>
            </a:xfrm>
            <a:custGeom>
              <a:avLst/>
              <a:gdLst>
                <a:gd name="T0" fmla="*/ 2147483646 w 73"/>
                <a:gd name="T1" fmla="*/ 2147483646 h 23"/>
                <a:gd name="T2" fmla="*/ 2147483646 w 73"/>
                <a:gd name="T3" fmla="*/ 0 h 23"/>
                <a:gd name="T4" fmla="*/ 2147483646 w 73"/>
                <a:gd name="T5" fmla="*/ 2147483646 h 23"/>
                <a:gd name="T6" fmla="*/ 0 w 73"/>
                <a:gd name="T7" fmla="*/ 2147483646 h 23"/>
                <a:gd name="T8" fmla="*/ 2147483646 w 73"/>
                <a:gd name="T9" fmla="*/ 2147483646 h 23"/>
                <a:gd name="T10" fmla="*/ 2147483646 w 73"/>
                <a:gd name="T11" fmla="*/ 2147483646 h 23"/>
                <a:gd name="T12" fmla="*/ 2147483646 w 73"/>
                <a:gd name="T13" fmla="*/ 2147483646 h 23"/>
                <a:gd name="T14" fmla="*/ 0 60000 65536"/>
                <a:gd name="T15" fmla="*/ 0 60000 65536"/>
                <a:gd name="T16" fmla="*/ 0 60000 65536"/>
                <a:gd name="T17" fmla="*/ 0 60000 65536"/>
                <a:gd name="T18" fmla="*/ 0 60000 65536"/>
                <a:gd name="T19" fmla="*/ 0 60000 65536"/>
                <a:gd name="T20" fmla="*/ 0 60000 65536"/>
                <a:gd name="T21" fmla="*/ 0 w 73"/>
                <a:gd name="T22" fmla="*/ 0 h 23"/>
                <a:gd name="T23" fmla="*/ 73 w 7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3">
                  <a:moveTo>
                    <a:pt x="73" y="4"/>
                  </a:moveTo>
                  <a:lnTo>
                    <a:pt x="38" y="0"/>
                  </a:lnTo>
                  <a:lnTo>
                    <a:pt x="21" y="4"/>
                  </a:lnTo>
                  <a:lnTo>
                    <a:pt x="0" y="15"/>
                  </a:lnTo>
                  <a:lnTo>
                    <a:pt x="38" y="23"/>
                  </a:lnTo>
                  <a:lnTo>
                    <a:pt x="55" y="19"/>
                  </a:lnTo>
                  <a:lnTo>
                    <a:pt x="73"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2" name="Freeform 124">
              <a:extLst>
                <a:ext uri="{FF2B5EF4-FFF2-40B4-BE49-F238E27FC236}">
                  <a16:creationId xmlns:a16="http://schemas.microsoft.com/office/drawing/2014/main" id="{48A4FB0A-3E42-4E04-8D90-E34C1EA64588}"/>
                </a:ext>
              </a:extLst>
            </p:cNvPr>
            <p:cNvSpPr>
              <a:spLocks/>
            </p:cNvSpPr>
            <p:nvPr/>
          </p:nvSpPr>
          <p:spPr bwMode="auto">
            <a:xfrm>
              <a:off x="2147888" y="6045200"/>
              <a:ext cx="136525" cy="66675"/>
            </a:xfrm>
            <a:custGeom>
              <a:avLst/>
              <a:gdLst>
                <a:gd name="T0" fmla="*/ 0 w 86"/>
                <a:gd name="T1" fmla="*/ 2147483646 h 42"/>
                <a:gd name="T2" fmla="*/ 2147483646 w 86"/>
                <a:gd name="T3" fmla="*/ 2147483646 h 42"/>
                <a:gd name="T4" fmla="*/ 2147483646 w 86"/>
                <a:gd name="T5" fmla="*/ 2147483646 h 42"/>
                <a:gd name="T6" fmla="*/ 2147483646 w 86"/>
                <a:gd name="T7" fmla="*/ 2147483646 h 42"/>
                <a:gd name="T8" fmla="*/ 2147483646 w 86"/>
                <a:gd name="T9" fmla="*/ 2147483646 h 42"/>
                <a:gd name="T10" fmla="*/ 2147483646 w 86"/>
                <a:gd name="T11" fmla="*/ 2147483646 h 42"/>
                <a:gd name="T12" fmla="*/ 2147483646 w 86"/>
                <a:gd name="T13" fmla="*/ 2147483646 h 42"/>
                <a:gd name="T14" fmla="*/ 2147483646 w 86"/>
                <a:gd name="T15" fmla="*/ 2147483646 h 42"/>
                <a:gd name="T16" fmla="*/ 2147483646 w 86"/>
                <a:gd name="T17" fmla="*/ 2147483646 h 42"/>
                <a:gd name="T18" fmla="*/ 2147483646 w 86"/>
                <a:gd name="T19" fmla="*/ 0 h 42"/>
                <a:gd name="T20" fmla="*/ 2147483646 w 86"/>
                <a:gd name="T21" fmla="*/ 0 h 42"/>
                <a:gd name="T22" fmla="*/ 0 w 86"/>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42"/>
                <a:gd name="T38" fmla="*/ 86 w 8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42">
                  <a:moveTo>
                    <a:pt x="0" y="4"/>
                  </a:moveTo>
                  <a:lnTo>
                    <a:pt x="9" y="23"/>
                  </a:lnTo>
                  <a:lnTo>
                    <a:pt x="13" y="26"/>
                  </a:lnTo>
                  <a:lnTo>
                    <a:pt x="26" y="30"/>
                  </a:lnTo>
                  <a:lnTo>
                    <a:pt x="56" y="26"/>
                  </a:lnTo>
                  <a:lnTo>
                    <a:pt x="69" y="30"/>
                  </a:lnTo>
                  <a:lnTo>
                    <a:pt x="86" y="42"/>
                  </a:lnTo>
                  <a:lnTo>
                    <a:pt x="69" y="23"/>
                  </a:lnTo>
                  <a:lnTo>
                    <a:pt x="52" y="4"/>
                  </a:lnTo>
                  <a:lnTo>
                    <a:pt x="34" y="0"/>
                  </a:lnTo>
                  <a:lnTo>
                    <a:pt x="21" y="0"/>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3" name="Freeform 125">
              <a:extLst>
                <a:ext uri="{FF2B5EF4-FFF2-40B4-BE49-F238E27FC236}">
                  <a16:creationId xmlns:a16="http://schemas.microsoft.com/office/drawing/2014/main" id="{7FDE599A-6E06-4C1C-91DC-2E870DBD3481}"/>
                </a:ext>
              </a:extLst>
            </p:cNvPr>
            <p:cNvSpPr>
              <a:spLocks/>
            </p:cNvSpPr>
            <p:nvPr/>
          </p:nvSpPr>
          <p:spPr bwMode="auto">
            <a:xfrm>
              <a:off x="4664076" y="5984875"/>
              <a:ext cx="266700" cy="120650"/>
            </a:xfrm>
            <a:custGeom>
              <a:avLst/>
              <a:gdLst>
                <a:gd name="T0" fmla="*/ 2147483646 w 168"/>
                <a:gd name="T1" fmla="*/ 2147483646 h 76"/>
                <a:gd name="T2" fmla="*/ 2147483646 w 168"/>
                <a:gd name="T3" fmla="*/ 2147483646 h 76"/>
                <a:gd name="T4" fmla="*/ 2147483646 w 168"/>
                <a:gd name="T5" fmla="*/ 2147483646 h 76"/>
                <a:gd name="T6" fmla="*/ 2147483646 w 168"/>
                <a:gd name="T7" fmla="*/ 2147483646 h 76"/>
                <a:gd name="T8" fmla="*/ 2147483646 w 168"/>
                <a:gd name="T9" fmla="*/ 2147483646 h 76"/>
                <a:gd name="T10" fmla="*/ 2147483646 w 168"/>
                <a:gd name="T11" fmla="*/ 2147483646 h 76"/>
                <a:gd name="T12" fmla="*/ 2147483646 w 168"/>
                <a:gd name="T13" fmla="*/ 2147483646 h 76"/>
                <a:gd name="T14" fmla="*/ 0 w 168"/>
                <a:gd name="T15" fmla="*/ 2147483646 h 76"/>
                <a:gd name="T16" fmla="*/ 2147483646 w 168"/>
                <a:gd name="T17" fmla="*/ 2147483646 h 76"/>
                <a:gd name="T18" fmla="*/ 2147483646 w 168"/>
                <a:gd name="T19" fmla="*/ 2147483646 h 76"/>
                <a:gd name="T20" fmla="*/ 2147483646 w 168"/>
                <a:gd name="T21" fmla="*/ 2147483646 h 76"/>
                <a:gd name="T22" fmla="*/ 2147483646 w 168"/>
                <a:gd name="T23" fmla="*/ 0 h 76"/>
                <a:gd name="T24" fmla="*/ 2147483646 w 168"/>
                <a:gd name="T25" fmla="*/ 0 h 76"/>
                <a:gd name="T26" fmla="*/ 2147483646 w 168"/>
                <a:gd name="T27" fmla="*/ 2147483646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76"/>
                <a:gd name="T44" fmla="*/ 168 w 168"/>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76">
                  <a:moveTo>
                    <a:pt x="168" y="8"/>
                  </a:moveTo>
                  <a:lnTo>
                    <a:pt x="168" y="15"/>
                  </a:lnTo>
                  <a:lnTo>
                    <a:pt x="159" y="27"/>
                  </a:lnTo>
                  <a:lnTo>
                    <a:pt x="142" y="38"/>
                  </a:lnTo>
                  <a:lnTo>
                    <a:pt x="116" y="53"/>
                  </a:lnTo>
                  <a:lnTo>
                    <a:pt x="52" y="72"/>
                  </a:lnTo>
                  <a:lnTo>
                    <a:pt x="26" y="76"/>
                  </a:lnTo>
                  <a:lnTo>
                    <a:pt x="0" y="76"/>
                  </a:lnTo>
                  <a:lnTo>
                    <a:pt x="34" y="46"/>
                  </a:lnTo>
                  <a:lnTo>
                    <a:pt x="77" y="15"/>
                  </a:lnTo>
                  <a:lnTo>
                    <a:pt x="103" y="8"/>
                  </a:lnTo>
                  <a:lnTo>
                    <a:pt x="125" y="0"/>
                  </a:lnTo>
                  <a:lnTo>
                    <a:pt x="146" y="0"/>
                  </a:lnTo>
                  <a:lnTo>
                    <a:pt x="168"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4" name="Freeform 126">
              <a:extLst>
                <a:ext uri="{FF2B5EF4-FFF2-40B4-BE49-F238E27FC236}">
                  <a16:creationId xmlns:a16="http://schemas.microsoft.com/office/drawing/2014/main" id="{C1332B15-127D-4AB0-9C54-B25598AA5834}"/>
                </a:ext>
              </a:extLst>
            </p:cNvPr>
            <p:cNvSpPr>
              <a:spLocks/>
            </p:cNvSpPr>
            <p:nvPr/>
          </p:nvSpPr>
          <p:spPr bwMode="auto">
            <a:xfrm>
              <a:off x="1173163" y="5768975"/>
              <a:ext cx="169863" cy="66675"/>
            </a:xfrm>
            <a:custGeom>
              <a:avLst/>
              <a:gdLst>
                <a:gd name="T0" fmla="*/ 0 w 107"/>
                <a:gd name="T1" fmla="*/ 2147483646 h 42"/>
                <a:gd name="T2" fmla="*/ 2147483646 w 107"/>
                <a:gd name="T3" fmla="*/ 2147483646 h 42"/>
                <a:gd name="T4" fmla="*/ 2147483646 w 107"/>
                <a:gd name="T5" fmla="*/ 2147483646 h 42"/>
                <a:gd name="T6" fmla="*/ 2147483646 w 107"/>
                <a:gd name="T7" fmla="*/ 2147483646 h 42"/>
                <a:gd name="T8" fmla="*/ 2147483646 w 107"/>
                <a:gd name="T9" fmla="*/ 2147483646 h 42"/>
                <a:gd name="T10" fmla="*/ 2147483646 w 107"/>
                <a:gd name="T11" fmla="*/ 2147483646 h 42"/>
                <a:gd name="T12" fmla="*/ 2147483646 w 107"/>
                <a:gd name="T13" fmla="*/ 2147483646 h 42"/>
                <a:gd name="T14" fmla="*/ 2147483646 w 107"/>
                <a:gd name="T15" fmla="*/ 2147483646 h 42"/>
                <a:gd name="T16" fmla="*/ 2147483646 w 107"/>
                <a:gd name="T17" fmla="*/ 0 h 42"/>
                <a:gd name="T18" fmla="*/ 2147483646 w 107"/>
                <a:gd name="T19" fmla="*/ 2147483646 h 42"/>
                <a:gd name="T20" fmla="*/ 2147483646 w 107"/>
                <a:gd name="T21" fmla="*/ 2147483646 h 42"/>
                <a:gd name="T22" fmla="*/ 0 w 107"/>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
                <a:gd name="T37" fmla="*/ 0 h 42"/>
                <a:gd name="T38" fmla="*/ 107 w 107"/>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 h="42">
                  <a:moveTo>
                    <a:pt x="0" y="27"/>
                  </a:moveTo>
                  <a:lnTo>
                    <a:pt x="21" y="42"/>
                  </a:lnTo>
                  <a:lnTo>
                    <a:pt x="34" y="42"/>
                  </a:lnTo>
                  <a:lnTo>
                    <a:pt x="51" y="38"/>
                  </a:lnTo>
                  <a:lnTo>
                    <a:pt x="81" y="19"/>
                  </a:lnTo>
                  <a:lnTo>
                    <a:pt x="99" y="12"/>
                  </a:lnTo>
                  <a:lnTo>
                    <a:pt x="107" y="15"/>
                  </a:lnTo>
                  <a:lnTo>
                    <a:pt x="77" y="4"/>
                  </a:lnTo>
                  <a:lnTo>
                    <a:pt x="43" y="0"/>
                  </a:lnTo>
                  <a:lnTo>
                    <a:pt x="17" y="8"/>
                  </a:lnTo>
                  <a:lnTo>
                    <a:pt x="8" y="15"/>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5" name="Freeform 127">
              <a:extLst>
                <a:ext uri="{FF2B5EF4-FFF2-40B4-BE49-F238E27FC236}">
                  <a16:creationId xmlns:a16="http://schemas.microsoft.com/office/drawing/2014/main" id="{2B434BEF-1F64-4576-969E-22B06D8E90C1}"/>
                </a:ext>
              </a:extLst>
            </p:cNvPr>
            <p:cNvSpPr>
              <a:spLocks/>
            </p:cNvSpPr>
            <p:nvPr/>
          </p:nvSpPr>
          <p:spPr bwMode="auto">
            <a:xfrm>
              <a:off x="2298701" y="6081713"/>
              <a:ext cx="163513" cy="65088"/>
            </a:xfrm>
            <a:custGeom>
              <a:avLst/>
              <a:gdLst>
                <a:gd name="T0" fmla="*/ 2147483646 w 103"/>
                <a:gd name="T1" fmla="*/ 2147483646 h 41"/>
                <a:gd name="T2" fmla="*/ 2147483646 w 103"/>
                <a:gd name="T3" fmla="*/ 0 h 41"/>
                <a:gd name="T4" fmla="*/ 2147483646 w 103"/>
                <a:gd name="T5" fmla="*/ 0 h 41"/>
                <a:gd name="T6" fmla="*/ 2147483646 w 103"/>
                <a:gd name="T7" fmla="*/ 2147483646 h 41"/>
                <a:gd name="T8" fmla="*/ 2147483646 w 103"/>
                <a:gd name="T9" fmla="*/ 2147483646 h 41"/>
                <a:gd name="T10" fmla="*/ 2147483646 w 103"/>
                <a:gd name="T11" fmla="*/ 2147483646 h 41"/>
                <a:gd name="T12" fmla="*/ 0 w 103"/>
                <a:gd name="T13" fmla="*/ 2147483646 h 41"/>
                <a:gd name="T14" fmla="*/ 2147483646 w 103"/>
                <a:gd name="T15" fmla="*/ 2147483646 h 41"/>
                <a:gd name="T16" fmla="*/ 2147483646 w 103"/>
                <a:gd name="T17" fmla="*/ 2147483646 h 41"/>
                <a:gd name="T18" fmla="*/ 2147483646 w 103"/>
                <a:gd name="T19" fmla="*/ 2147483646 h 41"/>
                <a:gd name="T20" fmla="*/ 2147483646 w 103"/>
                <a:gd name="T21" fmla="*/ 2147483646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1"/>
                <a:gd name="T35" fmla="*/ 103 w 103"/>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1">
                  <a:moveTo>
                    <a:pt x="103" y="7"/>
                  </a:moveTo>
                  <a:lnTo>
                    <a:pt x="81" y="0"/>
                  </a:lnTo>
                  <a:lnTo>
                    <a:pt x="64" y="0"/>
                  </a:lnTo>
                  <a:lnTo>
                    <a:pt x="51" y="7"/>
                  </a:lnTo>
                  <a:lnTo>
                    <a:pt x="21" y="30"/>
                  </a:lnTo>
                  <a:lnTo>
                    <a:pt x="12" y="37"/>
                  </a:lnTo>
                  <a:lnTo>
                    <a:pt x="0" y="37"/>
                  </a:lnTo>
                  <a:lnTo>
                    <a:pt x="34" y="41"/>
                  </a:lnTo>
                  <a:lnTo>
                    <a:pt x="64" y="41"/>
                  </a:lnTo>
                  <a:lnTo>
                    <a:pt x="90" y="30"/>
                  </a:lnTo>
                  <a:lnTo>
                    <a:pt x="103"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6" name="Freeform 128">
              <a:extLst>
                <a:ext uri="{FF2B5EF4-FFF2-40B4-BE49-F238E27FC236}">
                  <a16:creationId xmlns:a16="http://schemas.microsoft.com/office/drawing/2014/main" id="{CB8AC7B5-AA0A-484A-98DD-FC71C691819B}"/>
                </a:ext>
              </a:extLst>
            </p:cNvPr>
            <p:cNvSpPr>
              <a:spLocks/>
            </p:cNvSpPr>
            <p:nvPr/>
          </p:nvSpPr>
          <p:spPr bwMode="auto">
            <a:xfrm>
              <a:off x="457201" y="5302250"/>
              <a:ext cx="163513" cy="71438"/>
            </a:xfrm>
            <a:custGeom>
              <a:avLst/>
              <a:gdLst>
                <a:gd name="T0" fmla="*/ 2147483646 w 103"/>
                <a:gd name="T1" fmla="*/ 2147483646 h 45"/>
                <a:gd name="T2" fmla="*/ 2147483646 w 103"/>
                <a:gd name="T3" fmla="*/ 0 h 45"/>
                <a:gd name="T4" fmla="*/ 2147483646 w 103"/>
                <a:gd name="T5" fmla="*/ 0 h 45"/>
                <a:gd name="T6" fmla="*/ 2147483646 w 103"/>
                <a:gd name="T7" fmla="*/ 2147483646 h 45"/>
                <a:gd name="T8" fmla="*/ 2147483646 w 103"/>
                <a:gd name="T9" fmla="*/ 2147483646 h 45"/>
                <a:gd name="T10" fmla="*/ 2147483646 w 103"/>
                <a:gd name="T11" fmla="*/ 2147483646 h 45"/>
                <a:gd name="T12" fmla="*/ 0 w 103"/>
                <a:gd name="T13" fmla="*/ 2147483646 h 45"/>
                <a:gd name="T14" fmla="*/ 2147483646 w 103"/>
                <a:gd name="T15" fmla="*/ 2147483646 h 45"/>
                <a:gd name="T16" fmla="*/ 2147483646 w 103"/>
                <a:gd name="T17" fmla="*/ 2147483646 h 45"/>
                <a:gd name="T18" fmla="*/ 2147483646 w 103"/>
                <a:gd name="T19" fmla="*/ 2147483646 h 45"/>
                <a:gd name="T20" fmla="*/ 2147483646 w 103"/>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5"/>
                <a:gd name="T35" fmla="*/ 103 w 10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5">
                  <a:moveTo>
                    <a:pt x="103" y="11"/>
                  </a:moveTo>
                  <a:lnTo>
                    <a:pt x="81" y="0"/>
                  </a:lnTo>
                  <a:lnTo>
                    <a:pt x="64" y="0"/>
                  </a:lnTo>
                  <a:lnTo>
                    <a:pt x="51" y="7"/>
                  </a:lnTo>
                  <a:lnTo>
                    <a:pt x="21" y="30"/>
                  </a:lnTo>
                  <a:lnTo>
                    <a:pt x="13" y="37"/>
                  </a:lnTo>
                  <a:lnTo>
                    <a:pt x="0" y="37"/>
                  </a:lnTo>
                  <a:lnTo>
                    <a:pt x="34" y="45"/>
                  </a:lnTo>
                  <a:lnTo>
                    <a:pt x="64" y="41"/>
                  </a:lnTo>
                  <a:lnTo>
                    <a:pt x="90" y="34"/>
                  </a:lnTo>
                  <a:lnTo>
                    <a:pt x="103" y="1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7" name="Freeform 129">
              <a:extLst>
                <a:ext uri="{FF2B5EF4-FFF2-40B4-BE49-F238E27FC236}">
                  <a16:creationId xmlns:a16="http://schemas.microsoft.com/office/drawing/2014/main" id="{700C670C-5F83-4919-93D3-80FD25AEFDAC}"/>
                </a:ext>
              </a:extLst>
            </p:cNvPr>
            <p:cNvSpPr>
              <a:spLocks/>
            </p:cNvSpPr>
            <p:nvPr/>
          </p:nvSpPr>
          <p:spPr bwMode="auto">
            <a:xfrm>
              <a:off x="361951" y="5283200"/>
              <a:ext cx="95250" cy="73025"/>
            </a:xfrm>
            <a:custGeom>
              <a:avLst/>
              <a:gdLst>
                <a:gd name="T0" fmla="*/ 0 w 60"/>
                <a:gd name="T1" fmla="*/ 0 h 46"/>
                <a:gd name="T2" fmla="*/ 2147483646 w 60"/>
                <a:gd name="T3" fmla="*/ 2147483646 h 46"/>
                <a:gd name="T4" fmla="*/ 2147483646 w 60"/>
                <a:gd name="T5" fmla="*/ 2147483646 h 46"/>
                <a:gd name="T6" fmla="*/ 2147483646 w 60"/>
                <a:gd name="T7" fmla="*/ 2147483646 h 46"/>
                <a:gd name="T8" fmla="*/ 2147483646 w 60"/>
                <a:gd name="T9" fmla="*/ 2147483646 h 46"/>
                <a:gd name="T10" fmla="*/ 2147483646 w 60"/>
                <a:gd name="T11" fmla="*/ 2147483646 h 46"/>
                <a:gd name="T12" fmla="*/ 2147483646 w 60"/>
                <a:gd name="T13" fmla="*/ 2147483646 h 46"/>
                <a:gd name="T14" fmla="*/ 2147483646 w 60"/>
                <a:gd name="T15" fmla="*/ 2147483646 h 46"/>
                <a:gd name="T16" fmla="*/ 2147483646 w 60"/>
                <a:gd name="T17" fmla="*/ 2147483646 h 46"/>
                <a:gd name="T18" fmla="*/ 2147483646 w 60"/>
                <a:gd name="T19" fmla="*/ 2147483646 h 46"/>
                <a:gd name="T20" fmla="*/ 0 w 60"/>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6"/>
                <a:gd name="T35" fmla="*/ 60 w 60"/>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6">
                  <a:moveTo>
                    <a:pt x="0" y="0"/>
                  </a:moveTo>
                  <a:lnTo>
                    <a:pt x="4" y="15"/>
                  </a:lnTo>
                  <a:lnTo>
                    <a:pt x="17" y="27"/>
                  </a:lnTo>
                  <a:lnTo>
                    <a:pt x="34" y="38"/>
                  </a:lnTo>
                  <a:lnTo>
                    <a:pt x="60" y="46"/>
                  </a:lnTo>
                  <a:lnTo>
                    <a:pt x="51" y="19"/>
                  </a:lnTo>
                  <a:lnTo>
                    <a:pt x="43" y="12"/>
                  </a:lnTo>
                  <a:lnTo>
                    <a:pt x="34" y="8"/>
                  </a:lnTo>
                  <a:lnTo>
                    <a:pt x="13" y="8"/>
                  </a:lnTo>
                  <a:lnTo>
                    <a:pt x="4" y="8"/>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8" name="Freeform 130">
              <a:extLst>
                <a:ext uri="{FF2B5EF4-FFF2-40B4-BE49-F238E27FC236}">
                  <a16:creationId xmlns:a16="http://schemas.microsoft.com/office/drawing/2014/main" id="{BD1C2363-E6F0-4C97-824A-60D5D4CCF065}"/>
                </a:ext>
              </a:extLst>
            </p:cNvPr>
            <p:cNvSpPr>
              <a:spLocks/>
            </p:cNvSpPr>
            <p:nvPr/>
          </p:nvSpPr>
          <p:spPr bwMode="auto">
            <a:xfrm>
              <a:off x="511176" y="5356225"/>
              <a:ext cx="95250" cy="227013"/>
            </a:xfrm>
            <a:custGeom>
              <a:avLst/>
              <a:gdLst>
                <a:gd name="T0" fmla="*/ 2147483646 w 60"/>
                <a:gd name="T1" fmla="*/ 2147483646 h 143"/>
                <a:gd name="T2" fmla="*/ 2147483646 w 60"/>
                <a:gd name="T3" fmla="*/ 2147483646 h 143"/>
                <a:gd name="T4" fmla="*/ 2147483646 w 60"/>
                <a:gd name="T5" fmla="*/ 2147483646 h 143"/>
                <a:gd name="T6" fmla="*/ 2147483646 w 60"/>
                <a:gd name="T7" fmla="*/ 2147483646 h 143"/>
                <a:gd name="T8" fmla="*/ 2147483646 w 60"/>
                <a:gd name="T9" fmla="*/ 2147483646 h 143"/>
                <a:gd name="T10" fmla="*/ 2147483646 w 60"/>
                <a:gd name="T11" fmla="*/ 2147483646 h 143"/>
                <a:gd name="T12" fmla="*/ 2147483646 w 60"/>
                <a:gd name="T13" fmla="*/ 2147483646 h 143"/>
                <a:gd name="T14" fmla="*/ 2147483646 w 60"/>
                <a:gd name="T15" fmla="*/ 0 h 143"/>
                <a:gd name="T16" fmla="*/ 2147483646 w 60"/>
                <a:gd name="T17" fmla="*/ 2147483646 h 143"/>
                <a:gd name="T18" fmla="*/ 2147483646 w 60"/>
                <a:gd name="T19" fmla="*/ 2147483646 h 143"/>
                <a:gd name="T20" fmla="*/ 2147483646 w 60"/>
                <a:gd name="T21" fmla="*/ 2147483646 h 143"/>
                <a:gd name="T22" fmla="*/ 0 w 60"/>
                <a:gd name="T23" fmla="*/ 2147483646 h 143"/>
                <a:gd name="T24" fmla="*/ 2147483646 w 60"/>
                <a:gd name="T25" fmla="*/ 2147483646 h 143"/>
                <a:gd name="T26" fmla="*/ 2147483646 w 60"/>
                <a:gd name="T27" fmla="*/ 2147483646 h 143"/>
                <a:gd name="T28" fmla="*/ 2147483646 w 60"/>
                <a:gd name="T29" fmla="*/ 2147483646 h 1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43"/>
                <a:gd name="T47" fmla="*/ 60 w 60"/>
                <a:gd name="T48" fmla="*/ 143 h 1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43">
                  <a:moveTo>
                    <a:pt x="35" y="143"/>
                  </a:moveTo>
                  <a:lnTo>
                    <a:pt x="39" y="139"/>
                  </a:lnTo>
                  <a:lnTo>
                    <a:pt x="43" y="128"/>
                  </a:lnTo>
                  <a:lnTo>
                    <a:pt x="43" y="105"/>
                  </a:lnTo>
                  <a:lnTo>
                    <a:pt x="47" y="79"/>
                  </a:lnTo>
                  <a:lnTo>
                    <a:pt x="47" y="30"/>
                  </a:lnTo>
                  <a:lnTo>
                    <a:pt x="52" y="11"/>
                  </a:lnTo>
                  <a:lnTo>
                    <a:pt x="60" y="0"/>
                  </a:lnTo>
                  <a:lnTo>
                    <a:pt x="26" y="41"/>
                  </a:lnTo>
                  <a:lnTo>
                    <a:pt x="9" y="60"/>
                  </a:lnTo>
                  <a:lnTo>
                    <a:pt x="4" y="75"/>
                  </a:lnTo>
                  <a:lnTo>
                    <a:pt x="0" y="90"/>
                  </a:lnTo>
                  <a:lnTo>
                    <a:pt x="4" y="105"/>
                  </a:lnTo>
                  <a:lnTo>
                    <a:pt x="17" y="124"/>
                  </a:lnTo>
                  <a:lnTo>
                    <a:pt x="35" y="14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9" name="Freeform 131">
              <a:extLst>
                <a:ext uri="{FF2B5EF4-FFF2-40B4-BE49-F238E27FC236}">
                  <a16:creationId xmlns:a16="http://schemas.microsoft.com/office/drawing/2014/main" id="{233EE2E8-F409-4540-BEEF-9F25A73733A4}"/>
                </a:ext>
              </a:extLst>
            </p:cNvPr>
            <p:cNvSpPr>
              <a:spLocks/>
            </p:cNvSpPr>
            <p:nvPr/>
          </p:nvSpPr>
          <p:spPr bwMode="auto">
            <a:xfrm>
              <a:off x="558801" y="5380038"/>
              <a:ext cx="26988" cy="185738"/>
            </a:xfrm>
            <a:custGeom>
              <a:avLst/>
              <a:gdLst>
                <a:gd name="T0" fmla="*/ 2147483646 w 17"/>
                <a:gd name="T1" fmla="*/ 2147483646 h 117"/>
                <a:gd name="T2" fmla="*/ 0 w 17"/>
                <a:gd name="T3" fmla="*/ 2147483646 h 117"/>
                <a:gd name="T4" fmla="*/ 0 w 17"/>
                <a:gd name="T5" fmla="*/ 2147483646 h 117"/>
                <a:gd name="T6" fmla="*/ 2147483646 w 17"/>
                <a:gd name="T7" fmla="*/ 2147483646 h 117"/>
                <a:gd name="T8" fmla="*/ 2147483646 w 17"/>
                <a:gd name="T9" fmla="*/ 0 h 117"/>
                <a:gd name="T10" fmla="*/ 2147483646 w 17"/>
                <a:gd name="T11" fmla="*/ 2147483646 h 117"/>
                <a:gd name="T12" fmla="*/ 0 60000 65536"/>
                <a:gd name="T13" fmla="*/ 0 60000 65536"/>
                <a:gd name="T14" fmla="*/ 0 60000 65536"/>
                <a:gd name="T15" fmla="*/ 0 60000 65536"/>
                <a:gd name="T16" fmla="*/ 0 60000 65536"/>
                <a:gd name="T17" fmla="*/ 0 60000 65536"/>
                <a:gd name="T18" fmla="*/ 0 w 17"/>
                <a:gd name="T19" fmla="*/ 0 h 117"/>
                <a:gd name="T20" fmla="*/ 17 w 17"/>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7" h="117">
                  <a:moveTo>
                    <a:pt x="5" y="117"/>
                  </a:moveTo>
                  <a:lnTo>
                    <a:pt x="0" y="90"/>
                  </a:lnTo>
                  <a:lnTo>
                    <a:pt x="0" y="60"/>
                  </a:lnTo>
                  <a:lnTo>
                    <a:pt x="9" y="26"/>
                  </a:lnTo>
                  <a:lnTo>
                    <a:pt x="17" y="0"/>
                  </a:lnTo>
                  <a:lnTo>
                    <a:pt x="5" y="11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0" name="Freeform 132">
              <a:extLst>
                <a:ext uri="{FF2B5EF4-FFF2-40B4-BE49-F238E27FC236}">
                  <a16:creationId xmlns:a16="http://schemas.microsoft.com/office/drawing/2014/main" id="{6945344F-1D12-465D-BC70-07130B074FB7}"/>
                </a:ext>
              </a:extLst>
            </p:cNvPr>
            <p:cNvSpPr>
              <a:spLocks/>
            </p:cNvSpPr>
            <p:nvPr/>
          </p:nvSpPr>
          <p:spPr bwMode="auto">
            <a:xfrm>
              <a:off x="558801" y="5380038"/>
              <a:ext cx="26988" cy="185738"/>
            </a:xfrm>
            <a:custGeom>
              <a:avLst/>
              <a:gdLst>
                <a:gd name="T0" fmla="*/ 2147483646 w 17"/>
                <a:gd name="T1" fmla="*/ 2147483646 h 117"/>
                <a:gd name="T2" fmla="*/ 0 w 17"/>
                <a:gd name="T3" fmla="*/ 2147483646 h 117"/>
                <a:gd name="T4" fmla="*/ 0 w 17"/>
                <a:gd name="T5" fmla="*/ 2147483646 h 117"/>
                <a:gd name="T6" fmla="*/ 2147483646 w 17"/>
                <a:gd name="T7" fmla="*/ 2147483646 h 117"/>
                <a:gd name="T8" fmla="*/ 2147483646 w 17"/>
                <a:gd name="T9" fmla="*/ 0 h 117"/>
                <a:gd name="T10" fmla="*/ 0 60000 65536"/>
                <a:gd name="T11" fmla="*/ 0 60000 65536"/>
                <a:gd name="T12" fmla="*/ 0 60000 65536"/>
                <a:gd name="T13" fmla="*/ 0 60000 65536"/>
                <a:gd name="T14" fmla="*/ 0 60000 65536"/>
                <a:gd name="T15" fmla="*/ 0 w 17"/>
                <a:gd name="T16" fmla="*/ 0 h 117"/>
                <a:gd name="T17" fmla="*/ 17 w 17"/>
                <a:gd name="T18" fmla="*/ 117 h 117"/>
              </a:gdLst>
              <a:ahLst/>
              <a:cxnLst>
                <a:cxn ang="T10">
                  <a:pos x="T0" y="T1"/>
                </a:cxn>
                <a:cxn ang="T11">
                  <a:pos x="T2" y="T3"/>
                </a:cxn>
                <a:cxn ang="T12">
                  <a:pos x="T4" y="T5"/>
                </a:cxn>
                <a:cxn ang="T13">
                  <a:pos x="T6" y="T7"/>
                </a:cxn>
                <a:cxn ang="T14">
                  <a:pos x="T8" y="T9"/>
                </a:cxn>
              </a:cxnLst>
              <a:rect l="T15" t="T16" r="T17" b="T18"/>
              <a:pathLst>
                <a:path w="17" h="117">
                  <a:moveTo>
                    <a:pt x="5" y="117"/>
                  </a:moveTo>
                  <a:lnTo>
                    <a:pt x="0" y="90"/>
                  </a:lnTo>
                  <a:lnTo>
                    <a:pt x="0" y="60"/>
                  </a:lnTo>
                  <a:lnTo>
                    <a:pt x="9" y="26"/>
                  </a:lnTo>
                  <a:lnTo>
                    <a:pt x="17"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1" name="Freeform 133">
              <a:extLst>
                <a:ext uri="{FF2B5EF4-FFF2-40B4-BE49-F238E27FC236}">
                  <a16:creationId xmlns:a16="http://schemas.microsoft.com/office/drawing/2014/main" id="{35B97A76-39F7-4ED5-B594-6CF69660067D}"/>
                </a:ext>
              </a:extLst>
            </p:cNvPr>
            <p:cNvSpPr>
              <a:spLocks/>
            </p:cNvSpPr>
            <p:nvPr/>
          </p:nvSpPr>
          <p:spPr bwMode="auto">
            <a:xfrm>
              <a:off x="2632076" y="5721350"/>
              <a:ext cx="109538" cy="95250"/>
            </a:xfrm>
            <a:custGeom>
              <a:avLst/>
              <a:gdLst>
                <a:gd name="T0" fmla="*/ 0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2147483646 w 69"/>
                <a:gd name="T13" fmla="*/ 0 h 60"/>
                <a:gd name="T14" fmla="*/ 2147483646 w 69"/>
                <a:gd name="T15" fmla="*/ 0 h 60"/>
                <a:gd name="T16" fmla="*/ 0 w 69"/>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60"/>
                <a:gd name="T29" fmla="*/ 69 w 69"/>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60">
                  <a:moveTo>
                    <a:pt x="0" y="8"/>
                  </a:moveTo>
                  <a:lnTo>
                    <a:pt x="4" y="30"/>
                  </a:lnTo>
                  <a:lnTo>
                    <a:pt x="21" y="45"/>
                  </a:lnTo>
                  <a:lnTo>
                    <a:pt x="69" y="60"/>
                  </a:lnTo>
                  <a:lnTo>
                    <a:pt x="64" y="42"/>
                  </a:lnTo>
                  <a:lnTo>
                    <a:pt x="47" y="15"/>
                  </a:lnTo>
                  <a:lnTo>
                    <a:pt x="26" y="0"/>
                  </a:lnTo>
                  <a:lnTo>
                    <a:pt x="13" y="0"/>
                  </a:lnTo>
                  <a:lnTo>
                    <a:pt x="0"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2" name="Freeform 134">
              <a:extLst>
                <a:ext uri="{FF2B5EF4-FFF2-40B4-BE49-F238E27FC236}">
                  <a16:creationId xmlns:a16="http://schemas.microsoft.com/office/drawing/2014/main" id="{18151117-8907-4FB7-8D85-779BFA9AE54C}"/>
                </a:ext>
              </a:extLst>
            </p:cNvPr>
            <p:cNvSpPr>
              <a:spLocks/>
            </p:cNvSpPr>
            <p:nvPr/>
          </p:nvSpPr>
          <p:spPr bwMode="auto">
            <a:xfrm>
              <a:off x="2665413" y="5846763"/>
              <a:ext cx="61913"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5" y="0"/>
                  </a:moveTo>
                  <a:lnTo>
                    <a:pt x="5" y="19"/>
                  </a:lnTo>
                  <a:lnTo>
                    <a:pt x="0" y="42"/>
                  </a:lnTo>
                  <a:lnTo>
                    <a:pt x="0" y="53"/>
                  </a:lnTo>
                  <a:lnTo>
                    <a:pt x="5" y="65"/>
                  </a:lnTo>
                  <a:lnTo>
                    <a:pt x="18" y="80"/>
                  </a:lnTo>
                  <a:lnTo>
                    <a:pt x="39" y="91"/>
                  </a:lnTo>
                  <a:lnTo>
                    <a:pt x="39" y="57"/>
                  </a:lnTo>
                  <a:lnTo>
                    <a:pt x="35" y="31"/>
                  </a:lnTo>
                  <a:lnTo>
                    <a:pt x="22" y="15"/>
                  </a:lnTo>
                  <a:lnTo>
                    <a:pt x="5"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3" name="Freeform 135">
              <a:extLst>
                <a:ext uri="{FF2B5EF4-FFF2-40B4-BE49-F238E27FC236}">
                  <a16:creationId xmlns:a16="http://schemas.microsoft.com/office/drawing/2014/main" id="{742EA128-881D-4340-9C76-90AFA3E43B1D}"/>
                </a:ext>
              </a:extLst>
            </p:cNvPr>
            <p:cNvSpPr>
              <a:spLocks/>
            </p:cNvSpPr>
            <p:nvPr/>
          </p:nvSpPr>
          <p:spPr bwMode="auto">
            <a:xfrm>
              <a:off x="1500188" y="5853113"/>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30" y="38"/>
                  </a:lnTo>
                  <a:lnTo>
                    <a:pt x="39" y="34"/>
                  </a:lnTo>
                  <a:lnTo>
                    <a:pt x="64" y="19"/>
                  </a:lnTo>
                  <a:lnTo>
                    <a:pt x="77" y="15"/>
                  </a:lnTo>
                  <a:lnTo>
                    <a:pt x="94" y="19"/>
                  </a:lnTo>
                  <a:lnTo>
                    <a:pt x="64" y="8"/>
                  </a:lnTo>
                  <a:lnTo>
                    <a:pt x="47" y="0"/>
                  </a:lnTo>
                  <a:lnTo>
                    <a:pt x="26" y="4"/>
                  </a:lnTo>
                  <a:lnTo>
                    <a:pt x="17" y="11"/>
                  </a:lnTo>
                  <a:lnTo>
                    <a:pt x="0" y="2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4" name="Freeform 136">
              <a:extLst>
                <a:ext uri="{FF2B5EF4-FFF2-40B4-BE49-F238E27FC236}">
                  <a16:creationId xmlns:a16="http://schemas.microsoft.com/office/drawing/2014/main" id="{78FAC34D-7429-4071-A2DD-DBC083B745EA}"/>
                </a:ext>
              </a:extLst>
            </p:cNvPr>
            <p:cNvSpPr>
              <a:spLocks/>
            </p:cNvSpPr>
            <p:nvPr/>
          </p:nvSpPr>
          <p:spPr bwMode="auto">
            <a:xfrm>
              <a:off x="879476" y="5505450"/>
              <a:ext cx="68263"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9" y="0"/>
                  </a:moveTo>
                  <a:lnTo>
                    <a:pt x="4" y="15"/>
                  </a:lnTo>
                  <a:lnTo>
                    <a:pt x="0" y="42"/>
                  </a:lnTo>
                  <a:lnTo>
                    <a:pt x="4" y="53"/>
                  </a:lnTo>
                  <a:lnTo>
                    <a:pt x="9" y="64"/>
                  </a:lnTo>
                  <a:lnTo>
                    <a:pt x="22" y="79"/>
                  </a:lnTo>
                  <a:lnTo>
                    <a:pt x="39" y="91"/>
                  </a:lnTo>
                  <a:lnTo>
                    <a:pt x="43" y="57"/>
                  </a:lnTo>
                  <a:lnTo>
                    <a:pt x="34" y="26"/>
                  </a:lnTo>
                  <a:lnTo>
                    <a:pt x="26" y="11"/>
                  </a:lnTo>
                  <a:lnTo>
                    <a:pt x="9"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5" name="Freeform 137">
              <a:extLst>
                <a:ext uri="{FF2B5EF4-FFF2-40B4-BE49-F238E27FC236}">
                  <a16:creationId xmlns:a16="http://schemas.microsoft.com/office/drawing/2014/main" id="{AB403486-DE96-4C41-A464-A18A06CE76FE}"/>
                </a:ext>
              </a:extLst>
            </p:cNvPr>
            <p:cNvSpPr>
              <a:spLocks/>
            </p:cNvSpPr>
            <p:nvPr/>
          </p:nvSpPr>
          <p:spPr bwMode="auto">
            <a:xfrm>
              <a:off x="5394326" y="5883275"/>
              <a:ext cx="68263" cy="131763"/>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4" y="30"/>
                  </a:lnTo>
                  <a:lnTo>
                    <a:pt x="21" y="53"/>
                  </a:lnTo>
                  <a:lnTo>
                    <a:pt x="25" y="68"/>
                  </a:lnTo>
                  <a:lnTo>
                    <a:pt x="21" y="83"/>
                  </a:lnTo>
                  <a:lnTo>
                    <a:pt x="34" y="57"/>
                  </a:lnTo>
                  <a:lnTo>
                    <a:pt x="43" y="38"/>
                  </a:lnTo>
                  <a:lnTo>
                    <a:pt x="43" y="23"/>
                  </a:lnTo>
                  <a:lnTo>
                    <a:pt x="34"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6" name="Freeform 138">
              <a:extLst>
                <a:ext uri="{FF2B5EF4-FFF2-40B4-BE49-F238E27FC236}">
                  <a16:creationId xmlns:a16="http://schemas.microsoft.com/office/drawing/2014/main" id="{A68DCE96-984E-4CBA-8CD1-D7D0C2191403}"/>
                </a:ext>
              </a:extLst>
            </p:cNvPr>
            <p:cNvSpPr>
              <a:spLocks/>
            </p:cNvSpPr>
            <p:nvPr/>
          </p:nvSpPr>
          <p:spPr bwMode="auto">
            <a:xfrm>
              <a:off x="436563" y="4419600"/>
              <a:ext cx="61913" cy="144463"/>
            </a:xfrm>
            <a:custGeom>
              <a:avLst/>
              <a:gdLst>
                <a:gd name="T0" fmla="*/ 2147483646 w 39"/>
                <a:gd name="T1" fmla="*/ 0 h 91"/>
                <a:gd name="T2" fmla="*/ 0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4" y="0"/>
                  </a:moveTo>
                  <a:lnTo>
                    <a:pt x="0" y="15"/>
                  </a:lnTo>
                  <a:lnTo>
                    <a:pt x="0" y="38"/>
                  </a:lnTo>
                  <a:lnTo>
                    <a:pt x="0" y="49"/>
                  </a:lnTo>
                  <a:lnTo>
                    <a:pt x="4" y="64"/>
                  </a:lnTo>
                  <a:lnTo>
                    <a:pt x="17" y="76"/>
                  </a:lnTo>
                  <a:lnTo>
                    <a:pt x="34" y="91"/>
                  </a:lnTo>
                  <a:lnTo>
                    <a:pt x="39" y="57"/>
                  </a:lnTo>
                  <a:lnTo>
                    <a:pt x="30" y="27"/>
                  </a:lnTo>
                  <a:lnTo>
                    <a:pt x="21" y="12"/>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7" name="Freeform 139">
              <a:extLst>
                <a:ext uri="{FF2B5EF4-FFF2-40B4-BE49-F238E27FC236}">
                  <a16:creationId xmlns:a16="http://schemas.microsoft.com/office/drawing/2014/main" id="{05BDFC49-B711-4C3E-BDA8-04705F1102A1}"/>
                </a:ext>
              </a:extLst>
            </p:cNvPr>
            <p:cNvSpPr>
              <a:spLocks/>
            </p:cNvSpPr>
            <p:nvPr/>
          </p:nvSpPr>
          <p:spPr bwMode="auto">
            <a:xfrm>
              <a:off x="5181601" y="6183313"/>
              <a:ext cx="68263" cy="131763"/>
            </a:xfrm>
            <a:custGeom>
              <a:avLst/>
              <a:gdLst>
                <a:gd name="T0" fmla="*/ 2147483646 w 43"/>
                <a:gd name="T1" fmla="*/ 0 h 83"/>
                <a:gd name="T2" fmla="*/ 0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8" y="0"/>
                  </a:moveTo>
                  <a:lnTo>
                    <a:pt x="0" y="15"/>
                  </a:lnTo>
                  <a:lnTo>
                    <a:pt x="0" y="23"/>
                  </a:lnTo>
                  <a:lnTo>
                    <a:pt x="5" y="34"/>
                  </a:lnTo>
                  <a:lnTo>
                    <a:pt x="22" y="57"/>
                  </a:lnTo>
                  <a:lnTo>
                    <a:pt x="26" y="68"/>
                  </a:lnTo>
                  <a:lnTo>
                    <a:pt x="18" y="83"/>
                  </a:lnTo>
                  <a:lnTo>
                    <a:pt x="35" y="60"/>
                  </a:lnTo>
                  <a:lnTo>
                    <a:pt x="43" y="41"/>
                  </a:lnTo>
                  <a:lnTo>
                    <a:pt x="39" y="23"/>
                  </a:lnTo>
                  <a:lnTo>
                    <a:pt x="30" y="15"/>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8" name="Freeform 140">
              <a:extLst>
                <a:ext uri="{FF2B5EF4-FFF2-40B4-BE49-F238E27FC236}">
                  <a16:creationId xmlns:a16="http://schemas.microsoft.com/office/drawing/2014/main" id="{96718DD1-AECE-4A73-A96F-A007A5DD91C5}"/>
                </a:ext>
              </a:extLst>
            </p:cNvPr>
            <p:cNvSpPr>
              <a:spLocks/>
            </p:cNvSpPr>
            <p:nvPr/>
          </p:nvSpPr>
          <p:spPr bwMode="auto">
            <a:xfrm>
              <a:off x="3286126" y="5930900"/>
              <a:ext cx="61913"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9" y="0"/>
                  </a:moveTo>
                  <a:lnTo>
                    <a:pt x="5" y="15"/>
                  </a:lnTo>
                  <a:lnTo>
                    <a:pt x="0" y="38"/>
                  </a:lnTo>
                  <a:lnTo>
                    <a:pt x="0" y="49"/>
                  </a:lnTo>
                  <a:lnTo>
                    <a:pt x="9" y="64"/>
                  </a:lnTo>
                  <a:lnTo>
                    <a:pt x="18" y="76"/>
                  </a:lnTo>
                  <a:lnTo>
                    <a:pt x="39" y="91"/>
                  </a:lnTo>
                  <a:lnTo>
                    <a:pt x="39" y="57"/>
                  </a:lnTo>
                  <a:lnTo>
                    <a:pt x="35" y="27"/>
                  </a:lnTo>
                  <a:lnTo>
                    <a:pt x="26" y="12"/>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9" name="Freeform 141">
              <a:extLst>
                <a:ext uri="{FF2B5EF4-FFF2-40B4-BE49-F238E27FC236}">
                  <a16:creationId xmlns:a16="http://schemas.microsoft.com/office/drawing/2014/main" id="{34847484-843B-401D-AAF1-41BD83124476}"/>
                </a:ext>
              </a:extLst>
            </p:cNvPr>
            <p:cNvSpPr>
              <a:spLocks/>
            </p:cNvSpPr>
            <p:nvPr/>
          </p:nvSpPr>
          <p:spPr bwMode="auto">
            <a:xfrm>
              <a:off x="4705351" y="5768975"/>
              <a:ext cx="68263" cy="131763"/>
            </a:xfrm>
            <a:custGeom>
              <a:avLst/>
              <a:gdLst>
                <a:gd name="T0" fmla="*/ 2147483646 w 43"/>
                <a:gd name="T1" fmla="*/ 0 h 83"/>
                <a:gd name="T2" fmla="*/ 0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0" y="15"/>
                  </a:lnTo>
                  <a:lnTo>
                    <a:pt x="0" y="23"/>
                  </a:lnTo>
                  <a:lnTo>
                    <a:pt x="4" y="34"/>
                  </a:lnTo>
                  <a:lnTo>
                    <a:pt x="21" y="57"/>
                  </a:lnTo>
                  <a:lnTo>
                    <a:pt x="26" y="68"/>
                  </a:lnTo>
                  <a:lnTo>
                    <a:pt x="21" y="83"/>
                  </a:lnTo>
                  <a:lnTo>
                    <a:pt x="34" y="61"/>
                  </a:lnTo>
                  <a:lnTo>
                    <a:pt x="43" y="42"/>
                  </a:lnTo>
                  <a:lnTo>
                    <a:pt x="38" y="23"/>
                  </a:lnTo>
                  <a:lnTo>
                    <a:pt x="30" y="12"/>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0" name="Freeform 142">
              <a:extLst>
                <a:ext uri="{FF2B5EF4-FFF2-40B4-BE49-F238E27FC236}">
                  <a16:creationId xmlns:a16="http://schemas.microsoft.com/office/drawing/2014/main" id="{C51A57E4-AE2B-4B17-B8F8-6228A7314384}"/>
                </a:ext>
              </a:extLst>
            </p:cNvPr>
            <p:cNvSpPr>
              <a:spLocks/>
            </p:cNvSpPr>
            <p:nvPr/>
          </p:nvSpPr>
          <p:spPr bwMode="auto">
            <a:xfrm>
              <a:off x="1698626" y="5799138"/>
              <a:ext cx="66675" cy="144463"/>
            </a:xfrm>
            <a:custGeom>
              <a:avLst/>
              <a:gdLst>
                <a:gd name="T0" fmla="*/ 2147483646 w 42"/>
                <a:gd name="T1" fmla="*/ 0 h 91"/>
                <a:gd name="T2" fmla="*/ 2147483646 w 42"/>
                <a:gd name="T3" fmla="*/ 2147483646 h 91"/>
                <a:gd name="T4" fmla="*/ 0 w 42"/>
                <a:gd name="T5" fmla="*/ 2147483646 h 91"/>
                <a:gd name="T6" fmla="*/ 2147483646 w 42"/>
                <a:gd name="T7" fmla="*/ 2147483646 h 91"/>
                <a:gd name="T8" fmla="*/ 2147483646 w 42"/>
                <a:gd name="T9" fmla="*/ 2147483646 h 91"/>
                <a:gd name="T10" fmla="*/ 2147483646 w 42"/>
                <a:gd name="T11" fmla="*/ 2147483646 h 91"/>
                <a:gd name="T12" fmla="*/ 2147483646 w 42"/>
                <a:gd name="T13" fmla="*/ 2147483646 h 91"/>
                <a:gd name="T14" fmla="*/ 2147483646 w 42"/>
                <a:gd name="T15" fmla="*/ 2147483646 h 91"/>
                <a:gd name="T16" fmla="*/ 2147483646 w 42"/>
                <a:gd name="T17" fmla="*/ 2147483646 h 91"/>
                <a:gd name="T18" fmla="*/ 2147483646 w 42"/>
                <a:gd name="T19" fmla="*/ 2147483646 h 91"/>
                <a:gd name="T20" fmla="*/ 2147483646 w 42"/>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91"/>
                <a:gd name="T35" fmla="*/ 42 w 42"/>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91">
                  <a:moveTo>
                    <a:pt x="8" y="0"/>
                  </a:moveTo>
                  <a:lnTo>
                    <a:pt x="4" y="19"/>
                  </a:lnTo>
                  <a:lnTo>
                    <a:pt x="0" y="38"/>
                  </a:lnTo>
                  <a:lnTo>
                    <a:pt x="4" y="53"/>
                  </a:lnTo>
                  <a:lnTo>
                    <a:pt x="8" y="64"/>
                  </a:lnTo>
                  <a:lnTo>
                    <a:pt x="21" y="79"/>
                  </a:lnTo>
                  <a:lnTo>
                    <a:pt x="38" y="91"/>
                  </a:lnTo>
                  <a:lnTo>
                    <a:pt x="42" y="57"/>
                  </a:lnTo>
                  <a:lnTo>
                    <a:pt x="34" y="30"/>
                  </a:lnTo>
                  <a:lnTo>
                    <a:pt x="25" y="15"/>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1" name="Freeform 143">
              <a:extLst>
                <a:ext uri="{FF2B5EF4-FFF2-40B4-BE49-F238E27FC236}">
                  <a16:creationId xmlns:a16="http://schemas.microsoft.com/office/drawing/2014/main" id="{6BF546A0-5D29-47B7-A815-F8BD4F757829}"/>
                </a:ext>
              </a:extLst>
            </p:cNvPr>
            <p:cNvSpPr>
              <a:spLocks/>
            </p:cNvSpPr>
            <p:nvPr/>
          </p:nvSpPr>
          <p:spPr bwMode="auto">
            <a:xfrm>
              <a:off x="436563" y="4311650"/>
              <a:ext cx="68263"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8" y="0"/>
                  </a:moveTo>
                  <a:lnTo>
                    <a:pt x="4" y="15"/>
                  </a:lnTo>
                  <a:lnTo>
                    <a:pt x="0" y="38"/>
                  </a:lnTo>
                  <a:lnTo>
                    <a:pt x="4" y="49"/>
                  </a:lnTo>
                  <a:lnTo>
                    <a:pt x="8" y="64"/>
                  </a:lnTo>
                  <a:lnTo>
                    <a:pt x="21" y="76"/>
                  </a:lnTo>
                  <a:lnTo>
                    <a:pt x="39" y="91"/>
                  </a:lnTo>
                  <a:lnTo>
                    <a:pt x="43" y="57"/>
                  </a:lnTo>
                  <a:lnTo>
                    <a:pt x="34" y="27"/>
                  </a:lnTo>
                  <a:lnTo>
                    <a:pt x="26" y="12"/>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2" name="Freeform 144">
              <a:extLst>
                <a:ext uri="{FF2B5EF4-FFF2-40B4-BE49-F238E27FC236}">
                  <a16:creationId xmlns:a16="http://schemas.microsoft.com/office/drawing/2014/main" id="{53613696-0F90-4B82-8629-62A465844642}"/>
                </a:ext>
              </a:extLst>
            </p:cNvPr>
            <p:cNvSpPr>
              <a:spLocks/>
            </p:cNvSpPr>
            <p:nvPr/>
          </p:nvSpPr>
          <p:spPr bwMode="auto">
            <a:xfrm>
              <a:off x="4165601" y="5853113"/>
              <a:ext cx="165100" cy="53975"/>
            </a:xfrm>
            <a:custGeom>
              <a:avLst/>
              <a:gdLst>
                <a:gd name="T0" fmla="*/ 2147483646 w 104"/>
                <a:gd name="T1" fmla="*/ 2147483646 h 34"/>
                <a:gd name="T2" fmla="*/ 2147483646 w 104"/>
                <a:gd name="T3" fmla="*/ 2147483646 h 34"/>
                <a:gd name="T4" fmla="*/ 2147483646 w 104"/>
                <a:gd name="T5" fmla="*/ 0 h 34"/>
                <a:gd name="T6" fmla="*/ 2147483646 w 104"/>
                <a:gd name="T7" fmla="*/ 2147483646 h 34"/>
                <a:gd name="T8" fmla="*/ 2147483646 w 104"/>
                <a:gd name="T9" fmla="*/ 2147483646 h 34"/>
                <a:gd name="T10" fmla="*/ 0 w 104"/>
                <a:gd name="T11" fmla="*/ 2147483646 h 34"/>
                <a:gd name="T12" fmla="*/ 2147483646 w 104"/>
                <a:gd name="T13" fmla="*/ 2147483646 h 34"/>
                <a:gd name="T14" fmla="*/ 2147483646 w 104"/>
                <a:gd name="T15" fmla="*/ 2147483646 h 34"/>
                <a:gd name="T16" fmla="*/ 2147483646 w 104"/>
                <a:gd name="T17" fmla="*/ 2147483646 h 34"/>
                <a:gd name="T18" fmla="*/ 2147483646 w 104"/>
                <a:gd name="T19" fmla="*/ 2147483646 h 34"/>
                <a:gd name="T20" fmla="*/ 2147483646 w 104"/>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34"/>
                <a:gd name="T35" fmla="*/ 104 w 104"/>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34">
                  <a:moveTo>
                    <a:pt x="104" y="8"/>
                  </a:moveTo>
                  <a:lnTo>
                    <a:pt x="86" y="8"/>
                  </a:lnTo>
                  <a:lnTo>
                    <a:pt x="61" y="0"/>
                  </a:lnTo>
                  <a:lnTo>
                    <a:pt x="30" y="4"/>
                  </a:lnTo>
                  <a:lnTo>
                    <a:pt x="13" y="15"/>
                  </a:lnTo>
                  <a:lnTo>
                    <a:pt x="0" y="30"/>
                  </a:lnTo>
                  <a:lnTo>
                    <a:pt x="39" y="34"/>
                  </a:lnTo>
                  <a:lnTo>
                    <a:pt x="52" y="34"/>
                  </a:lnTo>
                  <a:lnTo>
                    <a:pt x="69" y="30"/>
                  </a:lnTo>
                  <a:lnTo>
                    <a:pt x="91" y="23"/>
                  </a:lnTo>
                  <a:lnTo>
                    <a:pt x="104" y="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3" name="Freeform 145">
              <a:extLst>
                <a:ext uri="{FF2B5EF4-FFF2-40B4-BE49-F238E27FC236}">
                  <a16:creationId xmlns:a16="http://schemas.microsoft.com/office/drawing/2014/main" id="{72606AB8-A8F7-4CB6-8B84-6E9BF9BDF893}"/>
                </a:ext>
              </a:extLst>
            </p:cNvPr>
            <p:cNvSpPr>
              <a:spLocks/>
            </p:cNvSpPr>
            <p:nvPr/>
          </p:nvSpPr>
          <p:spPr bwMode="auto">
            <a:xfrm>
              <a:off x="511176" y="4384675"/>
              <a:ext cx="74613" cy="155575"/>
            </a:xfrm>
            <a:custGeom>
              <a:avLst/>
              <a:gdLst>
                <a:gd name="T0" fmla="*/ 2147483646 w 47"/>
                <a:gd name="T1" fmla="*/ 2147483646 h 98"/>
                <a:gd name="T2" fmla="*/ 2147483646 w 47"/>
                <a:gd name="T3" fmla="*/ 2147483646 h 98"/>
                <a:gd name="T4" fmla="*/ 2147483646 w 47"/>
                <a:gd name="T5" fmla="*/ 2147483646 h 98"/>
                <a:gd name="T6" fmla="*/ 2147483646 w 47"/>
                <a:gd name="T7" fmla="*/ 2147483646 h 98"/>
                <a:gd name="T8" fmla="*/ 2147483646 w 47"/>
                <a:gd name="T9" fmla="*/ 2147483646 h 98"/>
                <a:gd name="T10" fmla="*/ 2147483646 w 47"/>
                <a:gd name="T11" fmla="*/ 2147483646 h 98"/>
                <a:gd name="T12" fmla="*/ 2147483646 w 47"/>
                <a:gd name="T13" fmla="*/ 0 h 98"/>
                <a:gd name="T14" fmla="*/ 2147483646 w 47"/>
                <a:gd name="T15" fmla="*/ 2147483646 h 98"/>
                <a:gd name="T16" fmla="*/ 0 w 47"/>
                <a:gd name="T17" fmla="*/ 2147483646 h 98"/>
                <a:gd name="T18" fmla="*/ 2147483646 w 47"/>
                <a:gd name="T19" fmla="*/ 2147483646 h 98"/>
                <a:gd name="T20" fmla="*/ 2147483646 w 47"/>
                <a:gd name="T21" fmla="*/ 2147483646 h 98"/>
                <a:gd name="T22" fmla="*/ 2147483646 w 47"/>
                <a:gd name="T23" fmla="*/ 2147483646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98"/>
                <a:gd name="T38" fmla="*/ 47 w 47"/>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98">
                  <a:moveTo>
                    <a:pt x="22" y="98"/>
                  </a:moveTo>
                  <a:lnTo>
                    <a:pt x="43" y="83"/>
                  </a:lnTo>
                  <a:lnTo>
                    <a:pt x="47" y="71"/>
                  </a:lnTo>
                  <a:lnTo>
                    <a:pt x="47" y="56"/>
                  </a:lnTo>
                  <a:lnTo>
                    <a:pt x="35" y="22"/>
                  </a:lnTo>
                  <a:lnTo>
                    <a:pt x="30" y="11"/>
                  </a:lnTo>
                  <a:lnTo>
                    <a:pt x="35" y="0"/>
                  </a:lnTo>
                  <a:lnTo>
                    <a:pt x="13" y="26"/>
                  </a:lnTo>
                  <a:lnTo>
                    <a:pt x="0" y="52"/>
                  </a:lnTo>
                  <a:lnTo>
                    <a:pt x="4" y="75"/>
                  </a:lnTo>
                  <a:lnTo>
                    <a:pt x="9" y="86"/>
                  </a:lnTo>
                  <a:lnTo>
                    <a:pt x="22" y="9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4" name="Freeform 146">
              <a:extLst>
                <a:ext uri="{FF2B5EF4-FFF2-40B4-BE49-F238E27FC236}">
                  <a16:creationId xmlns:a16="http://schemas.microsoft.com/office/drawing/2014/main" id="{5446159F-1207-4A83-BBA6-34A7DFB238D5}"/>
                </a:ext>
              </a:extLst>
            </p:cNvPr>
            <p:cNvSpPr>
              <a:spLocks/>
            </p:cNvSpPr>
            <p:nvPr/>
          </p:nvSpPr>
          <p:spPr bwMode="auto">
            <a:xfrm>
              <a:off x="3689351" y="6051550"/>
              <a:ext cx="88900" cy="71438"/>
            </a:xfrm>
            <a:custGeom>
              <a:avLst/>
              <a:gdLst>
                <a:gd name="T0" fmla="*/ 2147483646 w 56"/>
                <a:gd name="T1" fmla="*/ 2147483646 h 45"/>
                <a:gd name="T2" fmla="*/ 2147483646 w 56"/>
                <a:gd name="T3" fmla="*/ 2147483646 h 45"/>
                <a:gd name="T4" fmla="*/ 2147483646 w 56"/>
                <a:gd name="T5" fmla="*/ 2147483646 h 45"/>
                <a:gd name="T6" fmla="*/ 0 w 56"/>
                <a:gd name="T7" fmla="*/ 0 h 45"/>
                <a:gd name="T8" fmla="*/ 2147483646 w 56"/>
                <a:gd name="T9" fmla="*/ 2147483646 h 45"/>
                <a:gd name="T10" fmla="*/ 2147483646 w 56"/>
                <a:gd name="T11" fmla="*/ 2147483646 h 45"/>
                <a:gd name="T12" fmla="*/ 2147483646 w 56"/>
                <a:gd name="T13" fmla="*/ 2147483646 h 45"/>
                <a:gd name="T14" fmla="*/ 0 60000 65536"/>
                <a:gd name="T15" fmla="*/ 0 60000 65536"/>
                <a:gd name="T16" fmla="*/ 0 60000 65536"/>
                <a:gd name="T17" fmla="*/ 0 60000 65536"/>
                <a:gd name="T18" fmla="*/ 0 60000 65536"/>
                <a:gd name="T19" fmla="*/ 0 60000 65536"/>
                <a:gd name="T20" fmla="*/ 0 60000 65536"/>
                <a:gd name="T21" fmla="*/ 0 w 56"/>
                <a:gd name="T22" fmla="*/ 0 h 45"/>
                <a:gd name="T23" fmla="*/ 56 w 56"/>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5">
                  <a:moveTo>
                    <a:pt x="56" y="45"/>
                  </a:moveTo>
                  <a:lnTo>
                    <a:pt x="38" y="19"/>
                  </a:lnTo>
                  <a:lnTo>
                    <a:pt x="21" y="7"/>
                  </a:lnTo>
                  <a:lnTo>
                    <a:pt x="0" y="0"/>
                  </a:lnTo>
                  <a:lnTo>
                    <a:pt x="17" y="30"/>
                  </a:lnTo>
                  <a:lnTo>
                    <a:pt x="30" y="41"/>
                  </a:lnTo>
                  <a:lnTo>
                    <a:pt x="56" y="4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5" name="Freeform 147">
              <a:extLst>
                <a:ext uri="{FF2B5EF4-FFF2-40B4-BE49-F238E27FC236}">
                  <a16:creationId xmlns:a16="http://schemas.microsoft.com/office/drawing/2014/main" id="{1F7B5C6C-9C50-4CCE-83E3-7B5CE8DB07A2}"/>
                </a:ext>
              </a:extLst>
            </p:cNvPr>
            <p:cNvSpPr>
              <a:spLocks/>
            </p:cNvSpPr>
            <p:nvPr/>
          </p:nvSpPr>
          <p:spPr bwMode="auto">
            <a:xfrm>
              <a:off x="1241426" y="5991225"/>
              <a:ext cx="107950" cy="120650"/>
            </a:xfrm>
            <a:custGeom>
              <a:avLst/>
              <a:gdLst>
                <a:gd name="T0" fmla="*/ 2147483646 w 68"/>
                <a:gd name="T1" fmla="*/ 2147483646 h 76"/>
                <a:gd name="T2" fmla="*/ 2147483646 w 68"/>
                <a:gd name="T3" fmla="*/ 2147483646 h 76"/>
                <a:gd name="T4" fmla="*/ 2147483646 w 68"/>
                <a:gd name="T5" fmla="*/ 2147483646 h 76"/>
                <a:gd name="T6" fmla="*/ 2147483646 w 68"/>
                <a:gd name="T7" fmla="*/ 2147483646 h 76"/>
                <a:gd name="T8" fmla="*/ 2147483646 w 68"/>
                <a:gd name="T9" fmla="*/ 2147483646 h 76"/>
                <a:gd name="T10" fmla="*/ 2147483646 w 68"/>
                <a:gd name="T11" fmla="*/ 2147483646 h 76"/>
                <a:gd name="T12" fmla="*/ 0 w 68"/>
                <a:gd name="T13" fmla="*/ 0 h 76"/>
                <a:gd name="T14" fmla="*/ 2147483646 w 68"/>
                <a:gd name="T15" fmla="*/ 2147483646 h 76"/>
                <a:gd name="T16" fmla="*/ 2147483646 w 68"/>
                <a:gd name="T17" fmla="*/ 2147483646 h 76"/>
                <a:gd name="T18" fmla="*/ 2147483646 w 68"/>
                <a:gd name="T19" fmla="*/ 2147483646 h 76"/>
                <a:gd name="T20" fmla="*/ 2147483646 w 68"/>
                <a:gd name="T21" fmla="*/ 2147483646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76"/>
                <a:gd name="T35" fmla="*/ 68 w 6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76">
                  <a:moveTo>
                    <a:pt x="64" y="76"/>
                  </a:moveTo>
                  <a:lnTo>
                    <a:pt x="68" y="53"/>
                  </a:lnTo>
                  <a:lnTo>
                    <a:pt x="64" y="42"/>
                  </a:lnTo>
                  <a:lnTo>
                    <a:pt x="51" y="30"/>
                  </a:lnTo>
                  <a:lnTo>
                    <a:pt x="17" y="15"/>
                  </a:lnTo>
                  <a:lnTo>
                    <a:pt x="4" y="8"/>
                  </a:lnTo>
                  <a:lnTo>
                    <a:pt x="0" y="0"/>
                  </a:lnTo>
                  <a:lnTo>
                    <a:pt x="4" y="30"/>
                  </a:lnTo>
                  <a:lnTo>
                    <a:pt x="17" y="53"/>
                  </a:lnTo>
                  <a:lnTo>
                    <a:pt x="34" y="72"/>
                  </a:lnTo>
                  <a:lnTo>
                    <a:pt x="64"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6" name="Freeform 148">
              <a:extLst>
                <a:ext uri="{FF2B5EF4-FFF2-40B4-BE49-F238E27FC236}">
                  <a16:creationId xmlns:a16="http://schemas.microsoft.com/office/drawing/2014/main" id="{02B6E28B-5F39-4D83-A815-D85FF7648B6A}"/>
                </a:ext>
              </a:extLst>
            </p:cNvPr>
            <p:cNvSpPr>
              <a:spLocks/>
            </p:cNvSpPr>
            <p:nvPr/>
          </p:nvSpPr>
          <p:spPr bwMode="auto">
            <a:xfrm>
              <a:off x="1485901" y="6075363"/>
              <a:ext cx="96838" cy="71438"/>
            </a:xfrm>
            <a:custGeom>
              <a:avLst/>
              <a:gdLst>
                <a:gd name="T0" fmla="*/ 0 w 61"/>
                <a:gd name="T1" fmla="*/ 0 h 45"/>
                <a:gd name="T2" fmla="*/ 2147483646 w 61"/>
                <a:gd name="T3" fmla="*/ 2147483646 h 45"/>
                <a:gd name="T4" fmla="*/ 2147483646 w 61"/>
                <a:gd name="T5" fmla="*/ 2147483646 h 45"/>
                <a:gd name="T6" fmla="*/ 2147483646 w 61"/>
                <a:gd name="T7" fmla="*/ 2147483646 h 45"/>
                <a:gd name="T8" fmla="*/ 2147483646 w 61"/>
                <a:gd name="T9" fmla="*/ 2147483646 h 45"/>
                <a:gd name="T10" fmla="*/ 2147483646 w 61"/>
                <a:gd name="T11" fmla="*/ 2147483646 h 45"/>
                <a:gd name="T12" fmla="*/ 2147483646 w 61"/>
                <a:gd name="T13" fmla="*/ 2147483646 h 45"/>
                <a:gd name="T14" fmla="*/ 2147483646 w 61"/>
                <a:gd name="T15" fmla="*/ 2147483646 h 45"/>
                <a:gd name="T16" fmla="*/ 2147483646 w 61"/>
                <a:gd name="T17" fmla="*/ 2147483646 h 45"/>
                <a:gd name="T18" fmla="*/ 2147483646 w 61"/>
                <a:gd name="T19" fmla="*/ 2147483646 h 45"/>
                <a:gd name="T20" fmla="*/ 0 w 61"/>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5"/>
                <a:gd name="T35" fmla="*/ 61 w 61"/>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5">
                  <a:moveTo>
                    <a:pt x="0" y="0"/>
                  </a:moveTo>
                  <a:lnTo>
                    <a:pt x="5" y="15"/>
                  </a:lnTo>
                  <a:lnTo>
                    <a:pt x="18" y="26"/>
                  </a:lnTo>
                  <a:lnTo>
                    <a:pt x="39" y="38"/>
                  </a:lnTo>
                  <a:lnTo>
                    <a:pt x="61" y="45"/>
                  </a:lnTo>
                  <a:lnTo>
                    <a:pt x="52" y="19"/>
                  </a:lnTo>
                  <a:lnTo>
                    <a:pt x="48" y="11"/>
                  </a:lnTo>
                  <a:lnTo>
                    <a:pt x="35" y="7"/>
                  </a:lnTo>
                  <a:lnTo>
                    <a:pt x="13" y="7"/>
                  </a:lnTo>
                  <a:lnTo>
                    <a:pt x="5" y="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7" name="Freeform 149">
              <a:extLst>
                <a:ext uri="{FF2B5EF4-FFF2-40B4-BE49-F238E27FC236}">
                  <a16:creationId xmlns:a16="http://schemas.microsoft.com/office/drawing/2014/main" id="{A3C68188-7C1F-4D0F-B769-30784C20A08C}"/>
                </a:ext>
              </a:extLst>
            </p:cNvPr>
            <p:cNvSpPr>
              <a:spLocks/>
            </p:cNvSpPr>
            <p:nvPr/>
          </p:nvSpPr>
          <p:spPr bwMode="auto">
            <a:xfrm>
              <a:off x="1404938" y="6075363"/>
              <a:ext cx="68263" cy="149225"/>
            </a:xfrm>
            <a:custGeom>
              <a:avLst/>
              <a:gdLst>
                <a:gd name="T0" fmla="*/ 2147483646 w 43"/>
                <a:gd name="T1" fmla="*/ 0 h 94"/>
                <a:gd name="T2" fmla="*/ 2147483646 w 43"/>
                <a:gd name="T3" fmla="*/ 2147483646 h 94"/>
                <a:gd name="T4" fmla="*/ 0 w 43"/>
                <a:gd name="T5" fmla="*/ 2147483646 h 94"/>
                <a:gd name="T6" fmla="*/ 0 w 43"/>
                <a:gd name="T7" fmla="*/ 2147483646 h 94"/>
                <a:gd name="T8" fmla="*/ 2147483646 w 43"/>
                <a:gd name="T9" fmla="*/ 2147483646 h 94"/>
                <a:gd name="T10" fmla="*/ 2147483646 w 43"/>
                <a:gd name="T11" fmla="*/ 2147483646 h 94"/>
                <a:gd name="T12" fmla="*/ 2147483646 w 43"/>
                <a:gd name="T13" fmla="*/ 2147483646 h 94"/>
                <a:gd name="T14" fmla="*/ 2147483646 w 43"/>
                <a:gd name="T15" fmla="*/ 2147483646 h 94"/>
                <a:gd name="T16" fmla="*/ 2147483646 w 43"/>
                <a:gd name="T17" fmla="*/ 2147483646 h 94"/>
                <a:gd name="T18" fmla="*/ 2147483646 w 43"/>
                <a:gd name="T19" fmla="*/ 2147483646 h 94"/>
                <a:gd name="T20" fmla="*/ 2147483646 w 43"/>
                <a:gd name="T21" fmla="*/ 2147483646 h 94"/>
                <a:gd name="T22" fmla="*/ 2147483646 w 43"/>
                <a:gd name="T23" fmla="*/ 0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94"/>
                <a:gd name="T38" fmla="*/ 43 w 43"/>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94">
                  <a:moveTo>
                    <a:pt x="30" y="0"/>
                  </a:moveTo>
                  <a:lnTo>
                    <a:pt x="8" y="11"/>
                  </a:lnTo>
                  <a:lnTo>
                    <a:pt x="0" y="23"/>
                  </a:lnTo>
                  <a:lnTo>
                    <a:pt x="0" y="38"/>
                  </a:lnTo>
                  <a:lnTo>
                    <a:pt x="8" y="72"/>
                  </a:lnTo>
                  <a:lnTo>
                    <a:pt x="8" y="83"/>
                  </a:lnTo>
                  <a:lnTo>
                    <a:pt x="4" y="94"/>
                  </a:lnTo>
                  <a:lnTo>
                    <a:pt x="26" y="72"/>
                  </a:lnTo>
                  <a:lnTo>
                    <a:pt x="43" y="45"/>
                  </a:lnTo>
                  <a:lnTo>
                    <a:pt x="43" y="23"/>
                  </a:lnTo>
                  <a:lnTo>
                    <a:pt x="43" y="11"/>
                  </a:lnTo>
                  <a:lnTo>
                    <a:pt x="3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8" name="Freeform 150">
              <a:extLst>
                <a:ext uri="{FF2B5EF4-FFF2-40B4-BE49-F238E27FC236}">
                  <a16:creationId xmlns:a16="http://schemas.microsoft.com/office/drawing/2014/main" id="{1ECD40EF-47B7-492D-B611-5B119B893FB8}"/>
                </a:ext>
              </a:extLst>
            </p:cNvPr>
            <p:cNvSpPr>
              <a:spLocks/>
            </p:cNvSpPr>
            <p:nvPr/>
          </p:nvSpPr>
          <p:spPr bwMode="auto">
            <a:xfrm>
              <a:off x="430213" y="4605338"/>
              <a:ext cx="80963" cy="150813"/>
            </a:xfrm>
            <a:custGeom>
              <a:avLst/>
              <a:gdLst>
                <a:gd name="T0" fmla="*/ 2147483646 w 51"/>
                <a:gd name="T1" fmla="*/ 0 h 95"/>
                <a:gd name="T2" fmla="*/ 0 w 51"/>
                <a:gd name="T3" fmla="*/ 2147483646 h 95"/>
                <a:gd name="T4" fmla="*/ 0 w 51"/>
                <a:gd name="T5" fmla="*/ 2147483646 h 95"/>
                <a:gd name="T6" fmla="*/ 2147483646 w 51"/>
                <a:gd name="T7" fmla="*/ 2147483646 h 95"/>
                <a:gd name="T8" fmla="*/ 2147483646 w 51"/>
                <a:gd name="T9" fmla="*/ 2147483646 h 95"/>
                <a:gd name="T10" fmla="*/ 2147483646 w 51"/>
                <a:gd name="T11" fmla="*/ 2147483646 h 95"/>
                <a:gd name="T12" fmla="*/ 2147483646 w 51"/>
                <a:gd name="T13" fmla="*/ 2147483646 h 95"/>
                <a:gd name="T14" fmla="*/ 2147483646 w 51"/>
                <a:gd name="T15" fmla="*/ 2147483646 h 95"/>
                <a:gd name="T16" fmla="*/ 2147483646 w 51"/>
                <a:gd name="T17" fmla="*/ 2147483646 h 95"/>
                <a:gd name="T18" fmla="*/ 2147483646 w 51"/>
                <a:gd name="T19" fmla="*/ 2147483646 h 95"/>
                <a:gd name="T20" fmla="*/ 2147483646 w 51"/>
                <a:gd name="T21" fmla="*/ 0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95"/>
                <a:gd name="T35" fmla="*/ 51 w 51"/>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95">
                  <a:moveTo>
                    <a:pt x="17" y="0"/>
                  </a:moveTo>
                  <a:lnTo>
                    <a:pt x="0" y="19"/>
                  </a:lnTo>
                  <a:lnTo>
                    <a:pt x="0" y="34"/>
                  </a:lnTo>
                  <a:lnTo>
                    <a:pt x="8" y="46"/>
                  </a:lnTo>
                  <a:lnTo>
                    <a:pt x="34" y="72"/>
                  </a:lnTo>
                  <a:lnTo>
                    <a:pt x="43" y="83"/>
                  </a:lnTo>
                  <a:lnTo>
                    <a:pt x="43" y="95"/>
                  </a:lnTo>
                  <a:lnTo>
                    <a:pt x="47" y="65"/>
                  </a:lnTo>
                  <a:lnTo>
                    <a:pt x="51" y="38"/>
                  </a:lnTo>
                  <a:lnTo>
                    <a:pt x="38" y="15"/>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9" name="Freeform 151">
              <a:extLst>
                <a:ext uri="{FF2B5EF4-FFF2-40B4-BE49-F238E27FC236}">
                  <a16:creationId xmlns:a16="http://schemas.microsoft.com/office/drawing/2014/main" id="{7031DC14-8DCE-4A50-B12C-7D3F0CBF7B2A}"/>
                </a:ext>
              </a:extLst>
            </p:cNvPr>
            <p:cNvSpPr>
              <a:spLocks/>
            </p:cNvSpPr>
            <p:nvPr/>
          </p:nvSpPr>
          <p:spPr bwMode="auto">
            <a:xfrm>
              <a:off x="1493838" y="5865813"/>
              <a:ext cx="169863" cy="155575"/>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0 w 107"/>
                <a:gd name="T13" fmla="*/ 0 h 98"/>
                <a:gd name="T14" fmla="*/ 2147483646 w 107"/>
                <a:gd name="T15" fmla="*/ 2147483646 h 98"/>
                <a:gd name="T16" fmla="*/ 2147483646 w 107"/>
                <a:gd name="T17" fmla="*/ 2147483646 h 98"/>
                <a:gd name="T18" fmla="*/ 2147483646 w 107"/>
                <a:gd name="T19" fmla="*/ 2147483646 h 98"/>
                <a:gd name="T20" fmla="*/ 2147483646 w 107"/>
                <a:gd name="T21" fmla="*/ 2147483646 h 98"/>
                <a:gd name="T22" fmla="*/ 2147483646 w 107"/>
                <a:gd name="T23" fmla="*/ 2147483646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
                <a:gd name="T37" fmla="*/ 0 h 98"/>
                <a:gd name="T38" fmla="*/ 107 w 107"/>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 h="98">
                  <a:moveTo>
                    <a:pt x="103" y="98"/>
                  </a:moveTo>
                  <a:lnTo>
                    <a:pt x="90" y="94"/>
                  </a:lnTo>
                  <a:lnTo>
                    <a:pt x="64" y="79"/>
                  </a:lnTo>
                  <a:lnTo>
                    <a:pt x="51" y="68"/>
                  </a:lnTo>
                  <a:lnTo>
                    <a:pt x="38" y="49"/>
                  </a:lnTo>
                  <a:lnTo>
                    <a:pt x="21" y="26"/>
                  </a:lnTo>
                  <a:lnTo>
                    <a:pt x="0" y="0"/>
                  </a:lnTo>
                  <a:lnTo>
                    <a:pt x="43" y="26"/>
                  </a:lnTo>
                  <a:lnTo>
                    <a:pt x="81" y="49"/>
                  </a:lnTo>
                  <a:lnTo>
                    <a:pt x="103" y="71"/>
                  </a:lnTo>
                  <a:lnTo>
                    <a:pt x="107" y="83"/>
                  </a:lnTo>
                  <a:lnTo>
                    <a:pt x="103" y="9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0" name="Freeform 152">
              <a:extLst>
                <a:ext uri="{FF2B5EF4-FFF2-40B4-BE49-F238E27FC236}">
                  <a16:creationId xmlns:a16="http://schemas.microsoft.com/office/drawing/2014/main" id="{531A10D3-5BAC-4D36-96A5-7C107037C44C}"/>
                </a:ext>
              </a:extLst>
            </p:cNvPr>
            <p:cNvSpPr>
              <a:spLocks/>
            </p:cNvSpPr>
            <p:nvPr/>
          </p:nvSpPr>
          <p:spPr bwMode="auto">
            <a:xfrm>
              <a:off x="722313" y="5654675"/>
              <a:ext cx="61913"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9" y="0"/>
                  </a:moveTo>
                  <a:lnTo>
                    <a:pt x="5" y="19"/>
                  </a:lnTo>
                  <a:lnTo>
                    <a:pt x="0" y="42"/>
                  </a:lnTo>
                  <a:lnTo>
                    <a:pt x="0" y="53"/>
                  </a:lnTo>
                  <a:lnTo>
                    <a:pt x="9" y="65"/>
                  </a:lnTo>
                  <a:lnTo>
                    <a:pt x="17" y="80"/>
                  </a:lnTo>
                  <a:lnTo>
                    <a:pt x="39" y="91"/>
                  </a:lnTo>
                  <a:lnTo>
                    <a:pt x="39" y="57"/>
                  </a:lnTo>
                  <a:lnTo>
                    <a:pt x="35" y="31"/>
                  </a:lnTo>
                  <a:lnTo>
                    <a:pt x="26" y="16"/>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1" name="Freeform 153">
              <a:extLst>
                <a:ext uri="{FF2B5EF4-FFF2-40B4-BE49-F238E27FC236}">
                  <a16:creationId xmlns:a16="http://schemas.microsoft.com/office/drawing/2014/main" id="{63ADE78C-4E50-4E9C-96D8-AFFAA7F60D0E}"/>
                </a:ext>
              </a:extLst>
            </p:cNvPr>
            <p:cNvSpPr>
              <a:spLocks/>
            </p:cNvSpPr>
            <p:nvPr/>
          </p:nvSpPr>
          <p:spPr bwMode="auto">
            <a:xfrm>
              <a:off x="504826" y="5337175"/>
              <a:ext cx="163513" cy="73025"/>
            </a:xfrm>
            <a:custGeom>
              <a:avLst/>
              <a:gdLst>
                <a:gd name="T0" fmla="*/ 2147483646 w 103"/>
                <a:gd name="T1" fmla="*/ 2147483646 h 46"/>
                <a:gd name="T2" fmla="*/ 2147483646 w 103"/>
                <a:gd name="T3" fmla="*/ 0 h 46"/>
                <a:gd name="T4" fmla="*/ 2147483646 w 103"/>
                <a:gd name="T5" fmla="*/ 0 h 46"/>
                <a:gd name="T6" fmla="*/ 2147483646 w 103"/>
                <a:gd name="T7" fmla="*/ 2147483646 h 46"/>
                <a:gd name="T8" fmla="*/ 2147483646 w 103"/>
                <a:gd name="T9" fmla="*/ 2147483646 h 46"/>
                <a:gd name="T10" fmla="*/ 2147483646 w 103"/>
                <a:gd name="T11" fmla="*/ 2147483646 h 46"/>
                <a:gd name="T12" fmla="*/ 0 w 103"/>
                <a:gd name="T13" fmla="*/ 2147483646 h 46"/>
                <a:gd name="T14" fmla="*/ 2147483646 w 103"/>
                <a:gd name="T15" fmla="*/ 2147483646 h 46"/>
                <a:gd name="T16" fmla="*/ 2147483646 w 103"/>
                <a:gd name="T17" fmla="*/ 2147483646 h 46"/>
                <a:gd name="T18" fmla="*/ 2147483646 w 103"/>
                <a:gd name="T19" fmla="*/ 2147483646 h 46"/>
                <a:gd name="T20" fmla="*/ 2147483646 w 103"/>
                <a:gd name="T21" fmla="*/ 214748364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6"/>
                <a:gd name="T35" fmla="*/ 103 w 10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6">
                  <a:moveTo>
                    <a:pt x="103" y="12"/>
                  </a:moveTo>
                  <a:lnTo>
                    <a:pt x="77" y="0"/>
                  </a:lnTo>
                  <a:lnTo>
                    <a:pt x="64" y="0"/>
                  </a:lnTo>
                  <a:lnTo>
                    <a:pt x="47" y="8"/>
                  </a:lnTo>
                  <a:lnTo>
                    <a:pt x="21" y="30"/>
                  </a:lnTo>
                  <a:lnTo>
                    <a:pt x="8" y="38"/>
                  </a:lnTo>
                  <a:lnTo>
                    <a:pt x="0" y="42"/>
                  </a:lnTo>
                  <a:lnTo>
                    <a:pt x="34" y="46"/>
                  </a:lnTo>
                  <a:lnTo>
                    <a:pt x="64" y="42"/>
                  </a:lnTo>
                  <a:lnTo>
                    <a:pt x="86" y="34"/>
                  </a:lnTo>
                  <a:lnTo>
                    <a:pt x="103" y="12"/>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2" name="Freeform 154">
              <a:extLst>
                <a:ext uri="{FF2B5EF4-FFF2-40B4-BE49-F238E27FC236}">
                  <a16:creationId xmlns:a16="http://schemas.microsoft.com/office/drawing/2014/main" id="{236635F2-C300-48A5-9D6F-D9B91ACD317E}"/>
                </a:ext>
              </a:extLst>
            </p:cNvPr>
            <p:cNvSpPr>
              <a:spLocks/>
            </p:cNvSpPr>
            <p:nvPr/>
          </p:nvSpPr>
          <p:spPr bwMode="auto">
            <a:xfrm>
              <a:off x="2414588" y="5913438"/>
              <a:ext cx="60325" cy="144463"/>
            </a:xfrm>
            <a:custGeom>
              <a:avLst/>
              <a:gdLst>
                <a:gd name="T0" fmla="*/ 2147483646 w 38"/>
                <a:gd name="T1" fmla="*/ 0 h 91"/>
                <a:gd name="T2" fmla="*/ 2147483646 w 38"/>
                <a:gd name="T3" fmla="*/ 2147483646 h 91"/>
                <a:gd name="T4" fmla="*/ 0 w 38"/>
                <a:gd name="T5" fmla="*/ 2147483646 h 91"/>
                <a:gd name="T6" fmla="*/ 0 w 38"/>
                <a:gd name="T7" fmla="*/ 2147483646 h 91"/>
                <a:gd name="T8" fmla="*/ 2147483646 w 38"/>
                <a:gd name="T9" fmla="*/ 2147483646 h 91"/>
                <a:gd name="T10" fmla="*/ 2147483646 w 38"/>
                <a:gd name="T11" fmla="*/ 2147483646 h 91"/>
                <a:gd name="T12" fmla="*/ 2147483646 w 38"/>
                <a:gd name="T13" fmla="*/ 2147483646 h 91"/>
                <a:gd name="T14" fmla="*/ 2147483646 w 38"/>
                <a:gd name="T15" fmla="*/ 2147483646 h 91"/>
                <a:gd name="T16" fmla="*/ 2147483646 w 38"/>
                <a:gd name="T17" fmla="*/ 2147483646 h 91"/>
                <a:gd name="T18" fmla="*/ 2147483646 w 38"/>
                <a:gd name="T19" fmla="*/ 2147483646 h 91"/>
                <a:gd name="T20" fmla="*/ 2147483646 w 38"/>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91"/>
                <a:gd name="T35" fmla="*/ 38 w 38"/>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91">
                  <a:moveTo>
                    <a:pt x="8" y="0"/>
                  </a:moveTo>
                  <a:lnTo>
                    <a:pt x="4" y="19"/>
                  </a:lnTo>
                  <a:lnTo>
                    <a:pt x="0" y="38"/>
                  </a:lnTo>
                  <a:lnTo>
                    <a:pt x="0" y="53"/>
                  </a:lnTo>
                  <a:lnTo>
                    <a:pt x="8" y="64"/>
                  </a:lnTo>
                  <a:lnTo>
                    <a:pt x="17" y="79"/>
                  </a:lnTo>
                  <a:lnTo>
                    <a:pt x="38" y="91"/>
                  </a:lnTo>
                  <a:lnTo>
                    <a:pt x="38" y="57"/>
                  </a:lnTo>
                  <a:lnTo>
                    <a:pt x="34" y="30"/>
                  </a:lnTo>
                  <a:lnTo>
                    <a:pt x="21" y="15"/>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3" name="Freeform 155">
              <a:extLst>
                <a:ext uri="{FF2B5EF4-FFF2-40B4-BE49-F238E27FC236}">
                  <a16:creationId xmlns:a16="http://schemas.microsoft.com/office/drawing/2014/main" id="{8077A2A2-57B1-4CA4-BE0C-73248EE77E2C}"/>
                </a:ext>
              </a:extLst>
            </p:cNvPr>
            <p:cNvSpPr>
              <a:spLocks/>
            </p:cNvSpPr>
            <p:nvPr/>
          </p:nvSpPr>
          <p:spPr bwMode="auto">
            <a:xfrm>
              <a:off x="1765301" y="5781675"/>
              <a:ext cx="171450" cy="149225"/>
            </a:xfrm>
            <a:custGeom>
              <a:avLst/>
              <a:gdLst>
                <a:gd name="T0" fmla="*/ 2147483646 w 108"/>
                <a:gd name="T1" fmla="*/ 2147483646 h 94"/>
                <a:gd name="T2" fmla="*/ 2147483646 w 108"/>
                <a:gd name="T3" fmla="*/ 2147483646 h 94"/>
                <a:gd name="T4" fmla="*/ 2147483646 w 108"/>
                <a:gd name="T5" fmla="*/ 2147483646 h 94"/>
                <a:gd name="T6" fmla="*/ 2147483646 w 108"/>
                <a:gd name="T7" fmla="*/ 2147483646 h 94"/>
                <a:gd name="T8" fmla="*/ 2147483646 w 108"/>
                <a:gd name="T9" fmla="*/ 2147483646 h 94"/>
                <a:gd name="T10" fmla="*/ 2147483646 w 108"/>
                <a:gd name="T11" fmla="*/ 2147483646 h 94"/>
                <a:gd name="T12" fmla="*/ 0 w 108"/>
                <a:gd name="T13" fmla="*/ 0 h 94"/>
                <a:gd name="T14" fmla="*/ 2147483646 w 108"/>
                <a:gd name="T15" fmla="*/ 2147483646 h 94"/>
                <a:gd name="T16" fmla="*/ 2147483646 w 108"/>
                <a:gd name="T17" fmla="*/ 2147483646 h 94"/>
                <a:gd name="T18" fmla="*/ 2147483646 w 108"/>
                <a:gd name="T19" fmla="*/ 2147483646 h 94"/>
                <a:gd name="T20" fmla="*/ 2147483646 w 108"/>
                <a:gd name="T21" fmla="*/ 2147483646 h 94"/>
                <a:gd name="T22" fmla="*/ 2147483646 w 108"/>
                <a:gd name="T23" fmla="*/ 2147483646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94"/>
                <a:gd name="T38" fmla="*/ 108 w 108"/>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94">
                  <a:moveTo>
                    <a:pt x="104" y="94"/>
                  </a:moveTo>
                  <a:lnTo>
                    <a:pt x="86" y="90"/>
                  </a:lnTo>
                  <a:lnTo>
                    <a:pt x="65" y="75"/>
                  </a:lnTo>
                  <a:lnTo>
                    <a:pt x="52" y="64"/>
                  </a:lnTo>
                  <a:lnTo>
                    <a:pt x="35" y="45"/>
                  </a:lnTo>
                  <a:lnTo>
                    <a:pt x="18" y="26"/>
                  </a:lnTo>
                  <a:lnTo>
                    <a:pt x="0" y="0"/>
                  </a:lnTo>
                  <a:lnTo>
                    <a:pt x="43" y="22"/>
                  </a:lnTo>
                  <a:lnTo>
                    <a:pt x="78" y="45"/>
                  </a:lnTo>
                  <a:lnTo>
                    <a:pt x="104" y="68"/>
                  </a:lnTo>
                  <a:lnTo>
                    <a:pt x="108" y="79"/>
                  </a:lnTo>
                  <a:lnTo>
                    <a:pt x="104" y="9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4" name="Freeform 156">
              <a:extLst>
                <a:ext uri="{FF2B5EF4-FFF2-40B4-BE49-F238E27FC236}">
                  <a16:creationId xmlns:a16="http://schemas.microsoft.com/office/drawing/2014/main" id="{A78F9F5A-E980-420D-AC8B-29AEA0CC1774}"/>
                </a:ext>
              </a:extLst>
            </p:cNvPr>
            <p:cNvSpPr>
              <a:spLocks/>
            </p:cNvSpPr>
            <p:nvPr/>
          </p:nvSpPr>
          <p:spPr bwMode="auto">
            <a:xfrm>
              <a:off x="1785938" y="5792788"/>
              <a:ext cx="136525" cy="127000"/>
            </a:xfrm>
            <a:custGeom>
              <a:avLst/>
              <a:gdLst>
                <a:gd name="T0" fmla="*/ 2147483646 w 86"/>
                <a:gd name="T1" fmla="*/ 2147483646 h 80"/>
                <a:gd name="T2" fmla="*/ 2147483646 w 86"/>
                <a:gd name="T3" fmla="*/ 2147483646 h 80"/>
                <a:gd name="T4" fmla="*/ 2147483646 w 86"/>
                <a:gd name="T5" fmla="*/ 2147483646 h 80"/>
                <a:gd name="T6" fmla="*/ 2147483646 w 86"/>
                <a:gd name="T7" fmla="*/ 2147483646 h 80"/>
                <a:gd name="T8" fmla="*/ 0 w 86"/>
                <a:gd name="T9" fmla="*/ 0 h 80"/>
                <a:gd name="T10" fmla="*/ 2147483646 w 86"/>
                <a:gd name="T11" fmla="*/ 2147483646 h 80"/>
                <a:gd name="T12" fmla="*/ 0 60000 65536"/>
                <a:gd name="T13" fmla="*/ 0 60000 65536"/>
                <a:gd name="T14" fmla="*/ 0 60000 65536"/>
                <a:gd name="T15" fmla="*/ 0 60000 65536"/>
                <a:gd name="T16" fmla="*/ 0 60000 65536"/>
                <a:gd name="T17" fmla="*/ 0 60000 65536"/>
                <a:gd name="T18" fmla="*/ 0 w 86"/>
                <a:gd name="T19" fmla="*/ 0 h 80"/>
                <a:gd name="T20" fmla="*/ 86 w 8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6" h="80">
                  <a:moveTo>
                    <a:pt x="86" y="80"/>
                  </a:moveTo>
                  <a:lnTo>
                    <a:pt x="69" y="65"/>
                  </a:lnTo>
                  <a:lnTo>
                    <a:pt x="43" y="42"/>
                  </a:lnTo>
                  <a:lnTo>
                    <a:pt x="18" y="19"/>
                  </a:lnTo>
                  <a:lnTo>
                    <a:pt x="0" y="0"/>
                  </a:lnTo>
                  <a:lnTo>
                    <a:pt x="86" y="8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5" name="Freeform 157">
              <a:extLst>
                <a:ext uri="{FF2B5EF4-FFF2-40B4-BE49-F238E27FC236}">
                  <a16:creationId xmlns:a16="http://schemas.microsoft.com/office/drawing/2014/main" id="{11382BD5-EDB9-4D3E-96B1-3228D6BF880E}"/>
                </a:ext>
              </a:extLst>
            </p:cNvPr>
            <p:cNvSpPr>
              <a:spLocks/>
            </p:cNvSpPr>
            <p:nvPr/>
          </p:nvSpPr>
          <p:spPr bwMode="auto">
            <a:xfrm>
              <a:off x="1785938" y="5792788"/>
              <a:ext cx="136525" cy="127000"/>
            </a:xfrm>
            <a:custGeom>
              <a:avLst/>
              <a:gdLst>
                <a:gd name="T0" fmla="*/ 2147483646 w 86"/>
                <a:gd name="T1" fmla="*/ 2147483646 h 80"/>
                <a:gd name="T2" fmla="*/ 2147483646 w 86"/>
                <a:gd name="T3" fmla="*/ 2147483646 h 80"/>
                <a:gd name="T4" fmla="*/ 2147483646 w 86"/>
                <a:gd name="T5" fmla="*/ 2147483646 h 80"/>
                <a:gd name="T6" fmla="*/ 2147483646 w 86"/>
                <a:gd name="T7" fmla="*/ 2147483646 h 80"/>
                <a:gd name="T8" fmla="*/ 0 w 86"/>
                <a:gd name="T9" fmla="*/ 0 h 80"/>
                <a:gd name="T10" fmla="*/ 0 60000 65536"/>
                <a:gd name="T11" fmla="*/ 0 60000 65536"/>
                <a:gd name="T12" fmla="*/ 0 60000 65536"/>
                <a:gd name="T13" fmla="*/ 0 60000 65536"/>
                <a:gd name="T14" fmla="*/ 0 60000 65536"/>
                <a:gd name="T15" fmla="*/ 0 w 86"/>
                <a:gd name="T16" fmla="*/ 0 h 80"/>
                <a:gd name="T17" fmla="*/ 86 w 86"/>
                <a:gd name="T18" fmla="*/ 80 h 80"/>
              </a:gdLst>
              <a:ahLst/>
              <a:cxnLst>
                <a:cxn ang="T10">
                  <a:pos x="T0" y="T1"/>
                </a:cxn>
                <a:cxn ang="T11">
                  <a:pos x="T2" y="T3"/>
                </a:cxn>
                <a:cxn ang="T12">
                  <a:pos x="T4" y="T5"/>
                </a:cxn>
                <a:cxn ang="T13">
                  <a:pos x="T6" y="T7"/>
                </a:cxn>
                <a:cxn ang="T14">
                  <a:pos x="T8" y="T9"/>
                </a:cxn>
              </a:cxnLst>
              <a:rect l="T15" t="T16" r="T17" b="T18"/>
              <a:pathLst>
                <a:path w="86" h="80">
                  <a:moveTo>
                    <a:pt x="86" y="80"/>
                  </a:moveTo>
                  <a:lnTo>
                    <a:pt x="69" y="65"/>
                  </a:lnTo>
                  <a:lnTo>
                    <a:pt x="43" y="42"/>
                  </a:lnTo>
                  <a:lnTo>
                    <a:pt x="18" y="19"/>
                  </a:lnTo>
                  <a:lnTo>
                    <a:pt x="0"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6" name="Freeform 158">
              <a:extLst>
                <a:ext uri="{FF2B5EF4-FFF2-40B4-BE49-F238E27FC236}">
                  <a16:creationId xmlns:a16="http://schemas.microsoft.com/office/drawing/2014/main" id="{657E6E1D-A352-4B03-A939-834932D1EAD3}"/>
                </a:ext>
              </a:extLst>
            </p:cNvPr>
            <p:cNvSpPr>
              <a:spLocks/>
            </p:cNvSpPr>
            <p:nvPr/>
          </p:nvSpPr>
          <p:spPr bwMode="auto">
            <a:xfrm>
              <a:off x="1568451" y="5961063"/>
              <a:ext cx="68263" cy="125413"/>
            </a:xfrm>
            <a:custGeom>
              <a:avLst/>
              <a:gdLst>
                <a:gd name="T0" fmla="*/ 2147483646 w 43"/>
                <a:gd name="T1" fmla="*/ 0 h 79"/>
                <a:gd name="T2" fmla="*/ 0 w 43"/>
                <a:gd name="T3" fmla="*/ 2147483646 h 79"/>
                <a:gd name="T4" fmla="*/ 0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79"/>
                <a:gd name="T38" fmla="*/ 43 w 4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79">
                  <a:moveTo>
                    <a:pt x="9" y="0"/>
                  </a:moveTo>
                  <a:lnTo>
                    <a:pt x="0" y="15"/>
                  </a:lnTo>
                  <a:lnTo>
                    <a:pt x="0" y="27"/>
                  </a:lnTo>
                  <a:lnTo>
                    <a:pt x="4" y="34"/>
                  </a:lnTo>
                  <a:lnTo>
                    <a:pt x="30" y="53"/>
                  </a:lnTo>
                  <a:lnTo>
                    <a:pt x="34" y="64"/>
                  </a:lnTo>
                  <a:lnTo>
                    <a:pt x="34" y="79"/>
                  </a:lnTo>
                  <a:lnTo>
                    <a:pt x="43" y="53"/>
                  </a:lnTo>
                  <a:lnTo>
                    <a:pt x="43" y="34"/>
                  </a:lnTo>
                  <a:lnTo>
                    <a:pt x="39" y="19"/>
                  </a:lnTo>
                  <a:lnTo>
                    <a:pt x="26" y="8"/>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7" name="Freeform 159">
              <a:extLst>
                <a:ext uri="{FF2B5EF4-FFF2-40B4-BE49-F238E27FC236}">
                  <a16:creationId xmlns:a16="http://schemas.microsoft.com/office/drawing/2014/main" id="{B25D6996-6102-401D-8BC6-A12A120ED0C7}"/>
                </a:ext>
              </a:extLst>
            </p:cNvPr>
            <p:cNvSpPr>
              <a:spLocks/>
            </p:cNvSpPr>
            <p:nvPr/>
          </p:nvSpPr>
          <p:spPr bwMode="auto">
            <a:xfrm>
              <a:off x="2352676" y="5799138"/>
              <a:ext cx="101600" cy="101600"/>
            </a:xfrm>
            <a:custGeom>
              <a:avLst/>
              <a:gdLst>
                <a:gd name="T0" fmla="*/ 0 w 64"/>
                <a:gd name="T1" fmla="*/ 2147483646 h 64"/>
                <a:gd name="T2" fmla="*/ 2147483646 w 64"/>
                <a:gd name="T3" fmla="*/ 2147483646 h 64"/>
                <a:gd name="T4" fmla="*/ 2147483646 w 64"/>
                <a:gd name="T5" fmla="*/ 2147483646 h 64"/>
                <a:gd name="T6" fmla="*/ 2147483646 w 64"/>
                <a:gd name="T7" fmla="*/ 2147483646 h 64"/>
                <a:gd name="T8" fmla="*/ 2147483646 w 64"/>
                <a:gd name="T9" fmla="*/ 2147483646 h 64"/>
                <a:gd name="T10" fmla="*/ 2147483646 w 64"/>
                <a:gd name="T11" fmla="*/ 2147483646 h 64"/>
                <a:gd name="T12" fmla="*/ 2147483646 w 64"/>
                <a:gd name="T13" fmla="*/ 0 h 64"/>
                <a:gd name="T14" fmla="*/ 2147483646 w 64"/>
                <a:gd name="T15" fmla="*/ 2147483646 h 64"/>
                <a:gd name="T16" fmla="*/ 2147483646 w 64"/>
                <a:gd name="T17" fmla="*/ 2147483646 h 64"/>
                <a:gd name="T18" fmla="*/ 0 w 64"/>
                <a:gd name="T19" fmla="*/ 2147483646 h 64"/>
                <a:gd name="T20" fmla="*/ 0 w 64"/>
                <a:gd name="T21" fmla="*/ 2147483646 h 64"/>
                <a:gd name="T22" fmla="*/ 0 w 64"/>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64"/>
                  </a:moveTo>
                  <a:lnTo>
                    <a:pt x="21" y="64"/>
                  </a:lnTo>
                  <a:lnTo>
                    <a:pt x="30" y="57"/>
                  </a:lnTo>
                  <a:lnTo>
                    <a:pt x="34" y="49"/>
                  </a:lnTo>
                  <a:lnTo>
                    <a:pt x="39" y="23"/>
                  </a:lnTo>
                  <a:lnTo>
                    <a:pt x="47" y="11"/>
                  </a:lnTo>
                  <a:lnTo>
                    <a:pt x="64" y="0"/>
                  </a:lnTo>
                  <a:lnTo>
                    <a:pt x="34" y="11"/>
                  </a:lnTo>
                  <a:lnTo>
                    <a:pt x="13" y="19"/>
                  </a:lnTo>
                  <a:lnTo>
                    <a:pt x="0" y="34"/>
                  </a:lnTo>
                  <a:lnTo>
                    <a:pt x="0" y="45"/>
                  </a:lnTo>
                  <a:lnTo>
                    <a:pt x="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8" name="Freeform 160">
              <a:extLst>
                <a:ext uri="{FF2B5EF4-FFF2-40B4-BE49-F238E27FC236}">
                  <a16:creationId xmlns:a16="http://schemas.microsoft.com/office/drawing/2014/main" id="{1FD18B11-4008-4666-BCD0-F9DDAFFD7E72}"/>
                </a:ext>
              </a:extLst>
            </p:cNvPr>
            <p:cNvSpPr>
              <a:spLocks/>
            </p:cNvSpPr>
            <p:nvPr/>
          </p:nvSpPr>
          <p:spPr bwMode="auto">
            <a:xfrm>
              <a:off x="1622426" y="5853113"/>
              <a:ext cx="95250" cy="101600"/>
            </a:xfrm>
            <a:custGeom>
              <a:avLst/>
              <a:gdLst>
                <a:gd name="T0" fmla="*/ 0 w 60"/>
                <a:gd name="T1" fmla="*/ 2147483646 h 64"/>
                <a:gd name="T2" fmla="*/ 2147483646 w 60"/>
                <a:gd name="T3" fmla="*/ 2147483646 h 64"/>
                <a:gd name="T4" fmla="*/ 2147483646 w 60"/>
                <a:gd name="T5" fmla="*/ 2147483646 h 64"/>
                <a:gd name="T6" fmla="*/ 2147483646 w 60"/>
                <a:gd name="T7" fmla="*/ 2147483646 h 64"/>
                <a:gd name="T8" fmla="*/ 2147483646 w 60"/>
                <a:gd name="T9" fmla="*/ 2147483646 h 64"/>
                <a:gd name="T10" fmla="*/ 2147483646 w 60"/>
                <a:gd name="T11" fmla="*/ 2147483646 h 64"/>
                <a:gd name="T12" fmla="*/ 2147483646 w 60"/>
                <a:gd name="T13" fmla="*/ 0 h 64"/>
                <a:gd name="T14" fmla="*/ 2147483646 w 60"/>
                <a:gd name="T15" fmla="*/ 2147483646 h 64"/>
                <a:gd name="T16" fmla="*/ 2147483646 w 60"/>
                <a:gd name="T17" fmla="*/ 2147483646 h 64"/>
                <a:gd name="T18" fmla="*/ 2147483646 w 60"/>
                <a:gd name="T19" fmla="*/ 2147483646 h 64"/>
                <a:gd name="T20" fmla="*/ 0 w 60"/>
                <a:gd name="T21" fmla="*/ 2147483646 h 64"/>
                <a:gd name="T22" fmla="*/ 0 w 60"/>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64"/>
                <a:gd name="T38" fmla="*/ 60 w 6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64">
                  <a:moveTo>
                    <a:pt x="0" y="64"/>
                  </a:moveTo>
                  <a:lnTo>
                    <a:pt x="22" y="61"/>
                  </a:lnTo>
                  <a:lnTo>
                    <a:pt x="30" y="57"/>
                  </a:lnTo>
                  <a:lnTo>
                    <a:pt x="35" y="45"/>
                  </a:lnTo>
                  <a:lnTo>
                    <a:pt x="39" y="23"/>
                  </a:lnTo>
                  <a:lnTo>
                    <a:pt x="43" y="11"/>
                  </a:lnTo>
                  <a:lnTo>
                    <a:pt x="60" y="0"/>
                  </a:lnTo>
                  <a:lnTo>
                    <a:pt x="35" y="11"/>
                  </a:lnTo>
                  <a:lnTo>
                    <a:pt x="13" y="19"/>
                  </a:lnTo>
                  <a:lnTo>
                    <a:pt x="5" y="34"/>
                  </a:lnTo>
                  <a:lnTo>
                    <a:pt x="0" y="45"/>
                  </a:lnTo>
                  <a:lnTo>
                    <a:pt x="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9" name="Freeform 161">
              <a:extLst>
                <a:ext uri="{FF2B5EF4-FFF2-40B4-BE49-F238E27FC236}">
                  <a16:creationId xmlns:a16="http://schemas.microsoft.com/office/drawing/2014/main" id="{989146F2-A162-4C08-A75D-9070B7238526}"/>
                </a:ext>
              </a:extLst>
            </p:cNvPr>
            <p:cNvSpPr>
              <a:spLocks/>
            </p:cNvSpPr>
            <p:nvPr/>
          </p:nvSpPr>
          <p:spPr bwMode="auto">
            <a:xfrm>
              <a:off x="1316038" y="6165850"/>
              <a:ext cx="149225" cy="220663"/>
            </a:xfrm>
            <a:custGeom>
              <a:avLst/>
              <a:gdLst>
                <a:gd name="T0" fmla="*/ 2147483646 w 94"/>
                <a:gd name="T1" fmla="*/ 0 h 139"/>
                <a:gd name="T2" fmla="*/ 2147483646 w 94"/>
                <a:gd name="T3" fmla="*/ 0 h 139"/>
                <a:gd name="T4" fmla="*/ 2147483646 w 94"/>
                <a:gd name="T5" fmla="*/ 2147483646 h 139"/>
                <a:gd name="T6" fmla="*/ 2147483646 w 94"/>
                <a:gd name="T7" fmla="*/ 2147483646 h 139"/>
                <a:gd name="T8" fmla="*/ 2147483646 w 94"/>
                <a:gd name="T9" fmla="*/ 2147483646 h 139"/>
                <a:gd name="T10" fmla="*/ 2147483646 w 94"/>
                <a:gd name="T11" fmla="*/ 2147483646 h 139"/>
                <a:gd name="T12" fmla="*/ 2147483646 w 94"/>
                <a:gd name="T13" fmla="*/ 2147483646 h 139"/>
                <a:gd name="T14" fmla="*/ 2147483646 w 94"/>
                <a:gd name="T15" fmla="*/ 2147483646 h 139"/>
                <a:gd name="T16" fmla="*/ 2147483646 w 94"/>
                <a:gd name="T17" fmla="*/ 2147483646 h 139"/>
                <a:gd name="T18" fmla="*/ 2147483646 w 94"/>
                <a:gd name="T19" fmla="*/ 2147483646 h 139"/>
                <a:gd name="T20" fmla="*/ 2147483646 w 94"/>
                <a:gd name="T21" fmla="*/ 2147483646 h 139"/>
                <a:gd name="T22" fmla="*/ 0 w 94"/>
                <a:gd name="T23" fmla="*/ 2147483646 h 139"/>
                <a:gd name="T24" fmla="*/ 0 w 94"/>
                <a:gd name="T25" fmla="*/ 2147483646 h 139"/>
                <a:gd name="T26" fmla="*/ 2147483646 w 94"/>
                <a:gd name="T27" fmla="*/ 0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39"/>
                <a:gd name="T44" fmla="*/ 94 w 94"/>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39">
                  <a:moveTo>
                    <a:pt x="9" y="0"/>
                  </a:moveTo>
                  <a:lnTo>
                    <a:pt x="17" y="0"/>
                  </a:lnTo>
                  <a:lnTo>
                    <a:pt x="30" y="7"/>
                  </a:lnTo>
                  <a:lnTo>
                    <a:pt x="43" y="22"/>
                  </a:lnTo>
                  <a:lnTo>
                    <a:pt x="60" y="45"/>
                  </a:lnTo>
                  <a:lnTo>
                    <a:pt x="86" y="98"/>
                  </a:lnTo>
                  <a:lnTo>
                    <a:pt x="94" y="120"/>
                  </a:lnTo>
                  <a:lnTo>
                    <a:pt x="94" y="139"/>
                  </a:lnTo>
                  <a:lnTo>
                    <a:pt x="56" y="113"/>
                  </a:lnTo>
                  <a:lnTo>
                    <a:pt x="17" y="75"/>
                  </a:lnTo>
                  <a:lnTo>
                    <a:pt x="9" y="56"/>
                  </a:lnTo>
                  <a:lnTo>
                    <a:pt x="0" y="37"/>
                  </a:lnTo>
                  <a:lnTo>
                    <a:pt x="0" y="18"/>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0" name="Freeform 162">
              <a:extLst>
                <a:ext uri="{FF2B5EF4-FFF2-40B4-BE49-F238E27FC236}">
                  <a16:creationId xmlns:a16="http://schemas.microsoft.com/office/drawing/2014/main" id="{D1413A21-B060-43F3-93F2-0C2426ADD8BC}"/>
                </a:ext>
              </a:extLst>
            </p:cNvPr>
            <p:cNvSpPr>
              <a:spLocks/>
            </p:cNvSpPr>
            <p:nvPr/>
          </p:nvSpPr>
          <p:spPr bwMode="auto">
            <a:xfrm>
              <a:off x="920751" y="5661025"/>
              <a:ext cx="115888" cy="114300"/>
            </a:xfrm>
            <a:custGeom>
              <a:avLst/>
              <a:gdLst>
                <a:gd name="T0" fmla="*/ 0 w 73"/>
                <a:gd name="T1" fmla="*/ 0 h 72"/>
                <a:gd name="T2" fmla="*/ 2147483646 w 73"/>
                <a:gd name="T3" fmla="*/ 0 h 72"/>
                <a:gd name="T4" fmla="*/ 2147483646 w 73"/>
                <a:gd name="T5" fmla="*/ 2147483646 h 72"/>
                <a:gd name="T6" fmla="*/ 2147483646 w 73"/>
                <a:gd name="T7" fmla="*/ 2147483646 h 72"/>
                <a:gd name="T8" fmla="*/ 2147483646 w 73"/>
                <a:gd name="T9" fmla="*/ 2147483646 h 72"/>
                <a:gd name="T10" fmla="*/ 2147483646 w 73"/>
                <a:gd name="T11" fmla="*/ 2147483646 h 72"/>
                <a:gd name="T12" fmla="*/ 2147483646 w 73"/>
                <a:gd name="T13" fmla="*/ 2147483646 h 72"/>
                <a:gd name="T14" fmla="*/ 2147483646 w 73"/>
                <a:gd name="T15" fmla="*/ 2147483646 h 72"/>
                <a:gd name="T16" fmla="*/ 2147483646 w 73"/>
                <a:gd name="T17" fmla="*/ 2147483646 h 72"/>
                <a:gd name="T18" fmla="*/ 0 w 73"/>
                <a:gd name="T19" fmla="*/ 2147483646 h 72"/>
                <a:gd name="T20" fmla="*/ 0 w 7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72"/>
                <a:gd name="T35" fmla="*/ 73 w 73"/>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72">
                  <a:moveTo>
                    <a:pt x="0" y="0"/>
                  </a:moveTo>
                  <a:lnTo>
                    <a:pt x="26" y="0"/>
                  </a:lnTo>
                  <a:lnTo>
                    <a:pt x="39" y="8"/>
                  </a:lnTo>
                  <a:lnTo>
                    <a:pt x="47" y="23"/>
                  </a:lnTo>
                  <a:lnTo>
                    <a:pt x="60" y="53"/>
                  </a:lnTo>
                  <a:lnTo>
                    <a:pt x="64" y="64"/>
                  </a:lnTo>
                  <a:lnTo>
                    <a:pt x="73" y="72"/>
                  </a:lnTo>
                  <a:lnTo>
                    <a:pt x="43" y="61"/>
                  </a:lnTo>
                  <a:lnTo>
                    <a:pt x="17" y="46"/>
                  </a:lnTo>
                  <a:lnTo>
                    <a:pt x="0" y="27"/>
                  </a:lnTo>
                  <a:lnTo>
                    <a:pt x="0"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1" name="Freeform 163">
              <a:extLst>
                <a:ext uri="{FF2B5EF4-FFF2-40B4-BE49-F238E27FC236}">
                  <a16:creationId xmlns:a16="http://schemas.microsoft.com/office/drawing/2014/main" id="{2BB5B815-7FBB-44CB-AA5B-878C2CEDC756}"/>
                </a:ext>
              </a:extLst>
            </p:cNvPr>
            <p:cNvSpPr>
              <a:spLocks/>
            </p:cNvSpPr>
            <p:nvPr/>
          </p:nvSpPr>
          <p:spPr bwMode="auto">
            <a:xfrm>
              <a:off x="600076" y="4287838"/>
              <a:ext cx="157163" cy="125413"/>
            </a:xfrm>
            <a:custGeom>
              <a:avLst/>
              <a:gdLst>
                <a:gd name="T0" fmla="*/ 2147483646 w 99"/>
                <a:gd name="T1" fmla="*/ 2147483646 h 79"/>
                <a:gd name="T2" fmla="*/ 2147483646 w 99"/>
                <a:gd name="T3" fmla="*/ 2147483646 h 79"/>
                <a:gd name="T4" fmla="*/ 2147483646 w 99"/>
                <a:gd name="T5" fmla="*/ 2147483646 h 79"/>
                <a:gd name="T6" fmla="*/ 2147483646 w 99"/>
                <a:gd name="T7" fmla="*/ 2147483646 h 79"/>
                <a:gd name="T8" fmla="*/ 2147483646 w 99"/>
                <a:gd name="T9" fmla="*/ 2147483646 h 79"/>
                <a:gd name="T10" fmla="*/ 2147483646 w 99"/>
                <a:gd name="T11" fmla="*/ 2147483646 h 79"/>
                <a:gd name="T12" fmla="*/ 0 w 99"/>
                <a:gd name="T13" fmla="*/ 0 h 79"/>
                <a:gd name="T14" fmla="*/ 2147483646 w 99"/>
                <a:gd name="T15" fmla="*/ 2147483646 h 79"/>
                <a:gd name="T16" fmla="*/ 2147483646 w 99"/>
                <a:gd name="T17" fmla="*/ 2147483646 h 79"/>
                <a:gd name="T18" fmla="*/ 2147483646 w 99"/>
                <a:gd name="T19" fmla="*/ 2147483646 h 79"/>
                <a:gd name="T20" fmla="*/ 2147483646 w 99"/>
                <a:gd name="T21" fmla="*/ 2147483646 h 79"/>
                <a:gd name="T22" fmla="*/ 2147483646 w 99"/>
                <a:gd name="T23" fmla="*/ 2147483646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79"/>
                <a:gd name="T38" fmla="*/ 99 w 99"/>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79">
                  <a:moveTo>
                    <a:pt x="94" y="76"/>
                  </a:moveTo>
                  <a:lnTo>
                    <a:pt x="90" y="79"/>
                  </a:lnTo>
                  <a:lnTo>
                    <a:pt x="77" y="79"/>
                  </a:lnTo>
                  <a:lnTo>
                    <a:pt x="69" y="76"/>
                  </a:lnTo>
                  <a:lnTo>
                    <a:pt x="60" y="68"/>
                  </a:lnTo>
                  <a:lnTo>
                    <a:pt x="30" y="42"/>
                  </a:lnTo>
                  <a:lnTo>
                    <a:pt x="0" y="0"/>
                  </a:lnTo>
                  <a:lnTo>
                    <a:pt x="34" y="15"/>
                  </a:lnTo>
                  <a:lnTo>
                    <a:pt x="69" y="34"/>
                  </a:lnTo>
                  <a:lnTo>
                    <a:pt x="94" y="61"/>
                  </a:lnTo>
                  <a:lnTo>
                    <a:pt x="99" y="68"/>
                  </a:lnTo>
                  <a:lnTo>
                    <a:pt x="94" y="7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2" name="Freeform 164">
              <a:extLst>
                <a:ext uri="{FF2B5EF4-FFF2-40B4-BE49-F238E27FC236}">
                  <a16:creationId xmlns:a16="http://schemas.microsoft.com/office/drawing/2014/main" id="{053598CF-7FD0-4882-BEAE-3838E914FDED}"/>
                </a:ext>
              </a:extLst>
            </p:cNvPr>
            <p:cNvSpPr>
              <a:spLocks/>
            </p:cNvSpPr>
            <p:nvPr/>
          </p:nvSpPr>
          <p:spPr bwMode="auto">
            <a:xfrm>
              <a:off x="115888" y="5060950"/>
              <a:ext cx="101600" cy="120650"/>
            </a:xfrm>
            <a:custGeom>
              <a:avLst/>
              <a:gdLst>
                <a:gd name="T0" fmla="*/ 0 w 64"/>
                <a:gd name="T1" fmla="*/ 0 h 76"/>
                <a:gd name="T2" fmla="*/ 2147483646 w 64"/>
                <a:gd name="T3" fmla="*/ 2147483646 h 76"/>
                <a:gd name="T4" fmla="*/ 2147483646 w 64"/>
                <a:gd name="T5" fmla="*/ 2147483646 h 76"/>
                <a:gd name="T6" fmla="*/ 2147483646 w 64"/>
                <a:gd name="T7" fmla="*/ 2147483646 h 76"/>
                <a:gd name="T8" fmla="*/ 2147483646 w 64"/>
                <a:gd name="T9" fmla="*/ 2147483646 h 76"/>
                <a:gd name="T10" fmla="*/ 2147483646 w 64"/>
                <a:gd name="T11" fmla="*/ 2147483646 h 76"/>
                <a:gd name="T12" fmla="*/ 2147483646 w 64"/>
                <a:gd name="T13" fmla="*/ 2147483646 h 76"/>
                <a:gd name="T14" fmla="*/ 2147483646 w 64"/>
                <a:gd name="T15" fmla="*/ 2147483646 h 76"/>
                <a:gd name="T16" fmla="*/ 2147483646 w 64"/>
                <a:gd name="T17" fmla="*/ 2147483646 h 76"/>
                <a:gd name="T18" fmla="*/ 2147483646 w 64"/>
                <a:gd name="T19" fmla="*/ 2147483646 h 76"/>
                <a:gd name="T20" fmla="*/ 0 w 64"/>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76"/>
                <a:gd name="T35" fmla="*/ 64 w 6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76">
                  <a:moveTo>
                    <a:pt x="0" y="0"/>
                  </a:moveTo>
                  <a:lnTo>
                    <a:pt x="4" y="16"/>
                  </a:lnTo>
                  <a:lnTo>
                    <a:pt x="9" y="38"/>
                  </a:lnTo>
                  <a:lnTo>
                    <a:pt x="26" y="57"/>
                  </a:lnTo>
                  <a:lnTo>
                    <a:pt x="39" y="68"/>
                  </a:lnTo>
                  <a:lnTo>
                    <a:pt x="64" y="76"/>
                  </a:lnTo>
                  <a:lnTo>
                    <a:pt x="52" y="42"/>
                  </a:lnTo>
                  <a:lnTo>
                    <a:pt x="47" y="31"/>
                  </a:lnTo>
                  <a:lnTo>
                    <a:pt x="34" y="16"/>
                  </a:lnTo>
                  <a:lnTo>
                    <a:pt x="21" y="4"/>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3" name="Freeform 165">
              <a:extLst>
                <a:ext uri="{FF2B5EF4-FFF2-40B4-BE49-F238E27FC236}">
                  <a16:creationId xmlns:a16="http://schemas.microsoft.com/office/drawing/2014/main" id="{DADC6CE5-FBBC-4267-B359-9865E6530B69}"/>
                </a:ext>
              </a:extLst>
            </p:cNvPr>
            <p:cNvSpPr>
              <a:spLocks/>
            </p:cNvSpPr>
            <p:nvPr/>
          </p:nvSpPr>
          <p:spPr bwMode="auto">
            <a:xfrm>
              <a:off x="231776" y="4972050"/>
              <a:ext cx="68263" cy="142875"/>
            </a:xfrm>
            <a:custGeom>
              <a:avLst/>
              <a:gdLst>
                <a:gd name="T0" fmla="*/ 2147483646 w 43"/>
                <a:gd name="T1" fmla="*/ 0 h 90"/>
                <a:gd name="T2" fmla="*/ 2147483646 w 43"/>
                <a:gd name="T3" fmla="*/ 2147483646 h 90"/>
                <a:gd name="T4" fmla="*/ 0 w 43"/>
                <a:gd name="T5" fmla="*/ 2147483646 h 90"/>
                <a:gd name="T6" fmla="*/ 2147483646 w 43"/>
                <a:gd name="T7" fmla="*/ 2147483646 h 90"/>
                <a:gd name="T8" fmla="*/ 2147483646 w 43"/>
                <a:gd name="T9" fmla="*/ 2147483646 h 90"/>
                <a:gd name="T10" fmla="*/ 2147483646 w 43"/>
                <a:gd name="T11" fmla="*/ 2147483646 h 90"/>
                <a:gd name="T12" fmla="*/ 2147483646 w 43"/>
                <a:gd name="T13" fmla="*/ 2147483646 h 90"/>
                <a:gd name="T14" fmla="*/ 2147483646 w 43"/>
                <a:gd name="T15" fmla="*/ 2147483646 h 90"/>
                <a:gd name="T16" fmla="*/ 2147483646 w 43"/>
                <a:gd name="T17" fmla="*/ 2147483646 h 90"/>
                <a:gd name="T18" fmla="*/ 2147483646 w 43"/>
                <a:gd name="T19" fmla="*/ 2147483646 h 90"/>
                <a:gd name="T20" fmla="*/ 2147483646 w 43"/>
                <a:gd name="T21" fmla="*/ 2147483646 h 90"/>
                <a:gd name="T22" fmla="*/ 2147483646 w 43"/>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90"/>
                <a:gd name="T38" fmla="*/ 43 w 43"/>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90">
                  <a:moveTo>
                    <a:pt x="9" y="0"/>
                  </a:moveTo>
                  <a:lnTo>
                    <a:pt x="4" y="15"/>
                  </a:lnTo>
                  <a:lnTo>
                    <a:pt x="0" y="38"/>
                  </a:lnTo>
                  <a:lnTo>
                    <a:pt x="4" y="49"/>
                  </a:lnTo>
                  <a:lnTo>
                    <a:pt x="9" y="60"/>
                  </a:lnTo>
                  <a:lnTo>
                    <a:pt x="22" y="75"/>
                  </a:lnTo>
                  <a:lnTo>
                    <a:pt x="39" y="90"/>
                  </a:lnTo>
                  <a:lnTo>
                    <a:pt x="39" y="72"/>
                  </a:lnTo>
                  <a:lnTo>
                    <a:pt x="43" y="53"/>
                  </a:lnTo>
                  <a:lnTo>
                    <a:pt x="34" y="26"/>
                  </a:lnTo>
                  <a:lnTo>
                    <a:pt x="26" y="11"/>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4" name="Freeform 166">
              <a:extLst>
                <a:ext uri="{FF2B5EF4-FFF2-40B4-BE49-F238E27FC236}">
                  <a16:creationId xmlns:a16="http://schemas.microsoft.com/office/drawing/2014/main" id="{25D1792D-C0A7-4708-9715-19D5EDB6E8F9}"/>
                </a:ext>
              </a:extLst>
            </p:cNvPr>
            <p:cNvSpPr>
              <a:spLocks/>
            </p:cNvSpPr>
            <p:nvPr/>
          </p:nvSpPr>
          <p:spPr bwMode="auto">
            <a:xfrm>
              <a:off x="5318126" y="5930900"/>
              <a:ext cx="61913" cy="131763"/>
            </a:xfrm>
            <a:custGeom>
              <a:avLst/>
              <a:gdLst>
                <a:gd name="T0" fmla="*/ 2147483646 w 39"/>
                <a:gd name="T1" fmla="*/ 0 h 83"/>
                <a:gd name="T2" fmla="*/ 0 w 39"/>
                <a:gd name="T3" fmla="*/ 2147483646 h 83"/>
                <a:gd name="T4" fmla="*/ 0 w 39"/>
                <a:gd name="T5" fmla="*/ 2147483646 h 83"/>
                <a:gd name="T6" fmla="*/ 2147483646 w 39"/>
                <a:gd name="T7" fmla="*/ 2147483646 h 83"/>
                <a:gd name="T8" fmla="*/ 2147483646 w 39"/>
                <a:gd name="T9" fmla="*/ 2147483646 h 83"/>
                <a:gd name="T10" fmla="*/ 2147483646 w 39"/>
                <a:gd name="T11" fmla="*/ 2147483646 h 83"/>
                <a:gd name="T12" fmla="*/ 2147483646 w 39"/>
                <a:gd name="T13" fmla="*/ 2147483646 h 83"/>
                <a:gd name="T14" fmla="*/ 2147483646 w 39"/>
                <a:gd name="T15" fmla="*/ 2147483646 h 83"/>
                <a:gd name="T16" fmla="*/ 2147483646 w 39"/>
                <a:gd name="T17" fmla="*/ 2147483646 h 83"/>
                <a:gd name="T18" fmla="*/ 2147483646 w 39"/>
                <a:gd name="T19" fmla="*/ 2147483646 h 83"/>
                <a:gd name="T20" fmla="*/ 2147483646 w 39"/>
                <a:gd name="T21" fmla="*/ 2147483646 h 83"/>
                <a:gd name="T22" fmla="*/ 2147483646 w 39"/>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83"/>
                <a:gd name="T38" fmla="*/ 39 w 39"/>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83">
                  <a:moveTo>
                    <a:pt x="18" y="0"/>
                  </a:moveTo>
                  <a:lnTo>
                    <a:pt x="0" y="15"/>
                  </a:lnTo>
                  <a:lnTo>
                    <a:pt x="0" y="23"/>
                  </a:lnTo>
                  <a:lnTo>
                    <a:pt x="5" y="30"/>
                  </a:lnTo>
                  <a:lnTo>
                    <a:pt x="22" y="53"/>
                  </a:lnTo>
                  <a:lnTo>
                    <a:pt x="22" y="68"/>
                  </a:lnTo>
                  <a:lnTo>
                    <a:pt x="18" y="83"/>
                  </a:lnTo>
                  <a:lnTo>
                    <a:pt x="30" y="61"/>
                  </a:lnTo>
                  <a:lnTo>
                    <a:pt x="39" y="42"/>
                  </a:lnTo>
                  <a:lnTo>
                    <a:pt x="39" y="23"/>
                  </a:lnTo>
                  <a:lnTo>
                    <a:pt x="30" y="12"/>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5" name="Freeform 167">
              <a:extLst>
                <a:ext uri="{FF2B5EF4-FFF2-40B4-BE49-F238E27FC236}">
                  <a16:creationId xmlns:a16="http://schemas.microsoft.com/office/drawing/2014/main" id="{A2CA1C04-ABB7-4E36-B350-657D8E617A0D}"/>
                </a:ext>
              </a:extLst>
            </p:cNvPr>
            <p:cNvSpPr>
              <a:spLocks/>
            </p:cNvSpPr>
            <p:nvPr/>
          </p:nvSpPr>
          <p:spPr bwMode="auto">
            <a:xfrm>
              <a:off x="668338" y="5002213"/>
              <a:ext cx="142875" cy="65088"/>
            </a:xfrm>
            <a:custGeom>
              <a:avLst/>
              <a:gdLst>
                <a:gd name="T0" fmla="*/ 0 w 90"/>
                <a:gd name="T1" fmla="*/ 2147483646 h 41"/>
                <a:gd name="T2" fmla="*/ 2147483646 w 90"/>
                <a:gd name="T3" fmla="*/ 2147483646 h 41"/>
                <a:gd name="T4" fmla="*/ 2147483646 w 90"/>
                <a:gd name="T5" fmla="*/ 2147483646 h 41"/>
                <a:gd name="T6" fmla="*/ 2147483646 w 90"/>
                <a:gd name="T7" fmla="*/ 2147483646 h 41"/>
                <a:gd name="T8" fmla="*/ 2147483646 w 90"/>
                <a:gd name="T9" fmla="*/ 2147483646 h 41"/>
                <a:gd name="T10" fmla="*/ 2147483646 w 90"/>
                <a:gd name="T11" fmla="*/ 2147483646 h 41"/>
                <a:gd name="T12" fmla="*/ 2147483646 w 90"/>
                <a:gd name="T13" fmla="*/ 2147483646 h 41"/>
                <a:gd name="T14" fmla="*/ 2147483646 w 90"/>
                <a:gd name="T15" fmla="*/ 0 h 41"/>
                <a:gd name="T16" fmla="*/ 2147483646 w 90"/>
                <a:gd name="T17" fmla="*/ 0 h 41"/>
                <a:gd name="T18" fmla="*/ 2147483646 w 90"/>
                <a:gd name="T19" fmla="*/ 2147483646 h 41"/>
                <a:gd name="T20" fmla="*/ 2147483646 w 90"/>
                <a:gd name="T21" fmla="*/ 2147483646 h 41"/>
                <a:gd name="T22" fmla="*/ 0 w 90"/>
                <a:gd name="T23" fmla="*/ 2147483646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41"/>
                <a:gd name="T38" fmla="*/ 90 w 90"/>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41">
                  <a:moveTo>
                    <a:pt x="0" y="34"/>
                  </a:moveTo>
                  <a:lnTo>
                    <a:pt x="21" y="41"/>
                  </a:lnTo>
                  <a:lnTo>
                    <a:pt x="30" y="41"/>
                  </a:lnTo>
                  <a:lnTo>
                    <a:pt x="39" y="34"/>
                  </a:lnTo>
                  <a:lnTo>
                    <a:pt x="56" y="11"/>
                  </a:lnTo>
                  <a:lnTo>
                    <a:pt x="69" y="3"/>
                  </a:lnTo>
                  <a:lnTo>
                    <a:pt x="90" y="3"/>
                  </a:lnTo>
                  <a:lnTo>
                    <a:pt x="60" y="0"/>
                  </a:lnTo>
                  <a:lnTo>
                    <a:pt x="39" y="0"/>
                  </a:lnTo>
                  <a:lnTo>
                    <a:pt x="17" y="7"/>
                  </a:lnTo>
                  <a:lnTo>
                    <a:pt x="9" y="19"/>
                  </a:lnTo>
                  <a:lnTo>
                    <a:pt x="0" y="3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6" name="Freeform 168">
              <a:extLst>
                <a:ext uri="{FF2B5EF4-FFF2-40B4-BE49-F238E27FC236}">
                  <a16:creationId xmlns:a16="http://schemas.microsoft.com/office/drawing/2014/main" id="{F49758A0-6A94-4894-87F4-E2FD14CAF026}"/>
                </a:ext>
              </a:extLst>
            </p:cNvPr>
            <p:cNvSpPr>
              <a:spLocks/>
            </p:cNvSpPr>
            <p:nvPr/>
          </p:nvSpPr>
          <p:spPr bwMode="auto">
            <a:xfrm>
              <a:off x="668338" y="5067300"/>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26" y="38"/>
                  </a:lnTo>
                  <a:lnTo>
                    <a:pt x="39" y="34"/>
                  </a:lnTo>
                  <a:lnTo>
                    <a:pt x="60" y="19"/>
                  </a:lnTo>
                  <a:lnTo>
                    <a:pt x="77" y="15"/>
                  </a:lnTo>
                  <a:lnTo>
                    <a:pt x="94" y="19"/>
                  </a:lnTo>
                  <a:lnTo>
                    <a:pt x="69" y="8"/>
                  </a:lnTo>
                  <a:lnTo>
                    <a:pt x="47" y="0"/>
                  </a:lnTo>
                  <a:lnTo>
                    <a:pt x="26" y="4"/>
                  </a:lnTo>
                  <a:lnTo>
                    <a:pt x="13" y="12"/>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7" name="Freeform 169">
              <a:extLst>
                <a:ext uri="{FF2B5EF4-FFF2-40B4-BE49-F238E27FC236}">
                  <a16:creationId xmlns:a16="http://schemas.microsoft.com/office/drawing/2014/main" id="{287E2811-67B8-4CDB-81F3-DB6225E110B8}"/>
                </a:ext>
              </a:extLst>
            </p:cNvPr>
            <p:cNvSpPr>
              <a:spLocks/>
            </p:cNvSpPr>
            <p:nvPr/>
          </p:nvSpPr>
          <p:spPr bwMode="auto">
            <a:xfrm>
              <a:off x="633413" y="5013325"/>
              <a:ext cx="49213" cy="96838"/>
            </a:xfrm>
            <a:custGeom>
              <a:avLst/>
              <a:gdLst>
                <a:gd name="T0" fmla="*/ 2147483646 w 31"/>
                <a:gd name="T1" fmla="*/ 2147483646 h 61"/>
                <a:gd name="T2" fmla="*/ 2147483646 w 31"/>
                <a:gd name="T3" fmla="*/ 2147483646 h 61"/>
                <a:gd name="T4" fmla="*/ 2147483646 w 31"/>
                <a:gd name="T5" fmla="*/ 2147483646 h 61"/>
                <a:gd name="T6" fmla="*/ 0 w 31"/>
                <a:gd name="T7" fmla="*/ 0 h 61"/>
                <a:gd name="T8" fmla="*/ 0 w 31"/>
                <a:gd name="T9" fmla="*/ 2147483646 h 61"/>
                <a:gd name="T10" fmla="*/ 2147483646 w 31"/>
                <a:gd name="T11" fmla="*/ 2147483646 h 61"/>
                <a:gd name="T12" fmla="*/ 2147483646 w 31"/>
                <a:gd name="T13" fmla="*/ 2147483646 h 61"/>
                <a:gd name="T14" fmla="*/ 0 60000 65536"/>
                <a:gd name="T15" fmla="*/ 0 60000 65536"/>
                <a:gd name="T16" fmla="*/ 0 60000 65536"/>
                <a:gd name="T17" fmla="*/ 0 60000 65536"/>
                <a:gd name="T18" fmla="*/ 0 60000 65536"/>
                <a:gd name="T19" fmla="*/ 0 60000 65536"/>
                <a:gd name="T20" fmla="*/ 0 60000 65536"/>
                <a:gd name="T21" fmla="*/ 0 w 31"/>
                <a:gd name="T22" fmla="*/ 0 h 61"/>
                <a:gd name="T23" fmla="*/ 31 w 3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1">
                  <a:moveTo>
                    <a:pt x="31" y="61"/>
                  </a:moveTo>
                  <a:lnTo>
                    <a:pt x="26" y="30"/>
                  </a:lnTo>
                  <a:lnTo>
                    <a:pt x="18" y="15"/>
                  </a:lnTo>
                  <a:lnTo>
                    <a:pt x="0" y="0"/>
                  </a:lnTo>
                  <a:lnTo>
                    <a:pt x="0" y="34"/>
                  </a:lnTo>
                  <a:lnTo>
                    <a:pt x="13" y="49"/>
                  </a:lnTo>
                  <a:lnTo>
                    <a:pt x="31" y="6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8" name="Freeform 170">
              <a:extLst>
                <a:ext uri="{FF2B5EF4-FFF2-40B4-BE49-F238E27FC236}">
                  <a16:creationId xmlns:a16="http://schemas.microsoft.com/office/drawing/2014/main" id="{EBF009F2-8868-4540-B5A2-E1A4C259789B}"/>
                </a:ext>
              </a:extLst>
            </p:cNvPr>
            <p:cNvSpPr>
              <a:spLocks/>
            </p:cNvSpPr>
            <p:nvPr/>
          </p:nvSpPr>
          <p:spPr bwMode="auto">
            <a:xfrm>
              <a:off x="211138" y="4881563"/>
              <a:ext cx="55563" cy="101600"/>
            </a:xfrm>
            <a:custGeom>
              <a:avLst/>
              <a:gdLst>
                <a:gd name="T0" fmla="*/ 2147483646 w 35"/>
                <a:gd name="T1" fmla="*/ 2147483646 h 64"/>
                <a:gd name="T2" fmla="*/ 2147483646 w 35"/>
                <a:gd name="T3" fmla="*/ 2147483646 h 64"/>
                <a:gd name="T4" fmla="*/ 2147483646 w 35"/>
                <a:gd name="T5" fmla="*/ 2147483646 h 64"/>
                <a:gd name="T6" fmla="*/ 0 w 35"/>
                <a:gd name="T7" fmla="*/ 0 h 64"/>
                <a:gd name="T8" fmla="*/ 0 w 35"/>
                <a:gd name="T9" fmla="*/ 2147483646 h 64"/>
                <a:gd name="T10" fmla="*/ 2147483646 w 35"/>
                <a:gd name="T11" fmla="*/ 2147483646 h 64"/>
                <a:gd name="T12" fmla="*/ 2147483646 w 35"/>
                <a:gd name="T13" fmla="*/ 2147483646 h 64"/>
                <a:gd name="T14" fmla="*/ 0 60000 65536"/>
                <a:gd name="T15" fmla="*/ 0 60000 65536"/>
                <a:gd name="T16" fmla="*/ 0 60000 65536"/>
                <a:gd name="T17" fmla="*/ 0 60000 65536"/>
                <a:gd name="T18" fmla="*/ 0 60000 65536"/>
                <a:gd name="T19" fmla="*/ 0 60000 65536"/>
                <a:gd name="T20" fmla="*/ 0 60000 65536"/>
                <a:gd name="T21" fmla="*/ 0 w 35"/>
                <a:gd name="T22" fmla="*/ 0 h 64"/>
                <a:gd name="T23" fmla="*/ 35 w 35"/>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4">
                  <a:moveTo>
                    <a:pt x="35" y="64"/>
                  </a:moveTo>
                  <a:lnTo>
                    <a:pt x="26" y="34"/>
                  </a:lnTo>
                  <a:lnTo>
                    <a:pt x="17" y="15"/>
                  </a:lnTo>
                  <a:lnTo>
                    <a:pt x="0" y="0"/>
                  </a:lnTo>
                  <a:lnTo>
                    <a:pt x="0" y="38"/>
                  </a:lnTo>
                  <a:lnTo>
                    <a:pt x="13" y="53"/>
                  </a:lnTo>
                  <a:lnTo>
                    <a:pt x="35"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9" name="Freeform 171">
              <a:extLst>
                <a:ext uri="{FF2B5EF4-FFF2-40B4-BE49-F238E27FC236}">
                  <a16:creationId xmlns:a16="http://schemas.microsoft.com/office/drawing/2014/main" id="{2D06E7A3-B1A1-4392-840E-4C153315FD86}"/>
                </a:ext>
              </a:extLst>
            </p:cNvPr>
            <p:cNvSpPr>
              <a:spLocks/>
            </p:cNvSpPr>
            <p:nvPr/>
          </p:nvSpPr>
          <p:spPr bwMode="auto">
            <a:xfrm>
              <a:off x="266701" y="5114925"/>
              <a:ext cx="74613" cy="144463"/>
            </a:xfrm>
            <a:custGeom>
              <a:avLst/>
              <a:gdLst>
                <a:gd name="T0" fmla="*/ 2147483646 w 47"/>
                <a:gd name="T1" fmla="*/ 2147483646 h 91"/>
                <a:gd name="T2" fmla="*/ 2147483646 w 47"/>
                <a:gd name="T3" fmla="*/ 2147483646 h 91"/>
                <a:gd name="T4" fmla="*/ 2147483646 w 47"/>
                <a:gd name="T5" fmla="*/ 2147483646 h 91"/>
                <a:gd name="T6" fmla="*/ 2147483646 w 47"/>
                <a:gd name="T7" fmla="*/ 2147483646 h 91"/>
                <a:gd name="T8" fmla="*/ 2147483646 w 47"/>
                <a:gd name="T9" fmla="*/ 2147483646 h 91"/>
                <a:gd name="T10" fmla="*/ 2147483646 w 47"/>
                <a:gd name="T11" fmla="*/ 0 h 91"/>
                <a:gd name="T12" fmla="*/ 2147483646 w 47"/>
                <a:gd name="T13" fmla="*/ 2147483646 h 91"/>
                <a:gd name="T14" fmla="*/ 2147483646 w 47"/>
                <a:gd name="T15" fmla="*/ 2147483646 h 91"/>
                <a:gd name="T16" fmla="*/ 2147483646 w 47"/>
                <a:gd name="T17" fmla="*/ 2147483646 h 91"/>
                <a:gd name="T18" fmla="*/ 0 w 47"/>
                <a:gd name="T19" fmla="*/ 2147483646 h 91"/>
                <a:gd name="T20" fmla="*/ 2147483646 w 47"/>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91"/>
                <a:gd name="T35" fmla="*/ 47 w 47"/>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91">
                  <a:moveTo>
                    <a:pt x="8" y="91"/>
                  </a:moveTo>
                  <a:lnTo>
                    <a:pt x="17" y="80"/>
                  </a:lnTo>
                  <a:lnTo>
                    <a:pt x="38" y="61"/>
                  </a:lnTo>
                  <a:lnTo>
                    <a:pt x="47" y="38"/>
                  </a:lnTo>
                  <a:lnTo>
                    <a:pt x="47" y="19"/>
                  </a:lnTo>
                  <a:lnTo>
                    <a:pt x="38" y="0"/>
                  </a:lnTo>
                  <a:lnTo>
                    <a:pt x="17" y="31"/>
                  </a:lnTo>
                  <a:lnTo>
                    <a:pt x="8" y="38"/>
                  </a:lnTo>
                  <a:lnTo>
                    <a:pt x="4" y="53"/>
                  </a:lnTo>
                  <a:lnTo>
                    <a:pt x="0" y="72"/>
                  </a:lnTo>
                  <a:lnTo>
                    <a:pt x="8" y="9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0" name="Freeform 172">
              <a:extLst>
                <a:ext uri="{FF2B5EF4-FFF2-40B4-BE49-F238E27FC236}">
                  <a16:creationId xmlns:a16="http://schemas.microsoft.com/office/drawing/2014/main" id="{8ABA46AC-1191-4EA8-B537-969718551DCF}"/>
                </a:ext>
              </a:extLst>
            </p:cNvPr>
            <p:cNvSpPr>
              <a:spLocks/>
            </p:cNvSpPr>
            <p:nvPr/>
          </p:nvSpPr>
          <p:spPr bwMode="auto">
            <a:xfrm>
              <a:off x="300038" y="4924425"/>
              <a:ext cx="41275" cy="107950"/>
            </a:xfrm>
            <a:custGeom>
              <a:avLst/>
              <a:gdLst>
                <a:gd name="T0" fmla="*/ 2147483646 w 26"/>
                <a:gd name="T1" fmla="*/ 2147483646 h 68"/>
                <a:gd name="T2" fmla="*/ 2147483646 w 26"/>
                <a:gd name="T3" fmla="*/ 2147483646 h 68"/>
                <a:gd name="T4" fmla="*/ 2147483646 w 26"/>
                <a:gd name="T5" fmla="*/ 2147483646 h 68"/>
                <a:gd name="T6" fmla="*/ 2147483646 w 26"/>
                <a:gd name="T7" fmla="*/ 0 h 68"/>
                <a:gd name="T8" fmla="*/ 0 w 26"/>
                <a:gd name="T9" fmla="*/ 2147483646 h 68"/>
                <a:gd name="T10" fmla="*/ 2147483646 w 26"/>
                <a:gd name="T11" fmla="*/ 2147483646 h 68"/>
                <a:gd name="T12" fmla="*/ 2147483646 w 26"/>
                <a:gd name="T13" fmla="*/ 2147483646 h 68"/>
                <a:gd name="T14" fmla="*/ 0 60000 65536"/>
                <a:gd name="T15" fmla="*/ 0 60000 65536"/>
                <a:gd name="T16" fmla="*/ 0 60000 65536"/>
                <a:gd name="T17" fmla="*/ 0 60000 65536"/>
                <a:gd name="T18" fmla="*/ 0 60000 65536"/>
                <a:gd name="T19" fmla="*/ 0 60000 65536"/>
                <a:gd name="T20" fmla="*/ 0 60000 65536"/>
                <a:gd name="T21" fmla="*/ 0 w 26"/>
                <a:gd name="T22" fmla="*/ 0 h 68"/>
                <a:gd name="T23" fmla="*/ 26 w 2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8">
                  <a:moveTo>
                    <a:pt x="13" y="68"/>
                  </a:moveTo>
                  <a:lnTo>
                    <a:pt x="26" y="37"/>
                  </a:lnTo>
                  <a:lnTo>
                    <a:pt x="26" y="22"/>
                  </a:lnTo>
                  <a:lnTo>
                    <a:pt x="17" y="0"/>
                  </a:lnTo>
                  <a:lnTo>
                    <a:pt x="0" y="34"/>
                  </a:lnTo>
                  <a:lnTo>
                    <a:pt x="4" y="52"/>
                  </a:lnTo>
                  <a:lnTo>
                    <a:pt x="13"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1" name="Freeform 173">
              <a:extLst>
                <a:ext uri="{FF2B5EF4-FFF2-40B4-BE49-F238E27FC236}">
                  <a16:creationId xmlns:a16="http://schemas.microsoft.com/office/drawing/2014/main" id="{8A291EBE-0017-478C-83FB-495B2B0E90C3}"/>
                </a:ext>
              </a:extLst>
            </p:cNvPr>
            <p:cNvSpPr>
              <a:spLocks/>
            </p:cNvSpPr>
            <p:nvPr/>
          </p:nvSpPr>
          <p:spPr bwMode="auto">
            <a:xfrm>
              <a:off x="1684338" y="5991225"/>
              <a:ext cx="95250" cy="107950"/>
            </a:xfrm>
            <a:custGeom>
              <a:avLst/>
              <a:gdLst>
                <a:gd name="T0" fmla="*/ 2147483646 w 60"/>
                <a:gd name="T1" fmla="*/ 2147483646 h 68"/>
                <a:gd name="T2" fmla="*/ 2147483646 w 60"/>
                <a:gd name="T3" fmla="*/ 2147483646 h 68"/>
                <a:gd name="T4" fmla="*/ 2147483646 w 60"/>
                <a:gd name="T5" fmla="*/ 2147483646 h 68"/>
                <a:gd name="T6" fmla="*/ 0 w 60"/>
                <a:gd name="T7" fmla="*/ 0 h 68"/>
                <a:gd name="T8" fmla="*/ 2147483646 w 60"/>
                <a:gd name="T9" fmla="*/ 2147483646 h 68"/>
                <a:gd name="T10" fmla="*/ 2147483646 w 60"/>
                <a:gd name="T11" fmla="*/ 2147483646 h 68"/>
                <a:gd name="T12" fmla="*/ 2147483646 w 60"/>
                <a:gd name="T13" fmla="*/ 2147483646 h 68"/>
                <a:gd name="T14" fmla="*/ 2147483646 w 60"/>
                <a:gd name="T15" fmla="*/ 2147483646 h 68"/>
                <a:gd name="T16" fmla="*/ 2147483646 w 60"/>
                <a:gd name="T17" fmla="*/ 2147483646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68"/>
                <a:gd name="T29" fmla="*/ 60 w 60"/>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68">
                  <a:moveTo>
                    <a:pt x="60" y="68"/>
                  </a:moveTo>
                  <a:lnTo>
                    <a:pt x="56" y="42"/>
                  </a:lnTo>
                  <a:lnTo>
                    <a:pt x="43" y="23"/>
                  </a:lnTo>
                  <a:lnTo>
                    <a:pt x="0" y="0"/>
                  </a:lnTo>
                  <a:lnTo>
                    <a:pt x="4" y="23"/>
                  </a:lnTo>
                  <a:lnTo>
                    <a:pt x="13" y="49"/>
                  </a:lnTo>
                  <a:lnTo>
                    <a:pt x="30" y="64"/>
                  </a:lnTo>
                  <a:lnTo>
                    <a:pt x="43" y="68"/>
                  </a:lnTo>
                  <a:lnTo>
                    <a:pt x="60"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2" name="Freeform 174">
              <a:extLst>
                <a:ext uri="{FF2B5EF4-FFF2-40B4-BE49-F238E27FC236}">
                  <a16:creationId xmlns:a16="http://schemas.microsoft.com/office/drawing/2014/main" id="{E000417A-3CC3-46B0-997B-5610D105FD9D}"/>
                </a:ext>
              </a:extLst>
            </p:cNvPr>
            <p:cNvSpPr>
              <a:spLocks/>
            </p:cNvSpPr>
            <p:nvPr/>
          </p:nvSpPr>
          <p:spPr bwMode="auto">
            <a:xfrm>
              <a:off x="2605088" y="6032500"/>
              <a:ext cx="115888" cy="252413"/>
            </a:xfrm>
            <a:custGeom>
              <a:avLst/>
              <a:gdLst>
                <a:gd name="T0" fmla="*/ 2147483646 w 73"/>
                <a:gd name="T1" fmla="*/ 0 h 159"/>
                <a:gd name="T2" fmla="*/ 2147483646 w 73"/>
                <a:gd name="T3" fmla="*/ 2147483646 h 159"/>
                <a:gd name="T4" fmla="*/ 2147483646 w 73"/>
                <a:gd name="T5" fmla="*/ 2147483646 h 159"/>
                <a:gd name="T6" fmla="*/ 2147483646 w 73"/>
                <a:gd name="T7" fmla="*/ 2147483646 h 159"/>
                <a:gd name="T8" fmla="*/ 2147483646 w 73"/>
                <a:gd name="T9" fmla="*/ 2147483646 h 159"/>
                <a:gd name="T10" fmla="*/ 0 w 73"/>
                <a:gd name="T11" fmla="*/ 2147483646 h 159"/>
                <a:gd name="T12" fmla="*/ 0 w 73"/>
                <a:gd name="T13" fmla="*/ 2147483646 h 159"/>
                <a:gd name="T14" fmla="*/ 2147483646 w 73"/>
                <a:gd name="T15" fmla="*/ 2147483646 h 159"/>
                <a:gd name="T16" fmla="*/ 2147483646 w 73"/>
                <a:gd name="T17" fmla="*/ 2147483646 h 159"/>
                <a:gd name="T18" fmla="*/ 2147483646 w 73"/>
                <a:gd name="T19" fmla="*/ 2147483646 h 159"/>
                <a:gd name="T20" fmla="*/ 2147483646 w 73"/>
                <a:gd name="T21" fmla="*/ 2147483646 h 159"/>
                <a:gd name="T22" fmla="*/ 2147483646 w 73"/>
                <a:gd name="T23" fmla="*/ 2147483646 h 159"/>
                <a:gd name="T24" fmla="*/ 2147483646 w 73"/>
                <a:gd name="T25" fmla="*/ 2147483646 h 159"/>
                <a:gd name="T26" fmla="*/ 2147483646 w 73"/>
                <a:gd name="T27" fmla="*/ 2147483646 h 159"/>
                <a:gd name="T28" fmla="*/ 2147483646 w 73"/>
                <a:gd name="T29" fmla="*/ 2147483646 h 159"/>
                <a:gd name="T30" fmla="*/ 2147483646 w 73"/>
                <a:gd name="T31" fmla="*/ 0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
                <a:gd name="T49" fmla="*/ 0 h 159"/>
                <a:gd name="T50" fmla="*/ 73 w 73"/>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 h="159">
                  <a:moveTo>
                    <a:pt x="60" y="0"/>
                  </a:moveTo>
                  <a:lnTo>
                    <a:pt x="51" y="4"/>
                  </a:lnTo>
                  <a:lnTo>
                    <a:pt x="38" y="19"/>
                  </a:lnTo>
                  <a:lnTo>
                    <a:pt x="26" y="38"/>
                  </a:lnTo>
                  <a:lnTo>
                    <a:pt x="17" y="65"/>
                  </a:lnTo>
                  <a:lnTo>
                    <a:pt x="0" y="118"/>
                  </a:lnTo>
                  <a:lnTo>
                    <a:pt x="0" y="140"/>
                  </a:lnTo>
                  <a:lnTo>
                    <a:pt x="8" y="159"/>
                  </a:lnTo>
                  <a:lnTo>
                    <a:pt x="17" y="121"/>
                  </a:lnTo>
                  <a:lnTo>
                    <a:pt x="26" y="102"/>
                  </a:lnTo>
                  <a:lnTo>
                    <a:pt x="34" y="87"/>
                  </a:lnTo>
                  <a:lnTo>
                    <a:pt x="47" y="68"/>
                  </a:lnTo>
                  <a:lnTo>
                    <a:pt x="64" y="42"/>
                  </a:lnTo>
                  <a:lnTo>
                    <a:pt x="73" y="16"/>
                  </a:lnTo>
                  <a:lnTo>
                    <a:pt x="69" y="4"/>
                  </a:lnTo>
                  <a:lnTo>
                    <a:pt x="60"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3" name="Freeform 175">
              <a:extLst>
                <a:ext uri="{FF2B5EF4-FFF2-40B4-BE49-F238E27FC236}">
                  <a16:creationId xmlns:a16="http://schemas.microsoft.com/office/drawing/2014/main" id="{77D0DFDD-537B-4E88-94AE-E8040D97947A}"/>
                </a:ext>
              </a:extLst>
            </p:cNvPr>
            <p:cNvSpPr>
              <a:spLocks/>
            </p:cNvSpPr>
            <p:nvPr/>
          </p:nvSpPr>
          <p:spPr bwMode="auto">
            <a:xfrm>
              <a:off x="4970463" y="6176963"/>
              <a:ext cx="115888" cy="36513"/>
            </a:xfrm>
            <a:custGeom>
              <a:avLst/>
              <a:gdLst>
                <a:gd name="T0" fmla="*/ 0 w 73"/>
                <a:gd name="T1" fmla="*/ 2147483646 h 23"/>
                <a:gd name="T2" fmla="*/ 2147483646 w 73"/>
                <a:gd name="T3" fmla="*/ 2147483646 h 23"/>
                <a:gd name="T4" fmla="*/ 2147483646 w 73"/>
                <a:gd name="T5" fmla="*/ 2147483646 h 23"/>
                <a:gd name="T6" fmla="*/ 2147483646 w 73"/>
                <a:gd name="T7" fmla="*/ 0 h 23"/>
                <a:gd name="T8" fmla="*/ 2147483646 w 73"/>
                <a:gd name="T9" fmla="*/ 0 h 23"/>
                <a:gd name="T10" fmla="*/ 2147483646 w 73"/>
                <a:gd name="T11" fmla="*/ 2147483646 h 23"/>
                <a:gd name="T12" fmla="*/ 0 w 73"/>
                <a:gd name="T13" fmla="*/ 2147483646 h 23"/>
                <a:gd name="T14" fmla="*/ 0 60000 65536"/>
                <a:gd name="T15" fmla="*/ 0 60000 65536"/>
                <a:gd name="T16" fmla="*/ 0 60000 65536"/>
                <a:gd name="T17" fmla="*/ 0 60000 65536"/>
                <a:gd name="T18" fmla="*/ 0 60000 65536"/>
                <a:gd name="T19" fmla="*/ 0 60000 65536"/>
                <a:gd name="T20" fmla="*/ 0 60000 65536"/>
                <a:gd name="T21" fmla="*/ 0 w 73"/>
                <a:gd name="T22" fmla="*/ 0 h 23"/>
                <a:gd name="T23" fmla="*/ 73 w 7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3">
                  <a:moveTo>
                    <a:pt x="0" y="23"/>
                  </a:moveTo>
                  <a:lnTo>
                    <a:pt x="35" y="23"/>
                  </a:lnTo>
                  <a:lnTo>
                    <a:pt x="56" y="15"/>
                  </a:lnTo>
                  <a:lnTo>
                    <a:pt x="73" y="0"/>
                  </a:lnTo>
                  <a:lnTo>
                    <a:pt x="30" y="0"/>
                  </a:lnTo>
                  <a:lnTo>
                    <a:pt x="13" y="8"/>
                  </a:lnTo>
                  <a:lnTo>
                    <a:pt x="0" y="2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4" name="Freeform 176">
              <a:extLst>
                <a:ext uri="{FF2B5EF4-FFF2-40B4-BE49-F238E27FC236}">
                  <a16:creationId xmlns:a16="http://schemas.microsoft.com/office/drawing/2014/main" id="{4D7C8B12-6FB0-45F3-B5C6-AC9733AB0765}"/>
                </a:ext>
              </a:extLst>
            </p:cNvPr>
            <p:cNvSpPr>
              <a:spLocks/>
            </p:cNvSpPr>
            <p:nvPr/>
          </p:nvSpPr>
          <p:spPr bwMode="auto">
            <a:xfrm>
              <a:off x="641351" y="5565775"/>
              <a:ext cx="41275" cy="101600"/>
            </a:xfrm>
            <a:custGeom>
              <a:avLst/>
              <a:gdLst>
                <a:gd name="T0" fmla="*/ 2147483646 w 26"/>
                <a:gd name="T1" fmla="*/ 2147483646 h 64"/>
                <a:gd name="T2" fmla="*/ 2147483646 w 26"/>
                <a:gd name="T3" fmla="*/ 2147483646 h 64"/>
                <a:gd name="T4" fmla="*/ 2147483646 w 26"/>
                <a:gd name="T5" fmla="*/ 2147483646 h 64"/>
                <a:gd name="T6" fmla="*/ 2147483646 w 26"/>
                <a:gd name="T7" fmla="*/ 0 h 64"/>
                <a:gd name="T8" fmla="*/ 0 w 26"/>
                <a:gd name="T9" fmla="*/ 2147483646 h 64"/>
                <a:gd name="T10" fmla="*/ 2147483646 w 26"/>
                <a:gd name="T11" fmla="*/ 2147483646 h 64"/>
                <a:gd name="T12" fmla="*/ 2147483646 w 26"/>
                <a:gd name="T13" fmla="*/ 2147483646 h 64"/>
                <a:gd name="T14" fmla="*/ 0 60000 65536"/>
                <a:gd name="T15" fmla="*/ 0 60000 65536"/>
                <a:gd name="T16" fmla="*/ 0 60000 65536"/>
                <a:gd name="T17" fmla="*/ 0 60000 65536"/>
                <a:gd name="T18" fmla="*/ 0 60000 65536"/>
                <a:gd name="T19" fmla="*/ 0 60000 65536"/>
                <a:gd name="T20" fmla="*/ 0 60000 65536"/>
                <a:gd name="T21" fmla="*/ 0 w 26"/>
                <a:gd name="T22" fmla="*/ 0 h 64"/>
                <a:gd name="T23" fmla="*/ 26 w 2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4">
                  <a:moveTo>
                    <a:pt x="26" y="64"/>
                  </a:moveTo>
                  <a:lnTo>
                    <a:pt x="26" y="34"/>
                  </a:lnTo>
                  <a:lnTo>
                    <a:pt x="21" y="15"/>
                  </a:lnTo>
                  <a:lnTo>
                    <a:pt x="8" y="0"/>
                  </a:lnTo>
                  <a:lnTo>
                    <a:pt x="0" y="34"/>
                  </a:lnTo>
                  <a:lnTo>
                    <a:pt x="8" y="49"/>
                  </a:lnTo>
                  <a:lnTo>
                    <a:pt x="26"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5" name="Freeform 177">
              <a:extLst>
                <a:ext uri="{FF2B5EF4-FFF2-40B4-BE49-F238E27FC236}">
                  <a16:creationId xmlns:a16="http://schemas.microsoft.com/office/drawing/2014/main" id="{6B13C4C6-90EA-49C9-A691-42CFC1FE557E}"/>
                </a:ext>
              </a:extLst>
            </p:cNvPr>
            <p:cNvSpPr>
              <a:spLocks/>
            </p:cNvSpPr>
            <p:nvPr/>
          </p:nvSpPr>
          <p:spPr bwMode="auto">
            <a:xfrm>
              <a:off x="1146176" y="6027738"/>
              <a:ext cx="68263" cy="142875"/>
            </a:xfrm>
            <a:custGeom>
              <a:avLst/>
              <a:gdLst>
                <a:gd name="T0" fmla="*/ 2147483646 w 43"/>
                <a:gd name="T1" fmla="*/ 0 h 90"/>
                <a:gd name="T2" fmla="*/ 2147483646 w 43"/>
                <a:gd name="T3" fmla="*/ 2147483646 h 90"/>
                <a:gd name="T4" fmla="*/ 0 w 43"/>
                <a:gd name="T5" fmla="*/ 2147483646 h 90"/>
                <a:gd name="T6" fmla="*/ 2147483646 w 43"/>
                <a:gd name="T7" fmla="*/ 2147483646 h 90"/>
                <a:gd name="T8" fmla="*/ 2147483646 w 43"/>
                <a:gd name="T9" fmla="*/ 2147483646 h 90"/>
                <a:gd name="T10" fmla="*/ 2147483646 w 43"/>
                <a:gd name="T11" fmla="*/ 2147483646 h 90"/>
                <a:gd name="T12" fmla="*/ 2147483646 w 43"/>
                <a:gd name="T13" fmla="*/ 2147483646 h 90"/>
                <a:gd name="T14" fmla="*/ 2147483646 w 43"/>
                <a:gd name="T15" fmla="*/ 2147483646 h 90"/>
                <a:gd name="T16" fmla="*/ 2147483646 w 43"/>
                <a:gd name="T17" fmla="*/ 2147483646 h 90"/>
                <a:gd name="T18" fmla="*/ 2147483646 w 43"/>
                <a:gd name="T19" fmla="*/ 2147483646 h 90"/>
                <a:gd name="T20" fmla="*/ 2147483646 w 43"/>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0"/>
                <a:gd name="T35" fmla="*/ 43 w 43"/>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0">
                  <a:moveTo>
                    <a:pt x="8" y="0"/>
                  </a:moveTo>
                  <a:lnTo>
                    <a:pt x="4" y="15"/>
                  </a:lnTo>
                  <a:lnTo>
                    <a:pt x="0" y="37"/>
                  </a:lnTo>
                  <a:lnTo>
                    <a:pt x="4" y="49"/>
                  </a:lnTo>
                  <a:lnTo>
                    <a:pt x="8" y="60"/>
                  </a:lnTo>
                  <a:lnTo>
                    <a:pt x="21" y="75"/>
                  </a:lnTo>
                  <a:lnTo>
                    <a:pt x="38" y="90"/>
                  </a:lnTo>
                  <a:lnTo>
                    <a:pt x="43" y="53"/>
                  </a:lnTo>
                  <a:lnTo>
                    <a:pt x="34" y="26"/>
                  </a:lnTo>
                  <a:lnTo>
                    <a:pt x="25" y="11"/>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6" name="Freeform 178">
              <a:extLst>
                <a:ext uri="{FF2B5EF4-FFF2-40B4-BE49-F238E27FC236}">
                  <a16:creationId xmlns:a16="http://schemas.microsoft.com/office/drawing/2014/main" id="{1554764A-5A02-442F-9DBB-520831D5A1ED}"/>
                </a:ext>
              </a:extLst>
            </p:cNvPr>
            <p:cNvSpPr>
              <a:spLocks/>
            </p:cNvSpPr>
            <p:nvPr/>
          </p:nvSpPr>
          <p:spPr bwMode="auto">
            <a:xfrm>
              <a:off x="900113" y="5434013"/>
              <a:ext cx="109538"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0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2147483646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69" y="60"/>
                  </a:moveTo>
                  <a:lnTo>
                    <a:pt x="64" y="41"/>
                  </a:lnTo>
                  <a:lnTo>
                    <a:pt x="60" y="34"/>
                  </a:lnTo>
                  <a:lnTo>
                    <a:pt x="47" y="30"/>
                  </a:lnTo>
                  <a:lnTo>
                    <a:pt x="21" y="22"/>
                  </a:lnTo>
                  <a:lnTo>
                    <a:pt x="9" y="15"/>
                  </a:lnTo>
                  <a:lnTo>
                    <a:pt x="0" y="0"/>
                  </a:lnTo>
                  <a:lnTo>
                    <a:pt x="9" y="26"/>
                  </a:lnTo>
                  <a:lnTo>
                    <a:pt x="17" y="45"/>
                  </a:lnTo>
                  <a:lnTo>
                    <a:pt x="30" y="56"/>
                  </a:lnTo>
                  <a:lnTo>
                    <a:pt x="47" y="60"/>
                  </a:lnTo>
                  <a:lnTo>
                    <a:pt x="69" y="6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7" name="Freeform 179">
              <a:extLst>
                <a:ext uri="{FF2B5EF4-FFF2-40B4-BE49-F238E27FC236}">
                  <a16:creationId xmlns:a16="http://schemas.microsoft.com/office/drawing/2014/main" id="{D1E0299A-572A-4A41-8C25-D742E5DBCA08}"/>
                </a:ext>
              </a:extLst>
            </p:cNvPr>
            <p:cNvSpPr>
              <a:spLocks/>
            </p:cNvSpPr>
            <p:nvPr/>
          </p:nvSpPr>
          <p:spPr bwMode="auto">
            <a:xfrm>
              <a:off x="858838" y="5781675"/>
              <a:ext cx="47625" cy="101600"/>
            </a:xfrm>
            <a:custGeom>
              <a:avLst/>
              <a:gdLst>
                <a:gd name="T0" fmla="*/ 2147483646 w 30"/>
                <a:gd name="T1" fmla="*/ 2147483646 h 64"/>
                <a:gd name="T2" fmla="*/ 2147483646 w 30"/>
                <a:gd name="T3" fmla="*/ 2147483646 h 64"/>
                <a:gd name="T4" fmla="*/ 2147483646 w 30"/>
                <a:gd name="T5" fmla="*/ 2147483646 h 64"/>
                <a:gd name="T6" fmla="*/ 0 w 30"/>
                <a:gd name="T7" fmla="*/ 0 h 64"/>
                <a:gd name="T8" fmla="*/ 0 w 30"/>
                <a:gd name="T9" fmla="*/ 2147483646 h 64"/>
                <a:gd name="T10" fmla="*/ 2147483646 w 30"/>
                <a:gd name="T11" fmla="*/ 2147483646 h 64"/>
                <a:gd name="T12" fmla="*/ 2147483646 w 30"/>
                <a:gd name="T13" fmla="*/ 2147483646 h 64"/>
                <a:gd name="T14" fmla="*/ 0 60000 65536"/>
                <a:gd name="T15" fmla="*/ 0 60000 65536"/>
                <a:gd name="T16" fmla="*/ 0 60000 65536"/>
                <a:gd name="T17" fmla="*/ 0 60000 65536"/>
                <a:gd name="T18" fmla="*/ 0 60000 65536"/>
                <a:gd name="T19" fmla="*/ 0 60000 65536"/>
                <a:gd name="T20" fmla="*/ 0 60000 65536"/>
                <a:gd name="T21" fmla="*/ 0 w 30"/>
                <a:gd name="T22" fmla="*/ 0 h 64"/>
                <a:gd name="T23" fmla="*/ 30 w 3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4">
                  <a:moveTo>
                    <a:pt x="30" y="64"/>
                  </a:moveTo>
                  <a:lnTo>
                    <a:pt x="26" y="34"/>
                  </a:lnTo>
                  <a:lnTo>
                    <a:pt x="17" y="19"/>
                  </a:lnTo>
                  <a:lnTo>
                    <a:pt x="0" y="0"/>
                  </a:lnTo>
                  <a:lnTo>
                    <a:pt x="0" y="38"/>
                  </a:lnTo>
                  <a:lnTo>
                    <a:pt x="9" y="53"/>
                  </a:lnTo>
                  <a:lnTo>
                    <a:pt x="3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8" name="Freeform 180">
              <a:extLst>
                <a:ext uri="{FF2B5EF4-FFF2-40B4-BE49-F238E27FC236}">
                  <a16:creationId xmlns:a16="http://schemas.microsoft.com/office/drawing/2014/main" id="{0E483461-5F87-4BE7-817D-217BF1890613}"/>
                </a:ext>
              </a:extLst>
            </p:cNvPr>
            <p:cNvSpPr>
              <a:spLocks/>
            </p:cNvSpPr>
            <p:nvPr/>
          </p:nvSpPr>
          <p:spPr bwMode="auto">
            <a:xfrm>
              <a:off x="1158876" y="6159500"/>
              <a:ext cx="61913" cy="138113"/>
            </a:xfrm>
            <a:custGeom>
              <a:avLst/>
              <a:gdLst>
                <a:gd name="T0" fmla="*/ 2147483646 w 39"/>
                <a:gd name="T1" fmla="*/ 0 h 87"/>
                <a:gd name="T2" fmla="*/ 2147483646 w 39"/>
                <a:gd name="T3" fmla="*/ 2147483646 h 87"/>
                <a:gd name="T4" fmla="*/ 0 w 39"/>
                <a:gd name="T5" fmla="*/ 2147483646 h 87"/>
                <a:gd name="T6" fmla="*/ 0 w 39"/>
                <a:gd name="T7" fmla="*/ 2147483646 h 87"/>
                <a:gd name="T8" fmla="*/ 2147483646 w 39"/>
                <a:gd name="T9" fmla="*/ 2147483646 h 87"/>
                <a:gd name="T10" fmla="*/ 2147483646 w 39"/>
                <a:gd name="T11" fmla="*/ 2147483646 h 87"/>
                <a:gd name="T12" fmla="*/ 2147483646 w 39"/>
                <a:gd name="T13" fmla="*/ 2147483646 h 87"/>
                <a:gd name="T14" fmla="*/ 2147483646 w 39"/>
                <a:gd name="T15" fmla="*/ 2147483646 h 87"/>
                <a:gd name="T16" fmla="*/ 2147483646 w 39"/>
                <a:gd name="T17" fmla="*/ 2147483646 h 87"/>
                <a:gd name="T18" fmla="*/ 2147483646 w 39"/>
                <a:gd name="T19" fmla="*/ 2147483646 h 87"/>
                <a:gd name="T20" fmla="*/ 2147483646 w 3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87"/>
                <a:gd name="T35" fmla="*/ 39 w 39"/>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87">
                  <a:moveTo>
                    <a:pt x="4" y="0"/>
                  </a:moveTo>
                  <a:lnTo>
                    <a:pt x="4" y="15"/>
                  </a:lnTo>
                  <a:lnTo>
                    <a:pt x="0" y="38"/>
                  </a:lnTo>
                  <a:lnTo>
                    <a:pt x="0" y="49"/>
                  </a:lnTo>
                  <a:lnTo>
                    <a:pt x="4" y="60"/>
                  </a:lnTo>
                  <a:lnTo>
                    <a:pt x="17" y="75"/>
                  </a:lnTo>
                  <a:lnTo>
                    <a:pt x="39" y="87"/>
                  </a:lnTo>
                  <a:lnTo>
                    <a:pt x="39" y="53"/>
                  </a:lnTo>
                  <a:lnTo>
                    <a:pt x="35" y="26"/>
                  </a:lnTo>
                  <a:lnTo>
                    <a:pt x="22" y="11"/>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9" name="Freeform 181">
              <a:extLst>
                <a:ext uri="{FF2B5EF4-FFF2-40B4-BE49-F238E27FC236}">
                  <a16:creationId xmlns:a16="http://schemas.microsoft.com/office/drawing/2014/main" id="{8B7F8344-15D0-43D7-A16B-797518715B9A}"/>
                </a:ext>
              </a:extLst>
            </p:cNvPr>
            <p:cNvSpPr>
              <a:spLocks/>
            </p:cNvSpPr>
            <p:nvPr/>
          </p:nvSpPr>
          <p:spPr bwMode="auto">
            <a:xfrm>
              <a:off x="5646738" y="5973763"/>
              <a:ext cx="74613" cy="125413"/>
            </a:xfrm>
            <a:custGeom>
              <a:avLst/>
              <a:gdLst>
                <a:gd name="T0" fmla="*/ 2147483646 w 47"/>
                <a:gd name="T1" fmla="*/ 0 h 79"/>
                <a:gd name="T2" fmla="*/ 0 w 47"/>
                <a:gd name="T3" fmla="*/ 2147483646 h 79"/>
                <a:gd name="T4" fmla="*/ 0 w 47"/>
                <a:gd name="T5" fmla="*/ 2147483646 h 79"/>
                <a:gd name="T6" fmla="*/ 2147483646 w 47"/>
                <a:gd name="T7" fmla="*/ 2147483646 h 79"/>
                <a:gd name="T8" fmla="*/ 2147483646 w 47"/>
                <a:gd name="T9" fmla="*/ 2147483646 h 79"/>
                <a:gd name="T10" fmla="*/ 2147483646 w 47"/>
                <a:gd name="T11" fmla="*/ 2147483646 h 79"/>
                <a:gd name="T12" fmla="*/ 2147483646 w 47"/>
                <a:gd name="T13" fmla="*/ 2147483646 h 79"/>
                <a:gd name="T14" fmla="*/ 2147483646 w 47"/>
                <a:gd name="T15" fmla="*/ 2147483646 h 79"/>
                <a:gd name="T16" fmla="*/ 2147483646 w 47"/>
                <a:gd name="T17" fmla="*/ 2147483646 h 79"/>
                <a:gd name="T18" fmla="*/ 2147483646 w 47"/>
                <a:gd name="T19" fmla="*/ 2147483646 h 79"/>
                <a:gd name="T20" fmla="*/ 2147483646 w 47"/>
                <a:gd name="T21" fmla="*/ 2147483646 h 79"/>
                <a:gd name="T22" fmla="*/ 2147483646 w 47"/>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79"/>
                <a:gd name="T38" fmla="*/ 47 w 47"/>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79">
                  <a:moveTo>
                    <a:pt x="4" y="0"/>
                  </a:moveTo>
                  <a:lnTo>
                    <a:pt x="0" y="19"/>
                  </a:lnTo>
                  <a:lnTo>
                    <a:pt x="0" y="30"/>
                  </a:lnTo>
                  <a:lnTo>
                    <a:pt x="4" y="37"/>
                  </a:lnTo>
                  <a:lnTo>
                    <a:pt x="30" y="53"/>
                  </a:lnTo>
                  <a:lnTo>
                    <a:pt x="38" y="64"/>
                  </a:lnTo>
                  <a:lnTo>
                    <a:pt x="38" y="79"/>
                  </a:lnTo>
                  <a:lnTo>
                    <a:pt x="42" y="53"/>
                  </a:lnTo>
                  <a:lnTo>
                    <a:pt x="47" y="34"/>
                  </a:lnTo>
                  <a:lnTo>
                    <a:pt x="38" y="19"/>
                  </a:lnTo>
                  <a:lnTo>
                    <a:pt x="25" y="11"/>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0" name="Freeform 182">
              <a:extLst>
                <a:ext uri="{FF2B5EF4-FFF2-40B4-BE49-F238E27FC236}">
                  <a16:creationId xmlns:a16="http://schemas.microsoft.com/office/drawing/2014/main" id="{877493CC-CB16-41CC-B52F-DC720389205A}"/>
                </a:ext>
              </a:extLst>
            </p:cNvPr>
            <p:cNvSpPr>
              <a:spLocks/>
            </p:cNvSpPr>
            <p:nvPr/>
          </p:nvSpPr>
          <p:spPr bwMode="auto">
            <a:xfrm>
              <a:off x="5529263" y="5973763"/>
              <a:ext cx="109538" cy="95250"/>
            </a:xfrm>
            <a:custGeom>
              <a:avLst/>
              <a:gdLst>
                <a:gd name="T0" fmla="*/ 2147483646 w 69"/>
                <a:gd name="T1" fmla="*/ 0 h 60"/>
                <a:gd name="T2" fmla="*/ 2147483646 w 69"/>
                <a:gd name="T3" fmla="*/ 0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2147483646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69" y="0"/>
                  </a:moveTo>
                  <a:lnTo>
                    <a:pt x="43" y="0"/>
                  </a:lnTo>
                  <a:lnTo>
                    <a:pt x="35" y="3"/>
                  </a:lnTo>
                  <a:lnTo>
                    <a:pt x="31" y="15"/>
                  </a:lnTo>
                  <a:lnTo>
                    <a:pt x="26" y="41"/>
                  </a:lnTo>
                  <a:lnTo>
                    <a:pt x="18" y="53"/>
                  </a:lnTo>
                  <a:lnTo>
                    <a:pt x="0" y="60"/>
                  </a:lnTo>
                  <a:lnTo>
                    <a:pt x="31" y="53"/>
                  </a:lnTo>
                  <a:lnTo>
                    <a:pt x="48" y="45"/>
                  </a:lnTo>
                  <a:lnTo>
                    <a:pt x="61" y="30"/>
                  </a:lnTo>
                  <a:lnTo>
                    <a:pt x="65" y="19"/>
                  </a:lnTo>
                  <a:lnTo>
                    <a:pt x="6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1" name="Freeform 183">
              <a:extLst>
                <a:ext uri="{FF2B5EF4-FFF2-40B4-BE49-F238E27FC236}">
                  <a16:creationId xmlns:a16="http://schemas.microsoft.com/office/drawing/2014/main" id="{2F75F7AD-5611-47C6-AD1C-2E9EAB78B74D}"/>
                </a:ext>
              </a:extLst>
            </p:cNvPr>
            <p:cNvSpPr>
              <a:spLocks/>
            </p:cNvSpPr>
            <p:nvPr/>
          </p:nvSpPr>
          <p:spPr bwMode="auto">
            <a:xfrm>
              <a:off x="5653088" y="5937250"/>
              <a:ext cx="109538" cy="36513"/>
            </a:xfrm>
            <a:custGeom>
              <a:avLst/>
              <a:gdLst>
                <a:gd name="T0" fmla="*/ 0 w 69"/>
                <a:gd name="T1" fmla="*/ 2147483646 h 23"/>
                <a:gd name="T2" fmla="*/ 2147483646 w 69"/>
                <a:gd name="T3" fmla="*/ 2147483646 h 23"/>
                <a:gd name="T4" fmla="*/ 2147483646 w 69"/>
                <a:gd name="T5" fmla="*/ 2147483646 h 23"/>
                <a:gd name="T6" fmla="*/ 2147483646 w 69"/>
                <a:gd name="T7" fmla="*/ 2147483646 h 23"/>
                <a:gd name="T8" fmla="*/ 2147483646 w 69"/>
                <a:gd name="T9" fmla="*/ 0 h 23"/>
                <a:gd name="T10" fmla="*/ 2147483646 w 69"/>
                <a:gd name="T11" fmla="*/ 2147483646 h 23"/>
                <a:gd name="T12" fmla="*/ 0 w 69"/>
                <a:gd name="T13" fmla="*/ 2147483646 h 23"/>
                <a:gd name="T14" fmla="*/ 0 60000 65536"/>
                <a:gd name="T15" fmla="*/ 0 60000 65536"/>
                <a:gd name="T16" fmla="*/ 0 60000 65536"/>
                <a:gd name="T17" fmla="*/ 0 60000 65536"/>
                <a:gd name="T18" fmla="*/ 0 60000 65536"/>
                <a:gd name="T19" fmla="*/ 0 60000 65536"/>
                <a:gd name="T20" fmla="*/ 0 60000 65536"/>
                <a:gd name="T21" fmla="*/ 0 w 69"/>
                <a:gd name="T22" fmla="*/ 0 h 23"/>
                <a:gd name="T23" fmla="*/ 69 w 6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3">
                  <a:moveTo>
                    <a:pt x="0" y="23"/>
                  </a:moveTo>
                  <a:lnTo>
                    <a:pt x="34" y="23"/>
                  </a:lnTo>
                  <a:lnTo>
                    <a:pt x="51" y="15"/>
                  </a:lnTo>
                  <a:lnTo>
                    <a:pt x="69" y="4"/>
                  </a:lnTo>
                  <a:lnTo>
                    <a:pt x="30" y="0"/>
                  </a:lnTo>
                  <a:lnTo>
                    <a:pt x="13" y="8"/>
                  </a:lnTo>
                  <a:lnTo>
                    <a:pt x="0" y="2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2" name="Freeform 184">
              <a:extLst>
                <a:ext uri="{FF2B5EF4-FFF2-40B4-BE49-F238E27FC236}">
                  <a16:creationId xmlns:a16="http://schemas.microsoft.com/office/drawing/2014/main" id="{C9200D58-6CA3-41C7-8C2F-B44794ECECE6}"/>
                </a:ext>
              </a:extLst>
            </p:cNvPr>
            <p:cNvSpPr>
              <a:spLocks/>
            </p:cNvSpPr>
            <p:nvPr/>
          </p:nvSpPr>
          <p:spPr bwMode="auto">
            <a:xfrm>
              <a:off x="5113338" y="5889625"/>
              <a:ext cx="96838" cy="125413"/>
            </a:xfrm>
            <a:custGeom>
              <a:avLst/>
              <a:gdLst>
                <a:gd name="T0" fmla="*/ 2147483646 w 61"/>
                <a:gd name="T1" fmla="*/ 0 h 79"/>
                <a:gd name="T2" fmla="*/ 2147483646 w 61"/>
                <a:gd name="T3" fmla="*/ 2147483646 h 79"/>
                <a:gd name="T4" fmla="*/ 2147483646 w 61"/>
                <a:gd name="T5" fmla="*/ 2147483646 h 79"/>
                <a:gd name="T6" fmla="*/ 2147483646 w 61"/>
                <a:gd name="T7" fmla="*/ 2147483646 h 79"/>
                <a:gd name="T8" fmla="*/ 0 w 61"/>
                <a:gd name="T9" fmla="*/ 2147483646 h 79"/>
                <a:gd name="T10" fmla="*/ 0 w 61"/>
                <a:gd name="T11" fmla="*/ 2147483646 h 79"/>
                <a:gd name="T12" fmla="*/ 2147483646 w 61"/>
                <a:gd name="T13" fmla="*/ 2147483646 h 79"/>
                <a:gd name="T14" fmla="*/ 2147483646 w 61"/>
                <a:gd name="T15" fmla="*/ 2147483646 h 79"/>
                <a:gd name="T16" fmla="*/ 2147483646 w 61"/>
                <a:gd name="T17" fmla="*/ 2147483646 h 79"/>
                <a:gd name="T18" fmla="*/ 2147483646 w 61"/>
                <a:gd name="T19" fmla="*/ 2147483646 h 79"/>
                <a:gd name="T20" fmla="*/ 2147483646 w 61"/>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79"/>
                <a:gd name="T35" fmla="*/ 61 w 61"/>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79">
                  <a:moveTo>
                    <a:pt x="56" y="0"/>
                  </a:moveTo>
                  <a:lnTo>
                    <a:pt x="43" y="7"/>
                  </a:lnTo>
                  <a:lnTo>
                    <a:pt x="22" y="19"/>
                  </a:lnTo>
                  <a:lnTo>
                    <a:pt x="5" y="41"/>
                  </a:lnTo>
                  <a:lnTo>
                    <a:pt x="0" y="60"/>
                  </a:lnTo>
                  <a:lnTo>
                    <a:pt x="0" y="79"/>
                  </a:lnTo>
                  <a:lnTo>
                    <a:pt x="31" y="56"/>
                  </a:lnTo>
                  <a:lnTo>
                    <a:pt x="43" y="49"/>
                  </a:lnTo>
                  <a:lnTo>
                    <a:pt x="52" y="34"/>
                  </a:lnTo>
                  <a:lnTo>
                    <a:pt x="61"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3" name="Freeform 185">
              <a:extLst>
                <a:ext uri="{FF2B5EF4-FFF2-40B4-BE49-F238E27FC236}">
                  <a16:creationId xmlns:a16="http://schemas.microsoft.com/office/drawing/2014/main" id="{8D15BF03-D167-4B54-828A-60025FF566AB}"/>
                </a:ext>
              </a:extLst>
            </p:cNvPr>
            <p:cNvSpPr>
              <a:spLocks/>
            </p:cNvSpPr>
            <p:nvPr/>
          </p:nvSpPr>
          <p:spPr bwMode="auto">
            <a:xfrm>
              <a:off x="573088" y="5464175"/>
              <a:ext cx="225425" cy="155575"/>
            </a:xfrm>
            <a:custGeom>
              <a:avLst/>
              <a:gdLst>
                <a:gd name="T0" fmla="*/ 2147483646 w 142"/>
                <a:gd name="T1" fmla="*/ 2147483646 h 98"/>
                <a:gd name="T2" fmla="*/ 2147483646 w 142"/>
                <a:gd name="T3" fmla="*/ 2147483646 h 98"/>
                <a:gd name="T4" fmla="*/ 2147483646 w 142"/>
                <a:gd name="T5" fmla="*/ 2147483646 h 98"/>
                <a:gd name="T6" fmla="*/ 2147483646 w 142"/>
                <a:gd name="T7" fmla="*/ 2147483646 h 98"/>
                <a:gd name="T8" fmla="*/ 2147483646 w 142"/>
                <a:gd name="T9" fmla="*/ 2147483646 h 98"/>
                <a:gd name="T10" fmla="*/ 2147483646 w 142"/>
                <a:gd name="T11" fmla="*/ 2147483646 h 98"/>
                <a:gd name="T12" fmla="*/ 2147483646 w 142"/>
                <a:gd name="T13" fmla="*/ 2147483646 h 98"/>
                <a:gd name="T14" fmla="*/ 2147483646 w 142"/>
                <a:gd name="T15" fmla="*/ 2147483646 h 98"/>
                <a:gd name="T16" fmla="*/ 0 w 142"/>
                <a:gd name="T17" fmla="*/ 2147483646 h 98"/>
                <a:gd name="T18" fmla="*/ 2147483646 w 142"/>
                <a:gd name="T19" fmla="*/ 2147483646 h 98"/>
                <a:gd name="T20" fmla="*/ 2147483646 w 142"/>
                <a:gd name="T21" fmla="*/ 2147483646 h 98"/>
                <a:gd name="T22" fmla="*/ 2147483646 w 142"/>
                <a:gd name="T23" fmla="*/ 2147483646 h 98"/>
                <a:gd name="T24" fmla="*/ 2147483646 w 142"/>
                <a:gd name="T25" fmla="*/ 2147483646 h 98"/>
                <a:gd name="T26" fmla="*/ 2147483646 w 142"/>
                <a:gd name="T27" fmla="*/ 0 h 98"/>
                <a:gd name="T28" fmla="*/ 2147483646 w 142"/>
                <a:gd name="T29" fmla="*/ 0 h 98"/>
                <a:gd name="T30" fmla="*/ 2147483646 w 142"/>
                <a:gd name="T31" fmla="*/ 2147483646 h 98"/>
                <a:gd name="T32" fmla="*/ 2147483646 w 142"/>
                <a:gd name="T33" fmla="*/ 2147483646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98"/>
                <a:gd name="T53" fmla="*/ 142 w 142"/>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98">
                  <a:moveTo>
                    <a:pt x="137" y="34"/>
                  </a:moveTo>
                  <a:lnTo>
                    <a:pt x="142" y="49"/>
                  </a:lnTo>
                  <a:lnTo>
                    <a:pt x="142" y="64"/>
                  </a:lnTo>
                  <a:lnTo>
                    <a:pt x="137" y="75"/>
                  </a:lnTo>
                  <a:lnTo>
                    <a:pt x="129" y="86"/>
                  </a:lnTo>
                  <a:lnTo>
                    <a:pt x="107" y="94"/>
                  </a:lnTo>
                  <a:lnTo>
                    <a:pt x="81" y="98"/>
                  </a:lnTo>
                  <a:lnTo>
                    <a:pt x="47" y="98"/>
                  </a:lnTo>
                  <a:lnTo>
                    <a:pt x="0" y="94"/>
                  </a:lnTo>
                  <a:lnTo>
                    <a:pt x="8" y="71"/>
                  </a:lnTo>
                  <a:lnTo>
                    <a:pt x="21" y="49"/>
                  </a:lnTo>
                  <a:lnTo>
                    <a:pt x="38" y="26"/>
                  </a:lnTo>
                  <a:lnTo>
                    <a:pt x="56" y="11"/>
                  </a:lnTo>
                  <a:lnTo>
                    <a:pt x="77" y="0"/>
                  </a:lnTo>
                  <a:lnTo>
                    <a:pt x="99" y="0"/>
                  </a:lnTo>
                  <a:lnTo>
                    <a:pt x="120" y="11"/>
                  </a:lnTo>
                  <a:lnTo>
                    <a:pt x="137" y="3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4" name="Freeform 186">
              <a:extLst>
                <a:ext uri="{FF2B5EF4-FFF2-40B4-BE49-F238E27FC236}">
                  <a16:creationId xmlns:a16="http://schemas.microsoft.com/office/drawing/2014/main" id="{F0A3EEC7-ADFB-4A12-A5FB-238E950B000E}"/>
                </a:ext>
              </a:extLst>
            </p:cNvPr>
            <p:cNvSpPr>
              <a:spLocks/>
            </p:cNvSpPr>
            <p:nvPr/>
          </p:nvSpPr>
          <p:spPr bwMode="auto">
            <a:xfrm>
              <a:off x="600076" y="5565775"/>
              <a:ext cx="136525" cy="34925"/>
            </a:xfrm>
            <a:custGeom>
              <a:avLst/>
              <a:gdLst>
                <a:gd name="T0" fmla="*/ 0 w 86"/>
                <a:gd name="T1" fmla="*/ 2147483646 h 22"/>
                <a:gd name="T2" fmla="*/ 2147483646 w 86"/>
                <a:gd name="T3" fmla="*/ 2147483646 h 22"/>
                <a:gd name="T4" fmla="*/ 2147483646 w 86"/>
                <a:gd name="T5" fmla="*/ 2147483646 h 22"/>
                <a:gd name="T6" fmla="*/ 2147483646 w 86"/>
                <a:gd name="T7" fmla="*/ 2147483646 h 22"/>
                <a:gd name="T8" fmla="*/ 2147483646 w 86"/>
                <a:gd name="T9" fmla="*/ 0 h 22"/>
                <a:gd name="T10" fmla="*/ 0 w 86"/>
                <a:gd name="T11" fmla="*/ 2147483646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19"/>
                  </a:moveTo>
                  <a:lnTo>
                    <a:pt x="39" y="22"/>
                  </a:lnTo>
                  <a:lnTo>
                    <a:pt x="60" y="22"/>
                  </a:lnTo>
                  <a:lnTo>
                    <a:pt x="77" y="15"/>
                  </a:lnTo>
                  <a:lnTo>
                    <a:pt x="86" y="0"/>
                  </a:lnTo>
                  <a:lnTo>
                    <a:pt x="0" y="1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5" name="Freeform 187">
              <a:extLst>
                <a:ext uri="{FF2B5EF4-FFF2-40B4-BE49-F238E27FC236}">
                  <a16:creationId xmlns:a16="http://schemas.microsoft.com/office/drawing/2014/main" id="{17334FCA-D7B3-4A9B-B590-0476D7A7B70F}"/>
                </a:ext>
              </a:extLst>
            </p:cNvPr>
            <p:cNvSpPr>
              <a:spLocks/>
            </p:cNvSpPr>
            <p:nvPr/>
          </p:nvSpPr>
          <p:spPr bwMode="auto">
            <a:xfrm>
              <a:off x="600076" y="5565775"/>
              <a:ext cx="136525" cy="34925"/>
            </a:xfrm>
            <a:custGeom>
              <a:avLst/>
              <a:gdLst>
                <a:gd name="T0" fmla="*/ 0 w 86"/>
                <a:gd name="T1" fmla="*/ 2147483646 h 22"/>
                <a:gd name="T2" fmla="*/ 2147483646 w 86"/>
                <a:gd name="T3" fmla="*/ 2147483646 h 22"/>
                <a:gd name="T4" fmla="*/ 2147483646 w 86"/>
                <a:gd name="T5" fmla="*/ 2147483646 h 22"/>
                <a:gd name="T6" fmla="*/ 2147483646 w 86"/>
                <a:gd name="T7" fmla="*/ 2147483646 h 22"/>
                <a:gd name="T8" fmla="*/ 2147483646 w 86"/>
                <a:gd name="T9" fmla="*/ 0 h 22"/>
                <a:gd name="T10" fmla="*/ 0 60000 65536"/>
                <a:gd name="T11" fmla="*/ 0 60000 65536"/>
                <a:gd name="T12" fmla="*/ 0 60000 65536"/>
                <a:gd name="T13" fmla="*/ 0 60000 65536"/>
                <a:gd name="T14" fmla="*/ 0 60000 65536"/>
                <a:gd name="T15" fmla="*/ 0 w 86"/>
                <a:gd name="T16" fmla="*/ 0 h 22"/>
                <a:gd name="T17" fmla="*/ 86 w 86"/>
                <a:gd name="T18" fmla="*/ 22 h 22"/>
              </a:gdLst>
              <a:ahLst/>
              <a:cxnLst>
                <a:cxn ang="T10">
                  <a:pos x="T0" y="T1"/>
                </a:cxn>
                <a:cxn ang="T11">
                  <a:pos x="T2" y="T3"/>
                </a:cxn>
                <a:cxn ang="T12">
                  <a:pos x="T4" y="T5"/>
                </a:cxn>
                <a:cxn ang="T13">
                  <a:pos x="T6" y="T7"/>
                </a:cxn>
                <a:cxn ang="T14">
                  <a:pos x="T8" y="T9"/>
                </a:cxn>
              </a:cxnLst>
              <a:rect l="T15" t="T16" r="T17" b="T18"/>
              <a:pathLst>
                <a:path w="86" h="22">
                  <a:moveTo>
                    <a:pt x="0" y="19"/>
                  </a:moveTo>
                  <a:lnTo>
                    <a:pt x="39" y="22"/>
                  </a:lnTo>
                  <a:lnTo>
                    <a:pt x="60" y="22"/>
                  </a:lnTo>
                  <a:lnTo>
                    <a:pt x="77" y="15"/>
                  </a:lnTo>
                  <a:lnTo>
                    <a:pt x="86"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6" name="Freeform 188">
              <a:extLst>
                <a:ext uri="{FF2B5EF4-FFF2-40B4-BE49-F238E27FC236}">
                  <a16:creationId xmlns:a16="http://schemas.microsoft.com/office/drawing/2014/main" id="{195F4572-7754-44D6-BB61-1DE34F45D85D}"/>
                </a:ext>
              </a:extLst>
            </p:cNvPr>
            <p:cNvSpPr>
              <a:spLocks/>
            </p:cNvSpPr>
            <p:nvPr/>
          </p:nvSpPr>
          <p:spPr bwMode="auto">
            <a:xfrm>
              <a:off x="490538" y="5060950"/>
              <a:ext cx="239713" cy="252413"/>
            </a:xfrm>
            <a:custGeom>
              <a:avLst/>
              <a:gdLst>
                <a:gd name="T0" fmla="*/ 2147483646 w 151"/>
                <a:gd name="T1" fmla="*/ 0 h 159"/>
                <a:gd name="T2" fmla="*/ 0 w 151"/>
                <a:gd name="T3" fmla="*/ 2147483646 h 159"/>
                <a:gd name="T4" fmla="*/ 0 w 151"/>
                <a:gd name="T5" fmla="*/ 2147483646 h 159"/>
                <a:gd name="T6" fmla="*/ 0 w 151"/>
                <a:gd name="T7" fmla="*/ 2147483646 h 159"/>
                <a:gd name="T8" fmla="*/ 2147483646 w 151"/>
                <a:gd name="T9" fmla="*/ 2147483646 h 159"/>
                <a:gd name="T10" fmla="*/ 2147483646 w 151"/>
                <a:gd name="T11" fmla="*/ 2147483646 h 159"/>
                <a:gd name="T12" fmla="*/ 2147483646 w 151"/>
                <a:gd name="T13" fmla="*/ 2147483646 h 159"/>
                <a:gd name="T14" fmla="*/ 2147483646 w 151"/>
                <a:gd name="T15" fmla="*/ 2147483646 h 159"/>
                <a:gd name="T16" fmla="*/ 2147483646 w 151"/>
                <a:gd name="T17" fmla="*/ 2147483646 h 159"/>
                <a:gd name="T18" fmla="*/ 2147483646 w 151"/>
                <a:gd name="T19" fmla="*/ 2147483646 h 159"/>
                <a:gd name="T20" fmla="*/ 2147483646 w 151"/>
                <a:gd name="T21" fmla="*/ 2147483646 h 159"/>
                <a:gd name="T22" fmla="*/ 2147483646 w 151"/>
                <a:gd name="T23" fmla="*/ 2147483646 h 159"/>
                <a:gd name="T24" fmla="*/ 2147483646 w 151"/>
                <a:gd name="T25" fmla="*/ 2147483646 h 159"/>
                <a:gd name="T26" fmla="*/ 2147483646 w 151"/>
                <a:gd name="T27" fmla="*/ 2147483646 h 159"/>
                <a:gd name="T28" fmla="*/ 2147483646 w 151"/>
                <a:gd name="T29" fmla="*/ 2147483646 h 159"/>
                <a:gd name="T30" fmla="*/ 2147483646 w 151"/>
                <a:gd name="T31" fmla="*/ 2147483646 h 159"/>
                <a:gd name="T32" fmla="*/ 2147483646 w 151"/>
                <a:gd name="T33" fmla="*/ 2147483646 h 159"/>
                <a:gd name="T34" fmla="*/ 2147483646 w 151"/>
                <a:gd name="T35" fmla="*/ 2147483646 h 159"/>
                <a:gd name="T36" fmla="*/ 2147483646 w 151"/>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159"/>
                <a:gd name="T59" fmla="*/ 151 w 151"/>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159">
                  <a:moveTo>
                    <a:pt x="9" y="0"/>
                  </a:moveTo>
                  <a:lnTo>
                    <a:pt x="0" y="23"/>
                  </a:lnTo>
                  <a:lnTo>
                    <a:pt x="0" y="53"/>
                  </a:lnTo>
                  <a:lnTo>
                    <a:pt x="0" y="87"/>
                  </a:lnTo>
                  <a:lnTo>
                    <a:pt x="9" y="114"/>
                  </a:lnTo>
                  <a:lnTo>
                    <a:pt x="22" y="140"/>
                  </a:lnTo>
                  <a:lnTo>
                    <a:pt x="48" y="155"/>
                  </a:lnTo>
                  <a:lnTo>
                    <a:pt x="78" y="159"/>
                  </a:lnTo>
                  <a:lnTo>
                    <a:pt x="95" y="159"/>
                  </a:lnTo>
                  <a:lnTo>
                    <a:pt x="121" y="152"/>
                  </a:lnTo>
                  <a:lnTo>
                    <a:pt x="133" y="140"/>
                  </a:lnTo>
                  <a:lnTo>
                    <a:pt x="146" y="133"/>
                  </a:lnTo>
                  <a:lnTo>
                    <a:pt x="151" y="121"/>
                  </a:lnTo>
                  <a:lnTo>
                    <a:pt x="151" y="110"/>
                  </a:lnTo>
                  <a:lnTo>
                    <a:pt x="146" y="87"/>
                  </a:lnTo>
                  <a:lnTo>
                    <a:pt x="125" y="61"/>
                  </a:lnTo>
                  <a:lnTo>
                    <a:pt x="65" y="19"/>
                  </a:lnTo>
                  <a:lnTo>
                    <a:pt x="35" y="4"/>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7" name="Freeform 189">
              <a:extLst>
                <a:ext uri="{FF2B5EF4-FFF2-40B4-BE49-F238E27FC236}">
                  <a16:creationId xmlns:a16="http://schemas.microsoft.com/office/drawing/2014/main" id="{7FB1503E-2AB5-41FA-A1B9-338DA7D97546}"/>
                </a:ext>
              </a:extLst>
            </p:cNvPr>
            <p:cNvSpPr>
              <a:spLocks/>
            </p:cNvSpPr>
            <p:nvPr/>
          </p:nvSpPr>
          <p:spPr bwMode="auto">
            <a:xfrm>
              <a:off x="552451" y="5121275"/>
              <a:ext cx="74613" cy="138113"/>
            </a:xfrm>
            <a:custGeom>
              <a:avLst/>
              <a:gdLst>
                <a:gd name="T0" fmla="*/ 0 w 47"/>
                <a:gd name="T1" fmla="*/ 0 h 87"/>
                <a:gd name="T2" fmla="*/ 2147483646 w 47"/>
                <a:gd name="T3" fmla="*/ 2147483646 h 87"/>
                <a:gd name="T4" fmla="*/ 2147483646 w 47"/>
                <a:gd name="T5" fmla="*/ 2147483646 h 87"/>
                <a:gd name="T6" fmla="*/ 2147483646 w 47"/>
                <a:gd name="T7" fmla="*/ 2147483646 h 87"/>
                <a:gd name="T8" fmla="*/ 2147483646 w 47"/>
                <a:gd name="T9" fmla="*/ 2147483646 h 87"/>
                <a:gd name="T10" fmla="*/ 0 w 47"/>
                <a:gd name="T11" fmla="*/ 0 h 87"/>
                <a:gd name="T12" fmla="*/ 0 60000 65536"/>
                <a:gd name="T13" fmla="*/ 0 60000 65536"/>
                <a:gd name="T14" fmla="*/ 0 60000 65536"/>
                <a:gd name="T15" fmla="*/ 0 60000 65536"/>
                <a:gd name="T16" fmla="*/ 0 60000 65536"/>
                <a:gd name="T17" fmla="*/ 0 60000 65536"/>
                <a:gd name="T18" fmla="*/ 0 w 47"/>
                <a:gd name="T19" fmla="*/ 0 h 87"/>
                <a:gd name="T20" fmla="*/ 47 w 47"/>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47" h="87">
                  <a:moveTo>
                    <a:pt x="0" y="0"/>
                  </a:moveTo>
                  <a:lnTo>
                    <a:pt x="9" y="49"/>
                  </a:lnTo>
                  <a:lnTo>
                    <a:pt x="17" y="72"/>
                  </a:lnTo>
                  <a:lnTo>
                    <a:pt x="30" y="80"/>
                  </a:lnTo>
                  <a:lnTo>
                    <a:pt x="47" y="8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8" name="Freeform 190">
              <a:extLst>
                <a:ext uri="{FF2B5EF4-FFF2-40B4-BE49-F238E27FC236}">
                  <a16:creationId xmlns:a16="http://schemas.microsoft.com/office/drawing/2014/main" id="{65830F99-21BB-456B-923A-2CF4095F5220}"/>
                </a:ext>
              </a:extLst>
            </p:cNvPr>
            <p:cNvSpPr>
              <a:spLocks/>
            </p:cNvSpPr>
            <p:nvPr/>
          </p:nvSpPr>
          <p:spPr bwMode="auto">
            <a:xfrm>
              <a:off x="552451" y="5121275"/>
              <a:ext cx="74613" cy="138113"/>
            </a:xfrm>
            <a:custGeom>
              <a:avLst/>
              <a:gdLst>
                <a:gd name="T0" fmla="*/ 0 w 47"/>
                <a:gd name="T1" fmla="*/ 0 h 87"/>
                <a:gd name="T2" fmla="*/ 2147483646 w 47"/>
                <a:gd name="T3" fmla="*/ 2147483646 h 87"/>
                <a:gd name="T4" fmla="*/ 2147483646 w 47"/>
                <a:gd name="T5" fmla="*/ 2147483646 h 87"/>
                <a:gd name="T6" fmla="*/ 2147483646 w 47"/>
                <a:gd name="T7" fmla="*/ 2147483646 h 87"/>
                <a:gd name="T8" fmla="*/ 2147483646 w 47"/>
                <a:gd name="T9" fmla="*/ 2147483646 h 87"/>
                <a:gd name="T10" fmla="*/ 0 60000 65536"/>
                <a:gd name="T11" fmla="*/ 0 60000 65536"/>
                <a:gd name="T12" fmla="*/ 0 60000 65536"/>
                <a:gd name="T13" fmla="*/ 0 60000 65536"/>
                <a:gd name="T14" fmla="*/ 0 60000 65536"/>
                <a:gd name="T15" fmla="*/ 0 w 47"/>
                <a:gd name="T16" fmla="*/ 0 h 87"/>
                <a:gd name="T17" fmla="*/ 47 w 47"/>
                <a:gd name="T18" fmla="*/ 87 h 87"/>
              </a:gdLst>
              <a:ahLst/>
              <a:cxnLst>
                <a:cxn ang="T10">
                  <a:pos x="T0" y="T1"/>
                </a:cxn>
                <a:cxn ang="T11">
                  <a:pos x="T2" y="T3"/>
                </a:cxn>
                <a:cxn ang="T12">
                  <a:pos x="T4" y="T5"/>
                </a:cxn>
                <a:cxn ang="T13">
                  <a:pos x="T6" y="T7"/>
                </a:cxn>
                <a:cxn ang="T14">
                  <a:pos x="T8" y="T9"/>
                </a:cxn>
              </a:cxnLst>
              <a:rect l="T15" t="T16" r="T17" b="T18"/>
              <a:pathLst>
                <a:path w="47" h="87">
                  <a:moveTo>
                    <a:pt x="0" y="0"/>
                  </a:moveTo>
                  <a:lnTo>
                    <a:pt x="9" y="49"/>
                  </a:lnTo>
                  <a:lnTo>
                    <a:pt x="17" y="72"/>
                  </a:lnTo>
                  <a:lnTo>
                    <a:pt x="30" y="80"/>
                  </a:lnTo>
                  <a:lnTo>
                    <a:pt x="47" y="87"/>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9" name="Freeform 191">
              <a:extLst>
                <a:ext uri="{FF2B5EF4-FFF2-40B4-BE49-F238E27FC236}">
                  <a16:creationId xmlns:a16="http://schemas.microsoft.com/office/drawing/2014/main" id="{FF5B60CE-C417-4F35-9803-761EA82F3B26}"/>
                </a:ext>
              </a:extLst>
            </p:cNvPr>
            <p:cNvSpPr>
              <a:spLocks/>
            </p:cNvSpPr>
            <p:nvPr/>
          </p:nvSpPr>
          <p:spPr bwMode="auto">
            <a:xfrm>
              <a:off x="3000376" y="5949950"/>
              <a:ext cx="293688" cy="71438"/>
            </a:xfrm>
            <a:custGeom>
              <a:avLst/>
              <a:gdLst>
                <a:gd name="T0" fmla="*/ 2147483646 w 185"/>
                <a:gd name="T1" fmla="*/ 2147483646 h 45"/>
                <a:gd name="T2" fmla="*/ 2147483646 w 185"/>
                <a:gd name="T3" fmla="*/ 2147483646 h 45"/>
                <a:gd name="T4" fmla="*/ 2147483646 w 185"/>
                <a:gd name="T5" fmla="*/ 2147483646 h 45"/>
                <a:gd name="T6" fmla="*/ 2147483646 w 185"/>
                <a:gd name="T7" fmla="*/ 2147483646 h 45"/>
                <a:gd name="T8" fmla="*/ 2147483646 w 185"/>
                <a:gd name="T9" fmla="*/ 2147483646 h 45"/>
                <a:gd name="T10" fmla="*/ 2147483646 w 185"/>
                <a:gd name="T11" fmla="*/ 2147483646 h 45"/>
                <a:gd name="T12" fmla="*/ 2147483646 w 185"/>
                <a:gd name="T13" fmla="*/ 2147483646 h 45"/>
                <a:gd name="T14" fmla="*/ 0 w 185"/>
                <a:gd name="T15" fmla="*/ 2147483646 h 45"/>
                <a:gd name="T16" fmla="*/ 2147483646 w 185"/>
                <a:gd name="T17" fmla="*/ 2147483646 h 45"/>
                <a:gd name="T18" fmla="*/ 2147483646 w 185"/>
                <a:gd name="T19" fmla="*/ 2147483646 h 45"/>
                <a:gd name="T20" fmla="*/ 2147483646 w 185"/>
                <a:gd name="T21" fmla="*/ 0 h 45"/>
                <a:gd name="T22" fmla="*/ 2147483646 w 185"/>
                <a:gd name="T23" fmla="*/ 2147483646 h 45"/>
                <a:gd name="T24" fmla="*/ 2147483646 w 185"/>
                <a:gd name="T25" fmla="*/ 2147483646 h 45"/>
                <a:gd name="T26" fmla="*/ 2147483646 w 185"/>
                <a:gd name="T27" fmla="*/ 2147483646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45"/>
                <a:gd name="T44" fmla="*/ 185 w 185"/>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45">
                  <a:moveTo>
                    <a:pt x="185" y="26"/>
                  </a:moveTo>
                  <a:lnTo>
                    <a:pt x="180" y="34"/>
                  </a:lnTo>
                  <a:lnTo>
                    <a:pt x="167" y="41"/>
                  </a:lnTo>
                  <a:lnTo>
                    <a:pt x="142" y="45"/>
                  </a:lnTo>
                  <a:lnTo>
                    <a:pt x="116" y="45"/>
                  </a:lnTo>
                  <a:lnTo>
                    <a:pt x="51" y="41"/>
                  </a:lnTo>
                  <a:lnTo>
                    <a:pt x="21" y="34"/>
                  </a:lnTo>
                  <a:lnTo>
                    <a:pt x="0" y="26"/>
                  </a:lnTo>
                  <a:lnTo>
                    <a:pt x="47" y="11"/>
                  </a:lnTo>
                  <a:lnTo>
                    <a:pt x="103" y="3"/>
                  </a:lnTo>
                  <a:lnTo>
                    <a:pt x="124" y="0"/>
                  </a:lnTo>
                  <a:lnTo>
                    <a:pt x="150" y="3"/>
                  </a:lnTo>
                  <a:lnTo>
                    <a:pt x="167" y="11"/>
                  </a:lnTo>
                  <a:lnTo>
                    <a:pt x="185"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0" name="Freeform 192">
              <a:extLst>
                <a:ext uri="{FF2B5EF4-FFF2-40B4-BE49-F238E27FC236}">
                  <a16:creationId xmlns:a16="http://schemas.microsoft.com/office/drawing/2014/main" id="{BD4471CC-02D2-46A1-8C44-1E527D58F777}"/>
                </a:ext>
              </a:extLst>
            </p:cNvPr>
            <p:cNvSpPr>
              <a:spLocks/>
            </p:cNvSpPr>
            <p:nvPr/>
          </p:nvSpPr>
          <p:spPr bwMode="auto">
            <a:xfrm>
              <a:off x="2965451" y="6015038"/>
              <a:ext cx="260350" cy="144463"/>
            </a:xfrm>
            <a:custGeom>
              <a:avLst/>
              <a:gdLst>
                <a:gd name="T0" fmla="*/ 2147483646 w 164"/>
                <a:gd name="T1" fmla="*/ 2147483646 h 91"/>
                <a:gd name="T2" fmla="*/ 2147483646 w 164"/>
                <a:gd name="T3" fmla="*/ 2147483646 h 91"/>
                <a:gd name="T4" fmla="*/ 2147483646 w 164"/>
                <a:gd name="T5" fmla="*/ 2147483646 h 91"/>
                <a:gd name="T6" fmla="*/ 2147483646 w 164"/>
                <a:gd name="T7" fmla="*/ 2147483646 h 91"/>
                <a:gd name="T8" fmla="*/ 2147483646 w 164"/>
                <a:gd name="T9" fmla="*/ 2147483646 h 91"/>
                <a:gd name="T10" fmla="*/ 2147483646 w 164"/>
                <a:gd name="T11" fmla="*/ 2147483646 h 91"/>
                <a:gd name="T12" fmla="*/ 2147483646 w 164"/>
                <a:gd name="T13" fmla="*/ 2147483646 h 91"/>
                <a:gd name="T14" fmla="*/ 0 w 164"/>
                <a:gd name="T15" fmla="*/ 2147483646 h 91"/>
                <a:gd name="T16" fmla="*/ 2147483646 w 164"/>
                <a:gd name="T17" fmla="*/ 2147483646 h 91"/>
                <a:gd name="T18" fmla="*/ 2147483646 w 164"/>
                <a:gd name="T19" fmla="*/ 2147483646 h 91"/>
                <a:gd name="T20" fmla="*/ 2147483646 w 164"/>
                <a:gd name="T21" fmla="*/ 2147483646 h 91"/>
                <a:gd name="T22" fmla="*/ 2147483646 w 164"/>
                <a:gd name="T23" fmla="*/ 2147483646 h 91"/>
                <a:gd name="T24" fmla="*/ 2147483646 w 164"/>
                <a:gd name="T25" fmla="*/ 0 h 91"/>
                <a:gd name="T26" fmla="*/ 2147483646 w 164"/>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91"/>
                <a:gd name="T44" fmla="*/ 164 w 164"/>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91">
                  <a:moveTo>
                    <a:pt x="159" y="8"/>
                  </a:moveTo>
                  <a:lnTo>
                    <a:pt x="164" y="15"/>
                  </a:lnTo>
                  <a:lnTo>
                    <a:pt x="155" y="27"/>
                  </a:lnTo>
                  <a:lnTo>
                    <a:pt x="138" y="42"/>
                  </a:lnTo>
                  <a:lnTo>
                    <a:pt x="112" y="57"/>
                  </a:lnTo>
                  <a:lnTo>
                    <a:pt x="56" y="83"/>
                  </a:lnTo>
                  <a:lnTo>
                    <a:pt x="26" y="91"/>
                  </a:lnTo>
                  <a:lnTo>
                    <a:pt x="0" y="91"/>
                  </a:lnTo>
                  <a:lnTo>
                    <a:pt x="35" y="57"/>
                  </a:lnTo>
                  <a:lnTo>
                    <a:pt x="73" y="23"/>
                  </a:lnTo>
                  <a:lnTo>
                    <a:pt x="95" y="11"/>
                  </a:lnTo>
                  <a:lnTo>
                    <a:pt x="116" y="4"/>
                  </a:lnTo>
                  <a:lnTo>
                    <a:pt x="138" y="0"/>
                  </a:lnTo>
                  <a:lnTo>
                    <a:pt x="159"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1" name="Freeform 193">
              <a:extLst>
                <a:ext uri="{FF2B5EF4-FFF2-40B4-BE49-F238E27FC236}">
                  <a16:creationId xmlns:a16="http://schemas.microsoft.com/office/drawing/2014/main" id="{3369BDDB-3E0D-4AD7-A286-5BDCABA070C2}"/>
                </a:ext>
              </a:extLst>
            </p:cNvPr>
            <p:cNvSpPr>
              <a:spLocks/>
            </p:cNvSpPr>
            <p:nvPr/>
          </p:nvSpPr>
          <p:spPr bwMode="auto">
            <a:xfrm>
              <a:off x="3354388" y="6135688"/>
              <a:ext cx="82550" cy="112713"/>
            </a:xfrm>
            <a:custGeom>
              <a:avLst/>
              <a:gdLst>
                <a:gd name="T0" fmla="*/ 2147483646 w 52"/>
                <a:gd name="T1" fmla="*/ 0 h 71"/>
                <a:gd name="T2" fmla="*/ 0 w 52"/>
                <a:gd name="T3" fmla="*/ 2147483646 h 71"/>
                <a:gd name="T4" fmla="*/ 2147483646 w 52"/>
                <a:gd name="T5" fmla="*/ 2147483646 h 71"/>
                <a:gd name="T6" fmla="*/ 2147483646 w 52"/>
                <a:gd name="T7" fmla="*/ 2147483646 h 71"/>
                <a:gd name="T8" fmla="*/ 2147483646 w 52"/>
                <a:gd name="T9" fmla="*/ 2147483646 h 71"/>
                <a:gd name="T10" fmla="*/ 2147483646 w 52"/>
                <a:gd name="T11" fmla="*/ 2147483646 h 71"/>
                <a:gd name="T12" fmla="*/ 2147483646 w 52"/>
                <a:gd name="T13" fmla="*/ 2147483646 h 71"/>
                <a:gd name="T14" fmla="*/ 2147483646 w 52"/>
                <a:gd name="T15" fmla="*/ 2147483646 h 71"/>
                <a:gd name="T16" fmla="*/ 2147483646 w 52"/>
                <a:gd name="T17" fmla="*/ 2147483646 h 71"/>
                <a:gd name="T18" fmla="*/ 2147483646 w 52"/>
                <a:gd name="T19" fmla="*/ 2147483646 h 71"/>
                <a:gd name="T20" fmla="*/ 2147483646 w 52"/>
                <a:gd name="T21" fmla="*/ 2147483646 h 71"/>
                <a:gd name="T22" fmla="*/ 2147483646 w 52"/>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71"/>
                <a:gd name="T38" fmla="*/ 52 w 5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71">
                  <a:moveTo>
                    <a:pt x="5" y="0"/>
                  </a:moveTo>
                  <a:lnTo>
                    <a:pt x="0" y="19"/>
                  </a:lnTo>
                  <a:lnTo>
                    <a:pt x="5" y="26"/>
                  </a:lnTo>
                  <a:lnTo>
                    <a:pt x="13" y="34"/>
                  </a:lnTo>
                  <a:lnTo>
                    <a:pt x="39" y="45"/>
                  </a:lnTo>
                  <a:lnTo>
                    <a:pt x="48" y="56"/>
                  </a:lnTo>
                  <a:lnTo>
                    <a:pt x="52" y="71"/>
                  </a:lnTo>
                  <a:lnTo>
                    <a:pt x="52" y="45"/>
                  </a:lnTo>
                  <a:lnTo>
                    <a:pt x="52" y="26"/>
                  </a:lnTo>
                  <a:lnTo>
                    <a:pt x="39" y="11"/>
                  </a:lnTo>
                  <a:lnTo>
                    <a:pt x="26" y="3"/>
                  </a:lnTo>
                  <a:lnTo>
                    <a:pt x="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2" name="Freeform 194">
              <a:extLst>
                <a:ext uri="{FF2B5EF4-FFF2-40B4-BE49-F238E27FC236}">
                  <a16:creationId xmlns:a16="http://schemas.microsoft.com/office/drawing/2014/main" id="{D7368B0B-CC73-4594-9915-55EA7363C0DD}"/>
                </a:ext>
              </a:extLst>
            </p:cNvPr>
            <p:cNvSpPr>
              <a:spLocks/>
            </p:cNvSpPr>
            <p:nvPr/>
          </p:nvSpPr>
          <p:spPr bwMode="auto">
            <a:xfrm>
              <a:off x="3436938" y="5842000"/>
              <a:ext cx="74613" cy="119063"/>
            </a:xfrm>
            <a:custGeom>
              <a:avLst/>
              <a:gdLst>
                <a:gd name="T0" fmla="*/ 2147483646 w 47"/>
                <a:gd name="T1" fmla="*/ 2147483646 h 75"/>
                <a:gd name="T2" fmla="*/ 2147483646 w 47"/>
                <a:gd name="T3" fmla="*/ 2147483646 h 75"/>
                <a:gd name="T4" fmla="*/ 2147483646 w 47"/>
                <a:gd name="T5" fmla="*/ 2147483646 h 75"/>
                <a:gd name="T6" fmla="*/ 2147483646 w 47"/>
                <a:gd name="T7" fmla="*/ 2147483646 h 75"/>
                <a:gd name="T8" fmla="*/ 0 w 47"/>
                <a:gd name="T9" fmla="*/ 0 h 75"/>
                <a:gd name="T10" fmla="*/ 0 w 47"/>
                <a:gd name="T11" fmla="*/ 2147483646 h 75"/>
                <a:gd name="T12" fmla="*/ 2147483646 w 47"/>
                <a:gd name="T13" fmla="*/ 2147483646 h 75"/>
                <a:gd name="T14" fmla="*/ 2147483646 w 47"/>
                <a:gd name="T15" fmla="*/ 2147483646 h 75"/>
                <a:gd name="T16" fmla="*/ 2147483646 w 47"/>
                <a:gd name="T17" fmla="*/ 2147483646 h 75"/>
                <a:gd name="T18" fmla="*/ 2147483646 w 47"/>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5"/>
                <a:gd name="T32" fmla="*/ 47 w 47"/>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5">
                  <a:moveTo>
                    <a:pt x="47" y="75"/>
                  </a:moveTo>
                  <a:lnTo>
                    <a:pt x="47" y="49"/>
                  </a:lnTo>
                  <a:lnTo>
                    <a:pt x="38" y="30"/>
                  </a:lnTo>
                  <a:lnTo>
                    <a:pt x="21" y="11"/>
                  </a:lnTo>
                  <a:lnTo>
                    <a:pt x="0" y="0"/>
                  </a:lnTo>
                  <a:lnTo>
                    <a:pt x="0" y="22"/>
                  </a:lnTo>
                  <a:lnTo>
                    <a:pt x="4" y="49"/>
                  </a:lnTo>
                  <a:lnTo>
                    <a:pt x="17" y="68"/>
                  </a:lnTo>
                  <a:lnTo>
                    <a:pt x="30" y="75"/>
                  </a:lnTo>
                  <a:lnTo>
                    <a:pt x="47" y="7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3" name="Freeform 195">
              <a:extLst>
                <a:ext uri="{FF2B5EF4-FFF2-40B4-BE49-F238E27FC236}">
                  <a16:creationId xmlns:a16="http://schemas.microsoft.com/office/drawing/2014/main" id="{C5B7804A-676F-4143-9AE7-0FC5D5BC19CC}"/>
                </a:ext>
              </a:extLst>
            </p:cNvPr>
            <p:cNvSpPr>
              <a:spLocks/>
            </p:cNvSpPr>
            <p:nvPr/>
          </p:nvSpPr>
          <p:spPr bwMode="auto">
            <a:xfrm>
              <a:off x="4173538" y="5667375"/>
              <a:ext cx="88900" cy="138113"/>
            </a:xfrm>
            <a:custGeom>
              <a:avLst/>
              <a:gdLst>
                <a:gd name="T0" fmla="*/ 2147483646 w 56"/>
                <a:gd name="T1" fmla="*/ 2147483646 h 87"/>
                <a:gd name="T2" fmla="*/ 2147483646 w 56"/>
                <a:gd name="T3" fmla="*/ 2147483646 h 87"/>
                <a:gd name="T4" fmla="*/ 2147483646 w 56"/>
                <a:gd name="T5" fmla="*/ 2147483646 h 87"/>
                <a:gd name="T6" fmla="*/ 2147483646 w 56"/>
                <a:gd name="T7" fmla="*/ 2147483646 h 87"/>
                <a:gd name="T8" fmla="*/ 2147483646 w 56"/>
                <a:gd name="T9" fmla="*/ 2147483646 h 87"/>
                <a:gd name="T10" fmla="*/ 2147483646 w 56"/>
                <a:gd name="T11" fmla="*/ 2147483646 h 87"/>
                <a:gd name="T12" fmla="*/ 2147483646 w 56"/>
                <a:gd name="T13" fmla="*/ 0 h 87"/>
                <a:gd name="T14" fmla="*/ 0 w 56"/>
                <a:gd name="T15" fmla="*/ 2147483646 h 87"/>
                <a:gd name="T16" fmla="*/ 2147483646 w 56"/>
                <a:gd name="T17" fmla="*/ 2147483646 h 87"/>
                <a:gd name="T18" fmla="*/ 2147483646 w 56"/>
                <a:gd name="T19" fmla="*/ 2147483646 h 87"/>
                <a:gd name="T20" fmla="*/ 2147483646 w 56"/>
                <a:gd name="T21" fmla="*/ 2147483646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87"/>
                <a:gd name="T35" fmla="*/ 56 w 5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87">
                  <a:moveTo>
                    <a:pt x="43" y="87"/>
                  </a:moveTo>
                  <a:lnTo>
                    <a:pt x="56" y="64"/>
                  </a:lnTo>
                  <a:lnTo>
                    <a:pt x="51" y="53"/>
                  </a:lnTo>
                  <a:lnTo>
                    <a:pt x="43" y="42"/>
                  </a:lnTo>
                  <a:lnTo>
                    <a:pt x="13" y="19"/>
                  </a:lnTo>
                  <a:lnTo>
                    <a:pt x="4" y="8"/>
                  </a:lnTo>
                  <a:lnTo>
                    <a:pt x="4" y="0"/>
                  </a:lnTo>
                  <a:lnTo>
                    <a:pt x="0" y="30"/>
                  </a:lnTo>
                  <a:lnTo>
                    <a:pt x="4" y="57"/>
                  </a:lnTo>
                  <a:lnTo>
                    <a:pt x="17" y="76"/>
                  </a:lnTo>
                  <a:lnTo>
                    <a:pt x="43" y="8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4" name="Freeform 196">
              <a:extLst>
                <a:ext uri="{FF2B5EF4-FFF2-40B4-BE49-F238E27FC236}">
                  <a16:creationId xmlns:a16="http://schemas.microsoft.com/office/drawing/2014/main" id="{13D95721-081C-445A-9D59-92B851898E3A}"/>
                </a:ext>
              </a:extLst>
            </p:cNvPr>
            <p:cNvSpPr>
              <a:spLocks/>
            </p:cNvSpPr>
            <p:nvPr/>
          </p:nvSpPr>
          <p:spPr bwMode="auto">
            <a:xfrm>
              <a:off x="258763" y="4251325"/>
              <a:ext cx="246063" cy="90488"/>
            </a:xfrm>
            <a:custGeom>
              <a:avLst/>
              <a:gdLst>
                <a:gd name="T0" fmla="*/ 2147483646 w 155"/>
                <a:gd name="T1" fmla="*/ 2147483646 h 57"/>
                <a:gd name="T2" fmla="*/ 2147483646 w 155"/>
                <a:gd name="T3" fmla="*/ 2147483646 h 57"/>
                <a:gd name="T4" fmla="*/ 2147483646 w 155"/>
                <a:gd name="T5" fmla="*/ 2147483646 h 57"/>
                <a:gd name="T6" fmla="*/ 2147483646 w 155"/>
                <a:gd name="T7" fmla="*/ 2147483646 h 57"/>
                <a:gd name="T8" fmla="*/ 2147483646 w 155"/>
                <a:gd name="T9" fmla="*/ 2147483646 h 57"/>
                <a:gd name="T10" fmla="*/ 2147483646 w 155"/>
                <a:gd name="T11" fmla="*/ 2147483646 h 57"/>
                <a:gd name="T12" fmla="*/ 2147483646 w 155"/>
                <a:gd name="T13" fmla="*/ 2147483646 h 57"/>
                <a:gd name="T14" fmla="*/ 2147483646 w 155"/>
                <a:gd name="T15" fmla="*/ 0 h 57"/>
                <a:gd name="T16" fmla="*/ 0 w 155"/>
                <a:gd name="T17" fmla="*/ 2147483646 h 57"/>
                <a:gd name="T18" fmla="*/ 2147483646 w 155"/>
                <a:gd name="T19" fmla="*/ 2147483646 h 57"/>
                <a:gd name="T20" fmla="*/ 2147483646 w 155"/>
                <a:gd name="T21" fmla="*/ 2147483646 h 57"/>
                <a:gd name="T22" fmla="*/ 2147483646 w 155"/>
                <a:gd name="T23" fmla="*/ 2147483646 h 57"/>
                <a:gd name="T24" fmla="*/ 2147483646 w 155"/>
                <a:gd name="T25" fmla="*/ 2147483646 h 57"/>
                <a:gd name="T26" fmla="*/ 2147483646 w 155"/>
                <a:gd name="T27" fmla="*/ 2147483646 h 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5"/>
                <a:gd name="T43" fmla="*/ 0 h 57"/>
                <a:gd name="T44" fmla="*/ 155 w 155"/>
                <a:gd name="T45" fmla="*/ 57 h 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5" h="57">
                  <a:moveTo>
                    <a:pt x="155" y="53"/>
                  </a:moveTo>
                  <a:lnTo>
                    <a:pt x="155" y="46"/>
                  </a:lnTo>
                  <a:lnTo>
                    <a:pt x="151" y="34"/>
                  </a:lnTo>
                  <a:lnTo>
                    <a:pt x="142" y="27"/>
                  </a:lnTo>
                  <a:lnTo>
                    <a:pt x="125" y="16"/>
                  </a:lnTo>
                  <a:lnTo>
                    <a:pt x="103" y="8"/>
                  </a:lnTo>
                  <a:lnTo>
                    <a:pt x="73" y="4"/>
                  </a:lnTo>
                  <a:lnTo>
                    <a:pt x="39" y="0"/>
                  </a:lnTo>
                  <a:lnTo>
                    <a:pt x="0" y="8"/>
                  </a:lnTo>
                  <a:lnTo>
                    <a:pt x="39" y="23"/>
                  </a:lnTo>
                  <a:lnTo>
                    <a:pt x="90" y="46"/>
                  </a:lnTo>
                  <a:lnTo>
                    <a:pt x="133" y="57"/>
                  </a:lnTo>
                  <a:lnTo>
                    <a:pt x="146" y="57"/>
                  </a:lnTo>
                  <a:lnTo>
                    <a:pt x="155" y="53"/>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5" name="Freeform 197">
              <a:extLst>
                <a:ext uri="{FF2B5EF4-FFF2-40B4-BE49-F238E27FC236}">
                  <a16:creationId xmlns:a16="http://schemas.microsoft.com/office/drawing/2014/main" id="{0D352404-817D-4091-81B8-45D7DAB890D8}"/>
                </a:ext>
              </a:extLst>
            </p:cNvPr>
            <p:cNvSpPr>
              <a:spLocks/>
            </p:cNvSpPr>
            <p:nvPr/>
          </p:nvSpPr>
          <p:spPr bwMode="auto">
            <a:xfrm>
              <a:off x="217488" y="4311650"/>
              <a:ext cx="287338" cy="73025"/>
            </a:xfrm>
            <a:custGeom>
              <a:avLst/>
              <a:gdLst>
                <a:gd name="T0" fmla="*/ 2147483646 w 181"/>
                <a:gd name="T1" fmla="*/ 2147483646 h 46"/>
                <a:gd name="T2" fmla="*/ 2147483646 w 181"/>
                <a:gd name="T3" fmla="*/ 2147483646 h 46"/>
                <a:gd name="T4" fmla="*/ 2147483646 w 181"/>
                <a:gd name="T5" fmla="*/ 2147483646 h 46"/>
                <a:gd name="T6" fmla="*/ 2147483646 w 181"/>
                <a:gd name="T7" fmla="*/ 0 h 46"/>
                <a:gd name="T8" fmla="*/ 2147483646 w 181"/>
                <a:gd name="T9" fmla="*/ 2147483646 h 46"/>
                <a:gd name="T10" fmla="*/ 2147483646 w 181"/>
                <a:gd name="T11" fmla="*/ 2147483646 h 46"/>
                <a:gd name="T12" fmla="*/ 2147483646 w 181"/>
                <a:gd name="T13" fmla="*/ 2147483646 h 46"/>
                <a:gd name="T14" fmla="*/ 0 w 181"/>
                <a:gd name="T15" fmla="*/ 2147483646 h 46"/>
                <a:gd name="T16" fmla="*/ 2147483646 w 181"/>
                <a:gd name="T17" fmla="*/ 2147483646 h 46"/>
                <a:gd name="T18" fmla="*/ 2147483646 w 181"/>
                <a:gd name="T19" fmla="*/ 2147483646 h 46"/>
                <a:gd name="T20" fmla="*/ 2147483646 w 181"/>
                <a:gd name="T21" fmla="*/ 2147483646 h 46"/>
                <a:gd name="T22" fmla="*/ 2147483646 w 181"/>
                <a:gd name="T23" fmla="*/ 2147483646 h 46"/>
                <a:gd name="T24" fmla="*/ 2147483646 w 181"/>
                <a:gd name="T25" fmla="*/ 2147483646 h 46"/>
                <a:gd name="T26" fmla="*/ 2147483646 w 181"/>
                <a:gd name="T27" fmla="*/ 214748364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6"/>
                <a:gd name="T44" fmla="*/ 181 w 181"/>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6">
                  <a:moveTo>
                    <a:pt x="181" y="19"/>
                  </a:moveTo>
                  <a:lnTo>
                    <a:pt x="177" y="8"/>
                  </a:lnTo>
                  <a:lnTo>
                    <a:pt x="159" y="4"/>
                  </a:lnTo>
                  <a:lnTo>
                    <a:pt x="138" y="0"/>
                  </a:lnTo>
                  <a:lnTo>
                    <a:pt x="108" y="4"/>
                  </a:lnTo>
                  <a:lnTo>
                    <a:pt x="48" y="15"/>
                  </a:lnTo>
                  <a:lnTo>
                    <a:pt x="22" y="23"/>
                  </a:lnTo>
                  <a:lnTo>
                    <a:pt x="0" y="34"/>
                  </a:lnTo>
                  <a:lnTo>
                    <a:pt x="56" y="42"/>
                  </a:lnTo>
                  <a:lnTo>
                    <a:pt x="112" y="46"/>
                  </a:lnTo>
                  <a:lnTo>
                    <a:pt x="142" y="42"/>
                  </a:lnTo>
                  <a:lnTo>
                    <a:pt x="159" y="38"/>
                  </a:lnTo>
                  <a:lnTo>
                    <a:pt x="177" y="30"/>
                  </a:lnTo>
                  <a:lnTo>
                    <a:pt x="181" y="1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6" name="Freeform 198">
              <a:extLst>
                <a:ext uri="{FF2B5EF4-FFF2-40B4-BE49-F238E27FC236}">
                  <a16:creationId xmlns:a16="http://schemas.microsoft.com/office/drawing/2014/main" id="{93B92B5D-D0D0-4741-A6E7-1EEF42CD4BFA}"/>
                </a:ext>
              </a:extLst>
            </p:cNvPr>
            <p:cNvSpPr>
              <a:spLocks/>
            </p:cNvSpPr>
            <p:nvPr/>
          </p:nvSpPr>
          <p:spPr bwMode="auto">
            <a:xfrm>
              <a:off x="341313" y="4348163"/>
              <a:ext cx="184150" cy="239713"/>
            </a:xfrm>
            <a:custGeom>
              <a:avLst/>
              <a:gdLst>
                <a:gd name="T0" fmla="*/ 2147483646 w 116"/>
                <a:gd name="T1" fmla="*/ 0 h 151"/>
                <a:gd name="T2" fmla="*/ 2147483646 w 116"/>
                <a:gd name="T3" fmla="*/ 2147483646 h 151"/>
                <a:gd name="T4" fmla="*/ 2147483646 w 116"/>
                <a:gd name="T5" fmla="*/ 2147483646 h 151"/>
                <a:gd name="T6" fmla="*/ 2147483646 w 116"/>
                <a:gd name="T7" fmla="*/ 2147483646 h 151"/>
                <a:gd name="T8" fmla="*/ 2147483646 w 116"/>
                <a:gd name="T9" fmla="*/ 2147483646 h 151"/>
                <a:gd name="T10" fmla="*/ 2147483646 w 116"/>
                <a:gd name="T11" fmla="*/ 2147483646 h 151"/>
                <a:gd name="T12" fmla="*/ 2147483646 w 116"/>
                <a:gd name="T13" fmla="*/ 2147483646 h 151"/>
                <a:gd name="T14" fmla="*/ 2147483646 w 116"/>
                <a:gd name="T15" fmla="*/ 2147483646 h 151"/>
                <a:gd name="T16" fmla="*/ 2147483646 w 116"/>
                <a:gd name="T17" fmla="*/ 2147483646 h 151"/>
                <a:gd name="T18" fmla="*/ 0 w 116"/>
                <a:gd name="T19" fmla="*/ 2147483646 h 151"/>
                <a:gd name="T20" fmla="*/ 0 w 116"/>
                <a:gd name="T21" fmla="*/ 2147483646 h 151"/>
                <a:gd name="T22" fmla="*/ 2147483646 w 116"/>
                <a:gd name="T23" fmla="*/ 2147483646 h 151"/>
                <a:gd name="T24" fmla="*/ 2147483646 w 116"/>
                <a:gd name="T25" fmla="*/ 2147483646 h 151"/>
                <a:gd name="T26" fmla="*/ 2147483646 w 116"/>
                <a:gd name="T27" fmla="*/ 2147483646 h 151"/>
                <a:gd name="T28" fmla="*/ 2147483646 w 116"/>
                <a:gd name="T29" fmla="*/ 2147483646 h 151"/>
                <a:gd name="T30" fmla="*/ 2147483646 w 116"/>
                <a:gd name="T31" fmla="*/ 2147483646 h 151"/>
                <a:gd name="T32" fmla="*/ 2147483646 w 116"/>
                <a:gd name="T33" fmla="*/ 0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51"/>
                <a:gd name="T53" fmla="*/ 116 w 116"/>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51">
                  <a:moveTo>
                    <a:pt x="94" y="0"/>
                  </a:moveTo>
                  <a:lnTo>
                    <a:pt x="107" y="4"/>
                  </a:lnTo>
                  <a:lnTo>
                    <a:pt x="111" y="11"/>
                  </a:lnTo>
                  <a:lnTo>
                    <a:pt x="116" y="19"/>
                  </a:lnTo>
                  <a:lnTo>
                    <a:pt x="111" y="30"/>
                  </a:lnTo>
                  <a:lnTo>
                    <a:pt x="99" y="49"/>
                  </a:lnTo>
                  <a:lnTo>
                    <a:pt x="73" y="75"/>
                  </a:lnTo>
                  <a:lnTo>
                    <a:pt x="21" y="121"/>
                  </a:lnTo>
                  <a:lnTo>
                    <a:pt x="4" y="140"/>
                  </a:lnTo>
                  <a:lnTo>
                    <a:pt x="0" y="151"/>
                  </a:lnTo>
                  <a:lnTo>
                    <a:pt x="0" y="140"/>
                  </a:lnTo>
                  <a:lnTo>
                    <a:pt x="4" y="121"/>
                  </a:lnTo>
                  <a:lnTo>
                    <a:pt x="13" y="75"/>
                  </a:lnTo>
                  <a:lnTo>
                    <a:pt x="26" y="53"/>
                  </a:lnTo>
                  <a:lnTo>
                    <a:pt x="43" y="30"/>
                  </a:lnTo>
                  <a:lnTo>
                    <a:pt x="64" y="15"/>
                  </a:lnTo>
                  <a:lnTo>
                    <a:pt x="94"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7" name="Freeform 199">
              <a:extLst>
                <a:ext uri="{FF2B5EF4-FFF2-40B4-BE49-F238E27FC236}">
                  <a16:creationId xmlns:a16="http://schemas.microsoft.com/office/drawing/2014/main" id="{658F3ED0-78DC-4632-A18B-58C363251894}"/>
                </a:ext>
              </a:extLst>
            </p:cNvPr>
            <p:cNvSpPr>
              <a:spLocks/>
            </p:cNvSpPr>
            <p:nvPr/>
          </p:nvSpPr>
          <p:spPr bwMode="auto">
            <a:xfrm>
              <a:off x="5611813" y="6081713"/>
              <a:ext cx="61913" cy="142875"/>
            </a:xfrm>
            <a:custGeom>
              <a:avLst/>
              <a:gdLst>
                <a:gd name="T0" fmla="*/ 2147483646 w 39"/>
                <a:gd name="T1" fmla="*/ 0 h 90"/>
                <a:gd name="T2" fmla="*/ 2147483646 w 39"/>
                <a:gd name="T3" fmla="*/ 2147483646 h 90"/>
                <a:gd name="T4" fmla="*/ 0 w 39"/>
                <a:gd name="T5" fmla="*/ 2147483646 h 90"/>
                <a:gd name="T6" fmla="*/ 0 w 39"/>
                <a:gd name="T7" fmla="*/ 2147483646 h 90"/>
                <a:gd name="T8" fmla="*/ 2147483646 w 39"/>
                <a:gd name="T9" fmla="*/ 2147483646 h 90"/>
                <a:gd name="T10" fmla="*/ 2147483646 w 39"/>
                <a:gd name="T11" fmla="*/ 2147483646 h 90"/>
                <a:gd name="T12" fmla="*/ 2147483646 w 39"/>
                <a:gd name="T13" fmla="*/ 2147483646 h 90"/>
                <a:gd name="T14" fmla="*/ 2147483646 w 39"/>
                <a:gd name="T15" fmla="*/ 2147483646 h 90"/>
                <a:gd name="T16" fmla="*/ 2147483646 w 39"/>
                <a:gd name="T17" fmla="*/ 2147483646 h 90"/>
                <a:gd name="T18" fmla="*/ 2147483646 w 39"/>
                <a:gd name="T19" fmla="*/ 2147483646 h 90"/>
                <a:gd name="T20" fmla="*/ 2147483646 w 39"/>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0"/>
                <a:gd name="T35" fmla="*/ 39 w 39"/>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0">
                  <a:moveTo>
                    <a:pt x="9" y="0"/>
                  </a:moveTo>
                  <a:lnTo>
                    <a:pt x="4" y="15"/>
                  </a:lnTo>
                  <a:lnTo>
                    <a:pt x="0" y="37"/>
                  </a:lnTo>
                  <a:lnTo>
                    <a:pt x="0" y="53"/>
                  </a:lnTo>
                  <a:lnTo>
                    <a:pt x="9" y="64"/>
                  </a:lnTo>
                  <a:lnTo>
                    <a:pt x="17" y="79"/>
                  </a:lnTo>
                  <a:lnTo>
                    <a:pt x="39" y="90"/>
                  </a:lnTo>
                  <a:lnTo>
                    <a:pt x="39" y="56"/>
                  </a:lnTo>
                  <a:lnTo>
                    <a:pt x="34" y="30"/>
                  </a:lnTo>
                  <a:lnTo>
                    <a:pt x="22" y="11"/>
                  </a:lnTo>
                  <a:lnTo>
                    <a:pt x="9" y="0"/>
                  </a:lnTo>
                  <a:close/>
                </a:path>
              </a:pathLst>
            </a:custGeom>
            <a:solidFill>
              <a:srgbClr val="B0B0B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8" name="Freeform 200">
              <a:extLst>
                <a:ext uri="{FF2B5EF4-FFF2-40B4-BE49-F238E27FC236}">
                  <a16:creationId xmlns:a16="http://schemas.microsoft.com/office/drawing/2014/main" id="{21523FF7-6F9E-44BC-B7F5-420B067484D0}"/>
                </a:ext>
              </a:extLst>
            </p:cNvPr>
            <p:cNvSpPr>
              <a:spLocks/>
            </p:cNvSpPr>
            <p:nvPr/>
          </p:nvSpPr>
          <p:spPr bwMode="auto">
            <a:xfrm>
              <a:off x="5768976" y="5978525"/>
              <a:ext cx="68263"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8" y="0"/>
                  </a:moveTo>
                  <a:lnTo>
                    <a:pt x="4" y="16"/>
                  </a:lnTo>
                  <a:lnTo>
                    <a:pt x="0" y="38"/>
                  </a:lnTo>
                  <a:lnTo>
                    <a:pt x="4" y="50"/>
                  </a:lnTo>
                  <a:lnTo>
                    <a:pt x="8" y="65"/>
                  </a:lnTo>
                  <a:lnTo>
                    <a:pt x="21" y="76"/>
                  </a:lnTo>
                  <a:lnTo>
                    <a:pt x="38" y="91"/>
                  </a:lnTo>
                  <a:lnTo>
                    <a:pt x="43" y="57"/>
                  </a:lnTo>
                  <a:lnTo>
                    <a:pt x="34" y="27"/>
                  </a:lnTo>
                  <a:lnTo>
                    <a:pt x="26" y="12"/>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9" name="Freeform 201">
              <a:extLst>
                <a:ext uri="{FF2B5EF4-FFF2-40B4-BE49-F238E27FC236}">
                  <a16:creationId xmlns:a16="http://schemas.microsoft.com/office/drawing/2014/main" id="{78E43230-7C9E-4C60-A354-8442AE3D08DF}"/>
                </a:ext>
              </a:extLst>
            </p:cNvPr>
            <p:cNvSpPr>
              <a:spLocks/>
            </p:cNvSpPr>
            <p:nvPr/>
          </p:nvSpPr>
          <p:spPr bwMode="auto">
            <a:xfrm>
              <a:off x="4186238" y="5816600"/>
              <a:ext cx="430213" cy="384175"/>
            </a:xfrm>
            <a:custGeom>
              <a:avLst/>
              <a:gdLst>
                <a:gd name="T0" fmla="*/ 2147483646 w 271"/>
                <a:gd name="T1" fmla="*/ 2147483646 h 242"/>
                <a:gd name="T2" fmla="*/ 2147483646 w 271"/>
                <a:gd name="T3" fmla="*/ 2147483646 h 242"/>
                <a:gd name="T4" fmla="*/ 2147483646 w 271"/>
                <a:gd name="T5" fmla="*/ 2147483646 h 242"/>
                <a:gd name="T6" fmla="*/ 2147483646 w 271"/>
                <a:gd name="T7" fmla="*/ 0 h 242"/>
                <a:gd name="T8" fmla="*/ 2147483646 w 271"/>
                <a:gd name="T9" fmla="*/ 2147483646 h 242"/>
                <a:gd name="T10" fmla="*/ 2147483646 w 271"/>
                <a:gd name="T11" fmla="*/ 2147483646 h 242"/>
                <a:gd name="T12" fmla="*/ 2147483646 w 271"/>
                <a:gd name="T13" fmla="*/ 2147483646 h 242"/>
                <a:gd name="T14" fmla="*/ 2147483646 w 271"/>
                <a:gd name="T15" fmla="*/ 2147483646 h 242"/>
                <a:gd name="T16" fmla="*/ 2147483646 w 271"/>
                <a:gd name="T17" fmla="*/ 2147483646 h 242"/>
                <a:gd name="T18" fmla="*/ 2147483646 w 271"/>
                <a:gd name="T19" fmla="*/ 2147483646 h 242"/>
                <a:gd name="T20" fmla="*/ 2147483646 w 271"/>
                <a:gd name="T21" fmla="*/ 2147483646 h 242"/>
                <a:gd name="T22" fmla="*/ 2147483646 w 271"/>
                <a:gd name="T23" fmla="*/ 2147483646 h 242"/>
                <a:gd name="T24" fmla="*/ 2147483646 w 271"/>
                <a:gd name="T25" fmla="*/ 2147483646 h 242"/>
                <a:gd name="T26" fmla="*/ 0 w 271"/>
                <a:gd name="T27" fmla="*/ 2147483646 h 242"/>
                <a:gd name="T28" fmla="*/ 2147483646 w 271"/>
                <a:gd name="T29" fmla="*/ 2147483646 h 242"/>
                <a:gd name="T30" fmla="*/ 2147483646 w 271"/>
                <a:gd name="T31" fmla="*/ 2147483646 h 242"/>
                <a:gd name="T32" fmla="*/ 2147483646 w 271"/>
                <a:gd name="T33" fmla="*/ 2147483646 h 242"/>
                <a:gd name="T34" fmla="*/ 2147483646 w 271"/>
                <a:gd name="T35" fmla="*/ 2147483646 h 242"/>
                <a:gd name="T36" fmla="*/ 2147483646 w 271"/>
                <a:gd name="T37" fmla="*/ 2147483646 h 242"/>
                <a:gd name="T38" fmla="*/ 2147483646 w 271"/>
                <a:gd name="T39" fmla="*/ 2147483646 h 242"/>
                <a:gd name="T40" fmla="*/ 2147483646 w 271"/>
                <a:gd name="T41" fmla="*/ 2147483646 h 242"/>
                <a:gd name="T42" fmla="*/ 2147483646 w 271"/>
                <a:gd name="T43" fmla="*/ 2147483646 h 242"/>
                <a:gd name="T44" fmla="*/ 2147483646 w 271"/>
                <a:gd name="T45" fmla="*/ 2147483646 h 242"/>
                <a:gd name="T46" fmla="*/ 2147483646 w 271"/>
                <a:gd name="T47" fmla="*/ 2147483646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
                <a:gd name="T73" fmla="*/ 0 h 242"/>
                <a:gd name="T74" fmla="*/ 271 w 271"/>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 h="242">
                  <a:moveTo>
                    <a:pt x="245" y="50"/>
                  </a:moveTo>
                  <a:lnTo>
                    <a:pt x="215" y="23"/>
                  </a:lnTo>
                  <a:lnTo>
                    <a:pt x="176" y="8"/>
                  </a:lnTo>
                  <a:lnTo>
                    <a:pt x="146" y="0"/>
                  </a:lnTo>
                  <a:lnTo>
                    <a:pt x="129" y="4"/>
                  </a:lnTo>
                  <a:lnTo>
                    <a:pt x="112" y="12"/>
                  </a:lnTo>
                  <a:lnTo>
                    <a:pt x="99" y="19"/>
                  </a:lnTo>
                  <a:lnTo>
                    <a:pt x="86" y="34"/>
                  </a:lnTo>
                  <a:lnTo>
                    <a:pt x="73" y="57"/>
                  </a:lnTo>
                  <a:lnTo>
                    <a:pt x="56" y="80"/>
                  </a:lnTo>
                  <a:lnTo>
                    <a:pt x="43" y="114"/>
                  </a:lnTo>
                  <a:lnTo>
                    <a:pt x="30" y="148"/>
                  </a:lnTo>
                  <a:lnTo>
                    <a:pt x="13" y="193"/>
                  </a:lnTo>
                  <a:lnTo>
                    <a:pt x="0" y="242"/>
                  </a:lnTo>
                  <a:lnTo>
                    <a:pt x="73" y="223"/>
                  </a:lnTo>
                  <a:lnTo>
                    <a:pt x="138" y="208"/>
                  </a:lnTo>
                  <a:lnTo>
                    <a:pt x="189" y="189"/>
                  </a:lnTo>
                  <a:lnTo>
                    <a:pt x="232" y="174"/>
                  </a:lnTo>
                  <a:lnTo>
                    <a:pt x="258" y="152"/>
                  </a:lnTo>
                  <a:lnTo>
                    <a:pt x="271" y="125"/>
                  </a:lnTo>
                  <a:lnTo>
                    <a:pt x="271" y="110"/>
                  </a:lnTo>
                  <a:lnTo>
                    <a:pt x="271" y="91"/>
                  </a:lnTo>
                  <a:lnTo>
                    <a:pt x="258" y="72"/>
                  </a:lnTo>
                  <a:lnTo>
                    <a:pt x="245" y="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0" name="Freeform 202">
              <a:extLst>
                <a:ext uri="{FF2B5EF4-FFF2-40B4-BE49-F238E27FC236}">
                  <a16:creationId xmlns:a16="http://schemas.microsoft.com/office/drawing/2014/main" id="{02A209CA-D6FC-4028-A98D-BF08A43DAF06}"/>
                </a:ext>
              </a:extLst>
            </p:cNvPr>
            <p:cNvSpPr>
              <a:spLocks/>
            </p:cNvSpPr>
            <p:nvPr/>
          </p:nvSpPr>
          <p:spPr bwMode="auto">
            <a:xfrm>
              <a:off x="4275138" y="5900738"/>
              <a:ext cx="246063" cy="222250"/>
            </a:xfrm>
            <a:custGeom>
              <a:avLst/>
              <a:gdLst>
                <a:gd name="T0" fmla="*/ 2147483646 w 155"/>
                <a:gd name="T1" fmla="*/ 2147483646 h 140"/>
                <a:gd name="T2" fmla="*/ 2147483646 w 155"/>
                <a:gd name="T3" fmla="*/ 2147483646 h 140"/>
                <a:gd name="T4" fmla="*/ 2147483646 w 155"/>
                <a:gd name="T5" fmla="*/ 0 h 140"/>
                <a:gd name="T6" fmla="*/ 2147483646 w 155"/>
                <a:gd name="T7" fmla="*/ 2147483646 h 140"/>
                <a:gd name="T8" fmla="*/ 2147483646 w 155"/>
                <a:gd name="T9" fmla="*/ 2147483646 h 140"/>
                <a:gd name="T10" fmla="*/ 2147483646 w 155"/>
                <a:gd name="T11" fmla="*/ 2147483646 h 140"/>
                <a:gd name="T12" fmla="*/ 2147483646 w 155"/>
                <a:gd name="T13" fmla="*/ 2147483646 h 140"/>
                <a:gd name="T14" fmla="*/ 2147483646 w 155"/>
                <a:gd name="T15" fmla="*/ 2147483646 h 140"/>
                <a:gd name="T16" fmla="*/ 0 w 155"/>
                <a:gd name="T17" fmla="*/ 2147483646 h 140"/>
                <a:gd name="T18" fmla="*/ 2147483646 w 155"/>
                <a:gd name="T19" fmla="*/ 214748364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140"/>
                <a:gd name="T32" fmla="*/ 155 w 155"/>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140">
                  <a:moveTo>
                    <a:pt x="155" y="15"/>
                  </a:moveTo>
                  <a:lnTo>
                    <a:pt x="138" y="4"/>
                  </a:lnTo>
                  <a:lnTo>
                    <a:pt x="112" y="0"/>
                  </a:lnTo>
                  <a:lnTo>
                    <a:pt x="90" y="4"/>
                  </a:lnTo>
                  <a:lnTo>
                    <a:pt x="65" y="15"/>
                  </a:lnTo>
                  <a:lnTo>
                    <a:pt x="43" y="34"/>
                  </a:lnTo>
                  <a:lnTo>
                    <a:pt x="22" y="61"/>
                  </a:lnTo>
                  <a:lnTo>
                    <a:pt x="9" y="99"/>
                  </a:lnTo>
                  <a:lnTo>
                    <a:pt x="0" y="140"/>
                  </a:lnTo>
                  <a:lnTo>
                    <a:pt x="155" y="1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1" name="Freeform 203">
              <a:extLst>
                <a:ext uri="{FF2B5EF4-FFF2-40B4-BE49-F238E27FC236}">
                  <a16:creationId xmlns:a16="http://schemas.microsoft.com/office/drawing/2014/main" id="{E9863A62-1546-4CE9-94CD-3220EF4D1201}"/>
                </a:ext>
              </a:extLst>
            </p:cNvPr>
            <p:cNvSpPr>
              <a:spLocks/>
            </p:cNvSpPr>
            <p:nvPr/>
          </p:nvSpPr>
          <p:spPr bwMode="auto">
            <a:xfrm>
              <a:off x="4275138" y="5900738"/>
              <a:ext cx="246063" cy="222250"/>
            </a:xfrm>
            <a:custGeom>
              <a:avLst/>
              <a:gdLst>
                <a:gd name="T0" fmla="*/ 2147483646 w 155"/>
                <a:gd name="T1" fmla="*/ 2147483646 h 140"/>
                <a:gd name="T2" fmla="*/ 2147483646 w 155"/>
                <a:gd name="T3" fmla="*/ 2147483646 h 140"/>
                <a:gd name="T4" fmla="*/ 2147483646 w 155"/>
                <a:gd name="T5" fmla="*/ 0 h 140"/>
                <a:gd name="T6" fmla="*/ 2147483646 w 155"/>
                <a:gd name="T7" fmla="*/ 2147483646 h 140"/>
                <a:gd name="T8" fmla="*/ 2147483646 w 155"/>
                <a:gd name="T9" fmla="*/ 2147483646 h 140"/>
                <a:gd name="T10" fmla="*/ 2147483646 w 155"/>
                <a:gd name="T11" fmla="*/ 2147483646 h 140"/>
                <a:gd name="T12" fmla="*/ 2147483646 w 155"/>
                <a:gd name="T13" fmla="*/ 2147483646 h 140"/>
                <a:gd name="T14" fmla="*/ 2147483646 w 155"/>
                <a:gd name="T15" fmla="*/ 2147483646 h 140"/>
                <a:gd name="T16" fmla="*/ 0 w 155"/>
                <a:gd name="T17" fmla="*/ 2147483646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40"/>
                <a:gd name="T29" fmla="*/ 155 w 155"/>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40">
                  <a:moveTo>
                    <a:pt x="155" y="15"/>
                  </a:moveTo>
                  <a:lnTo>
                    <a:pt x="138" y="4"/>
                  </a:lnTo>
                  <a:lnTo>
                    <a:pt x="112" y="0"/>
                  </a:lnTo>
                  <a:lnTo>
                    <a:pt x="90" y="4"/>
                  </a:lnTo>
                  <a:lnTo>
                    <a:pt x="65" y="15"/>
                  </a:lnTo>
                  <a:lnTo>
                    <a:pt x="43" y="34"/>
                  </a:lnTo>
                  <a:lnTo>
                    <a:pt x="22" y="61"/>
                  </a:lnTo>
                  <a:lnTo>
                    <a:pt x="9" y="99"/>
                  </a:lnTo>
                  <a:lnTo>
                    <a:pt x="0" y="14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2" name="Freeform 204">
              <a:extLst>
                <a:ext uri="{FF2B5EF4-FFF2-40B4-BE49-F238E27FC236}">
                  <a16:creationId xmlns:a16="http://schemas.microsoft.com/office/drawing/2014/main" id="{66796649-823D-485E-A75D-E8B5CDE18284}"/>
                </a:ext>
              </a:extLst>
            </p:cNvPr>
            <p:cNvSpPr>
              <a:spLocks/>
            </p:cNvSpPr>
            <p:nvPr/>
          </p:nvSpPr>
          <p:spPr bwMode="auto">
            <a:xfrm>
              <a:off x="5932488" y="5757863"/>
              <a:ext cx="88900" cy="220663"/>
            </a:xfrm>
            <a:custGeom>
              <a:avLst/>
              <a:gdLst>
                <a:gd name="T0" fmla="*/ 2147483646 w 56"/>
                <a:gd name="T1" fmla="*/ 2147483646 h 139"/>
                <a:gd name="T2" fmla="*/ 2147483646 w 56"/>
                <a:gd name="T3" fmla="*/ 2147483646 h 139"/>
                <a:gd name="T4" fmla="*/ 2147483646 w 56"/>
                <a:gd name="T5" fmla="*/ 2147483646 h 139"/>
                <a:gd name="T6" fmla="*/ 2147483646 w 56"/>
                <a:gd name="T7" fmla="*/ 2147483646 h 139"/>
                <a:gd name="T8" fmla="*/ 2147483646 w 56"/>
                <a:gd name="T9" fmla="*/ 2147483646 h 139"/>
                <a:gd name="T10" fmla="*/ 2147483646 w 56"/>
                <a:gd name="T11" fmla="*/ 2147483646 h 139"/>
                <a:gd name="T12" fmla="*/ 2147483646 w 56"/>
                <a:gd name="T13" fmla="*/ 2147483646 h 139"/>
                <a:gd name="T14" fmla="*/ 2147483646 w 56"/>
                <a:gd name="T15" fmla="*/ 2147483646 h 139"/>
                <a:gd name="T16" fmla="*/ 2147483646 w 56"/>
                <a:gd name="T17" fmla="*/ 0 h 139"/>
                <a:gd name="T18" fmla="*/ 2147483646 w 56"/>
                <a:gd name="T19" fmla="*/ 2147483646 h 139"/>
                <a:gd name="T20" fmla="*/ 2147483646 w 56"/>
                <a:gd name="T21" fmla="*/ 2147483646 h 139"/>
                <a:gd name="T22" fmla="*/ 0 w 56"/>
                <a:gd name="T23" fmla="*/ 2147483646 h 139"/>
                <a:gd name="T24" fmla="*/ 0 w 56"/>
                <a:gd name="T25" fmla="*/ 2147483646 h 139"/>
                <a:gd name="T26" fmla="*/ 2147483646 w 56"/>
                <a:gd name="T27" fmla="*/ 2147483646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39"/>
                <a:gd name="T44" fmla="*/ 56 w 56"/>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39">
                  <a:moveTo>
                    <a:pt x="4" y="139"/>
                  </a:moveTo>
                  <a:lnTo>
                    <a:pt x="13" y="139"/>
                  </a:lnTo>
                  <a:lnTo>
                    <a:pt x="26" y="136"/>
                  </a:lnTo>
                  <a:lnTo>
                    <a:pt x="34" y="124"/>
                  </a:lnTo>
                  <a:lnTo>
                    <a:pt x="43" y="109"/>
                  </a:lnTo>
                  <a:lnTo>
                    <a:pt x="51" y="90"/>
                  </a:lnTo>
                  <a:lnTo>
                    <a:pt x="56" y="64"/>
                  </a:lnTo>
                  <a:lnTo>
                    <a:pt x="51" y="34"/>
                  </a:lnTo>
                  <a:lnTo>
                    <a:pt x="43" y="0"/>
                  </a:lnTo>
                  <a:lnTo>
                    <a:pt x="26" y="37"/>
                  </a:lnTo>
                  <a:lnTo>
                    <a:pt x="9" y="83"/>
                  </a:lnTo>
                  <a:lnTo>
                    <a:pt x="0" y="121"/>
                  </a:lnTo>
                  <a:lnTo>
                    <a:pt x="0" y="136"/>
                  </a:lnTo>
                  <a:lnTo>
                    <a:pt x="4" y="13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3" name="Freeform 205">
              <a:extLst>
                <a:ext uri="{FF2B5EF4-FFF2-40B4-BE49-F238E27FC236}">
                  <a16:creationId xmlns:a16="http://schemas.microsoft.com/office/drawing/2014/main" id="{DE038BF3-5491-4FF9-9D25-D5A4BFAB565A}"/>
                </a:ext>
              </a:extLst>
            </p:cNvPr>
            <p:cNvSpPr>
              <a:spLocks/>
            </p:cNvSpPr>
            <p:nvPr/>
          </p:nvSpPr>
          <p:spPr bwMode="auto">
            <a:xfrm>
              <a:off x="5829301" y="5703888"/>
              <a:ext cx="88900" cy="250825"/>
            </a:xfrm>
            <a:custGeom>
              <a:avLst/>
              <a:gdLst>
                <a:gd name="T0" fmla="*/ 2147483646 w 56"/>
                <a:gd name="T1" fmla="*/ 2147483646 h 158"/>
                <a:gd name="T2" fmla="*/ 2147483646 w 56"/>
                <a:gd name="T3" fmla="*/ 2147483646 h 158"/>
                <a:gd name="T4" fmla="*/ 2147483646 w 56"/>
                <a:gd name="T5" fmla="*/ 2147483646 h 158"/>
                <a:gd name="T6" fmla="*/ 2147483646 w 56"/>
                <a:gd name="T7" fmla="*/ 2147483646 h 158"/>
                <a:gd name="T8" fmla="*/ 2147483646 w 56"/>
                <a:gd name="T9" fmla="*/ 2147483646 h 158"/>
                <a:gd name="T10" fmla="*/ 2147483646 w 56"/>
                <a:gd name="T11" fmla="*/ 2147483646 h 158"/>
                <a:gd name="T12" fmla="*/ 2147483646 w 56"/>
                <a:gd name="T13" fmla="*/ 2147483646 h 158"/>
                <a:gd name="T14" fmla="*/ 2147483646 w 56"/>
                <a:gd name="T15" fmla="*/ 0 h 158"/>
                <a:gd name="T16" fmla="*/ 0 w 56"/>
                <a:gd name="T17" fmla="*/ 2147483646 h 158"/>
                <a:gd name="T18" fmla="*/ 2147483646 w 56"/>
                <a:gd name="T19" fmla="*/ 2147483646 h 158"/>
                <a:gd name="T20" fmla="*/ 2147483646 w 56"/>
                <a:gd name="T21" fmla="*/ 2147483646 h 158"/>
                <a:gd name="T22" fmla="*/ 2147483646 w 56"/>
                <a:gd name="T23" fmla="*/ 2147483646 h 158"/>
                <a:gd name="T24" fmla="*/ 2147483646 w 56"/>
                <a:gd name="T25" fmla="*/ 2147483646 h 158"/>
                <a:gd name="T26" fmla="*/ 2147483646 w 56"/>
                <a:gd name="T27" fmla="*/ 2147483646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58"/>
                <a:gd name="T44" fmla="*/ 56 w 56"/>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58">
                  <a:moveTo>
                    <a:pt x="39" y="158"/>
                  </a:moveTo>
                  <a:lnTo>
                    <a:pt x="52" y="155"/>
                  </a:lnTo>
                  <a:lnTo>
                    <a:pt x="56" y="139"/>
                  </a:lnTo>
                  <a:lnTo>
                    <a:pt x="56" y="117"/>
                  </a:lnTo>
                  <a:lnTo>
                    <a:pt x="52" y="94"/>
                  </a:lnTo>
                  <a:lnTo>
                    <a:pt x="31" y="41"/>
                  </a:lnTo>
                  <a:lnTo>
                    <a:pt x="18" y="19"/>
                  </a:lnTo>
                  <a:lnTo>
                    <a:pt x="5" y="0"/>
                  </a:lnTo>
                  <a:lnTo>
                    <a:pt x="0" y="49"/>
                  </a:lnTo>
                  <a:lnTo>
                    <a:pt x="5" y="102"/>
                  </a:lnTo>
                  <a:lnTo>
                    <a:pt x="9" y="124"/>
                  </a:lnTo>
                  <a:lnTo>
                    <a:pt x="13" y="143"/>
                  </a:lnTo>
                  <a:lnTo>
                    <a:pt x="26" y="155"/>
                  </a:lnTo>
                  <a:lnTo>
                    <a:pt x="39" y="15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4" name="Freeform 206">
              <a:extLst>
                <a:ext uri="{FF2B5EF4-FFF2-40B4-BE49-F238E27FC236}">
                  <a16:creationId xmlns:a16="http://schemas.microsoft.com/office/drawing/2014/main" id="{50281BB5-BCBE-473B-8B4C-F4B500130905}"/>
                </a:ext>
              </a:extLst>
            </p:cNvPr>
            <p:cNvSpPr>
              <a:spLocks/>
            </p:cNvSpPr>
            <p:nvPr/>
          </p:nvSpPr>
          <p:spPr bwMode="auto">
            <a:xfrm>
              <a:off x="7194551" y="6086475"/>
              <a:ext cx="176213" cy="133350"/>
            </a:xfrm>
            <a:custGeom>
              <a:avLst/>
              <a:gdLst>
                <a:gd name="T0" fmla="*/ 0 w 111"/>
                <a:gd name="T1" fmla="*/ 2147483646 h 84"/>
                <a:gd name="T2" fmla="*/ 2147483646 w 111"/>
                <a:gd name="T3" fmla="*/ 0 h 84"/>
                <a:gd name="T4" fmla="*/ 2147483646 w 111"/>
                <a:gd name="T5" fmla="*/ 2147483646 h 84"/>
                <a:gd name="T6" fmla="*/ 2147483646 w 111"/>
                <a:gd name="T7" fmla="*/ 2147483646 h 84"/>
                <a:gd name="T8" fmla="*/ 2147483646 w 111"/>
                <a:gd name="T9" fmla="*/ 2147483646 h 84"/>
                <a:gd name="T10" fmla="*/ 2147483646 w 111"/>
                <a:gd name="T11" fmla="*/ 2147483646 h 84"/>
                <a:gd name="T12" fmla="*/ 2147483646 w 111"/>
                <a:gd name="T13" fmla="*/ 2147483646 h 84"/>
                <a:gd name="T14" fmla="*/ 2147483646 w 111"/>
                <a:gd name="T15" fmla="*/ 2147483646 h 84"/>
                <a:gd name="T16" fmla="*/ 2147483646 w 111"/>
                <a:gd name="T17" fmla="*/ 2147483646 h 84"/>
                <a:gd name="T18" fmla="*/ 0 w 111"/>
                <a:gd name="T19" fmla="*/ 2147483646 h 84"/>
                <a:gd name="T20" fmla="*/ 0 w 111"/>
                <a:gd name="T21" fmla="*/ 2147483646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84"/>
                <a:gd name="T35" fmla="*/ 111 w 111"/>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84">
                  <a:moveTo>
                    <a:pt x="0" y="4"/>
                  </a:moveTo>
                  <a:lnTo>
                    <a:pt x="21" y="0"/>
                  </a:lnTo>
                  <a:lnTo>
                    <a:pt x="47" y="4"/>
                  </a:lnTo>
                  <a:lnTo>
                    <a:pt x="60" y="16"/>
                  </a:lnTo>
                  <a:lnTo>
                    <a:pt x="77" y="31"/>
                  </a:lnTo>
                  <a:lnTo>
                    <a:pt x="94" y="53"/>
                  </a:lnTo>
                  <a:lnTo>
                    <a:pt x="111" y="84"/>
                  </a:lnTo>
                  <a:lnTo>
                    <a:pt x="38" y="46"/>
                  </a:lnTo>
                  <a:lnTo>
                    <a:pt x="8" y="23"/>
                  </a:lnTo>
                  <a:lnTo>
                    <a:pt x="0" y="16"/>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5" name="Freeform 207">
              <a:extLst>
                <a:ext uri="{FF2B5EF4-FFF2-40B4-BE49-F238E27FC236}">
                  <a16:creationId xmlns:a16="http://schemas.microsoft.com/office/drawing/2014/main" id="{4283685A-704E-461B-BFC5-CB35880F13A2}"/>
                </a:ext>
              </a:extLst>
            </p:cNvPr>
            <p:cNvSpPr>
              <a:spLocks/>
            </p:cNvSpPr>
            <p:nvPr/>
          </p:nvSpPr>
          <p:spPr bwMode="auto">
            <a:xfrm>
              <a:off x="7173913" y="6105525"/>
              <a:ext cx="47625" cy="84138"/>
            </a:xfrm>
            <a:custGeom>
              <a:avLst/>
              <a:gdLst>
                <a:gd name="T0" fmla="*/ 0 w 30"/>
                <a:gd name="T1" fmla="*/ 0 h 53"/>
                <a:gd name="T2" fmla="*/ 0 w 30"/>
                <a:gd name="T3" fmla="*/ 2147483646 h 53"/>
                <a:gd name="T4" fmla="*/ 2147483646 w 30"/>
                <a:gd name="T5" fmla="*/ 2147483646 h 53"/>
                <a:gd name="T6" fmla="*/ 2147483646 w 30"/>
                <a:gd name="T7" fmla="*/ 2147483646 h 53"/>
                <a:gd name="T8" fmla="*/ 2147483646 w 30"/>
                <a:gd name="T9" fmla="*/ 2147483646 h 53"/>
                <a:gd name="T10" fmla="*/ 2147483646 w 30"/>
                <a:gd name="T11" fmla="*/ 2147483646 h 53"/>
                <a:gd name="T12" fmla="*/ 2147483646 w 30"/>
                <a:gd name="T13" fmla="*/ 2147483646 h 53"/>
                <a:gd name="T14" fmla="*/ 2147483646 w 30"/>
                <a:gd name="T15" fmla="*/ 2147483646 h 53"/>
                <a:gd name="T16" fmla="*/ 2147483646 w 30"/>
                <a:gd name="T17" fmla="*/ 2147483646 h 53"/>
                <a:gd name="T18" fmla="*/ 2147483646 w 30"/>
                <a:gd name="T19" fmla="*/ 2147483646 h 53"/>
                <a:gd name="T20" fmla="*/ 0 w 3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53"/>
                <a:gd name="T35" fmla="*/ 30 w 3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53">
                  <a:moveTo>
                    <a:pt x="0" y="0"/>
                  </a:moveTo>
                  <a:lnTo>
                    <a:pt x="0" y="11"/>
                  </a:lnTo>
                  <a:lnTo>
                    <a:pt x="4" y="26"/>
                  </a:lnTo>
                  <a:lnTo>
                    <a:pt x="13" y="41"/>
                  </a:lnTo>
                  <a:lnTo>
                    <a:pt x="25" y="53"/>
                  </a:lnTo>
                  <a:lnTo>
                    <a:pt x="30" y="34"/>
                  </a:lnTo>
                  <a:lnTo>
                    <a:pt x="30" y="22"/>
                  </a:lnTo>
                  <a:lnTo>
                    <a:pt x="21" y="15"/>
                  </a:lnTo>
                  <a:lnTo>
                    <a:pt x="8" y="11"/>
                  </a:lnTo>
                  <a:lnTo>
                    <a:pt x="4" y="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75" name="Group 418">
            <a:extLst>
              <a:ext uri="{FF2B5EF4-FFF2-40B4-BE49-F238E27FC236}">
                <a16:creationId xmlns:a16="http://schemas.microsoft.com/office/drawing/2014/main" id="{278DE204-B9D9-4D47-8B6E-7C9C7A444E8D}"/>
              </a:ext>
            </a:extLst>
          </p:cNvPr>
          <p:cNvGrpSpPr>
            <a:grpSpLocks/>
          </p:cNvGrpSpPr>
          <p:nvPr/>
        </p:nvGrpSpPr>
        <p:grpSpPr bwMode="auto">
          <a:xfrm>
            <a:off x="1954213" y="17464"/>
            <a:ext cx="8666162" cy="6357937"/>
            <a:chOff x="430213" y="17463"/>
            <a:chExt cx="8666163" cy="6357938"/>
          </a:xfrm>
        </p:grpSpPr>
        <p:sp>
          <p:nvSpPr>
            <p:cNvPr id="3496" name="Freeform 209">
              <a:extLst>
                <a:ext uri="{FF2B5EF4-FFF2-40B4-BE49-F238E27FC236}">
                  <a16:creationId xmlns:a16="http://schemas.microsoft.com/office/drawing/2014/main" id="{93E5CF9A-498E-4FE0-8D45-7A7FDEA940E8}"/>
                </a:ext>
              </a:extLst>
            </p:cNvPr>
            <p:cNvSpPr>
              <a:spLocks/>
            </p:cNvSpPr>
            <p:nvPr/>
          </p:nvSpPr>
          <p:spPr bwMode="auto">
            <a:xfrm>
              <a:off x="8434388" y="276226"/>
              <a:ext cx="287338" cy="77788"/>
            </a:xfrm>
            <a:custGeom>
              <a:avLst/>
              <a:gdLst>
                <a:gd name="T0" fmla="*/ 2147483646 w 181"/>
                <a:gd name="T1" fmla="*/ 2147483646 h 49"/>
                <a:gd name="T2" fmla="*/ 2147483646 w 181"/>
                <a:gd name="T3" fmla="*/ 2147483646 h 49"/>
                <a:gd name="T4" fmla="*/ 2147483646 w 181"/>
                <a:gd name="T5" fmla="*/ 2147483646 h 49"/>
                <a:gd name="T6" fmla="*/ 2147483646 w 181"/>
                <a:gd name="T7" fmla="*/ 2147483646 h 49"/>
                <a:gd name="T8" fmla="*/ 2147483646 w 181"/>
                <a:gd name="T9" fmla="*/ 0 h 49"/>
                <a:gd name="T10" fmla="*/ 2147483646 w 181"/>
                <a:gd name="T11" fmla="*/ 0 h 49"/>
                <a:gd name="T12" fmla="*/ 2147483646 w 181"/>
                <a:gd name="T13" fmla="*/ 2147483646 h 49"/>
                <a:gd name="T14" fmla="*/ 0 w 181"/>
                <a:gd name="T15" fmla="*/ 2147483646 h 49"/>
                <a:gd name="T16" fmla="*/ 2147483646 w 181"/>
                <a:gd name="T17" fmla="*/ 2147483646 h 49"/>
                <a:gd name="T18" fmla="*/ 2147483646 w 181"/>
                <a:gd name="T19" fmla="*/ 2147483646 h 49"/>
                <a:gd name="T20" fmla="*/ 2147483646 w 181"/>
                <a:gd name="T21" fmla="*/ 2147483646 h 49"/>
                <a:gd name="T22" fmla="*/ 2147483646 w 181"/>
                <a:gd name="T23" fmla="*/ 2147483646 h 49"/>
                <a:gd name="T24" fmla="*/ 2147483646 w 181"/>
                <a:gd name="T25" fmla="*/ 2147483646 h 49"/>
                <a:gd name="T26" fmla="*/ 2147483646 w 181"/>
                <a:gd name="T27" fmla="*/ 2147483646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9"/>
                <a:gd name="T44" fmla="*/ 181 w 181"/>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9">
                  <a:moveTo>
                    <a:pt x="181" y="30"/>
                  </a:moveTo>
                  <a:lnTo>
                    <a:pt x="181" y="19"/>
                  </a:lnTo>
                  <a:lnTo>
                    <a:pt x="168" y="11"/>
                  </a:lnTo>
                  <a:lnTo>
                    <a:pt x="146" y="7"/>
                  </a:lnTo>
                  <a:lnTo>
                    <a:pt x="116" y="0"/>
                  </a:lnTo>
                  <a:lnTo>
                    <a:pt x="52" y="0"/>
                  </a:lnTo>
                  <a:lnTo>
                    <a:pt x="22" y="4"/>
                  </a:lnTo>
                  <a:lnTo>
                    <a:pt x="0" y="11"/>
                  </a:lnTo>
                  <a:lnTo>
                    <a:pt x="43" y="30"/>
                  </a:lnTo>
                  <a:lnTo>
                    <a:pt x="95" y="45"/>
                  </a:lnTo>
                  <a:lnTo>
                    <a:pt x="121" y="49"/>
                  </a:lnTo>
                  <a:lnTo>
                    <a:pt x="146" y="49"/>
                  </a:lnTo>
                  <a:lnTo>
                    <a:pt x="164" y="41"/>
                  </a:lnTo>
                  <a:lnTo>
                    <a:pt x="181" y="3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7" name="Freeform 210">
              <a:extLst>
                <a:ext uri="{FF2B5EF4-FFF2-40B4-BE49-F238E27FC236}">
                  <a16:creationId xmlns:a16="http://schemas.microsoft.com/office/drawing/2014/main" id="{27F790E5-DACE-42E9-9EF6-6EA930F4822C}"/>
                </a:ext>
              </a:extLst>
            </p:cNvPr>
            <p:cNvSpPr>
              <a:spLocks/>
            </p:cNvSpPr>
            <p:nvPr/>
          </p:nvSpPr>
          <p:spPr bwMode="auto">
            <a:xfrm>
              <a:off x="5938838" y="5978526"/>
              <a:ext cx="115888" cy="96838"/>
            </a:xfrm>
            <a:custGeom>
              <a:avLst/>
              <a:gdLst>
                <a:gd name="T0" fmla="*/ 0 w 73"/>
                <a:gd name="T1" fmla="*/ 2147483646 h 61"/>
                <a:gd name="T2" fmla="*/ 2147483646 w 73"/>
                <a:gd name="T3" fmla="*/ 2147483646 h 61"/>
                <a:gd name="T4" fmla="*/ 2147483646 w 73"/>
                <a:gd name="T5" fmla="*/ 2147483646 h 61"/>
                <a:gd name="T6" fmla="*/ 2147483646 w 73"/>
                <a:gd name="T7" fmla="*/ 2147483646 h 61"/>
                <a:gd name="T8" fmla="*/ 2147483646 w 73"/>
                <a:gd name="T9" fmla="*/ 2147483646 h 61"/>
                <a:gd name="T10" fmla="*/ 2147483646 w 73"/>
                <a:gd name="T11" fmla="*/ 2147483646 h 61"/>
                <a:gd name="T12" fmla="*/ 2147483646 w 73"/>
                <a:gd name="T13" fmla="*/ 2147483646 h 61"/>
                <a:gd name="T14" fmla="*/ 2147483646 w 73"/>
                <a:gd name="T15" fmla="*/ 2147483646 h 61"/>
                <a:gd name="T16" fmla="*/ 2147483646 w 73"/>
                <a:gd name="T17" fmla="*/ 0 h 61"/>
                <a:gd name="T18" fmla="*/ 0 w 73"/>
                <a:gd name="T19" fmla="*/ 2147483646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61"/>
                <a:gd name="T32" fmla="*/ 73 w 73"/>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61">
                  <a:moveTo>
                    <a:pt x="0" y="8"/>
                  </a:moveTo>
                  <a:lnTo>
                    <a:pt x="9" y="34"/>
                  </a:lnTo>
                  <a:lnTo>
                    <a:pt x="26" y="50"/>
                  </a:lnTo>
                  <a:lnTo>
                    <a:pt x="47" y="57"/>
                  </a:lnTo>
                  <a:lnTo>
                    <a:pt x="73" y="61"/>
                  </a:lnTo>
                  <a:lnTo>
                    <a:pt x="65" y="38"/>
                  </a:lnTo>
                  <a:lnTo>
                    <a:pt x="52" y="16"/>
                  </a:lnTo>
                  <a:lnTo>
                    <a:pt x="30" y="4"/>
                  </a:lnTo>
                  <a:lnTo>
                    <a:pt x="17" y="0"/>
                  </a:lnTo>
                  <a:lnTo>
                    <a:pt x="0"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8" name="Freeform 211">
              <a:extLst>
                <a:ext uri="{FF2B5EF4-FFF2-40B4-BE49-F238E27FC236}">
                  <a16:creationId xmlns:a16="http://schemas.microsoft.com/office/drawing/2014/main" id="{5DB4FA53-1A55-4736-9A63-406C433BF52B}"/>
                </a:ext>
              </a:extLst>
            </p:cNvPr>
            <p:cNvSpPr>
              <a:spLocks/>
            </p:cNvSpPr>
            <p:nvPr/>
          </p:nvSpPr>
          <p:spPr bwMode="auto">
            <a:xfrm>
              <a:off x="8748713" y="300038"/>
              <a:ext cx="68263" cy="131763"/>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8" y="30"/>
                  </a:lnTo>
                  <a:lnTo>
                    <a:pt x="21" y="53"/>
                  </a:lnTo>
                  <a:lnTo>
                    <a:pt x="26" y="68"/>
                  </a:lnTo>
                  <a:lnTo>
                    <a:pt x="21" y="83"/>
                  </a:lnTo>
                  <a:lnTo>
                    <a:pt x="34" y="60"/>
                  </a:lnTo>
                  <a:lnTo>
                    <a:pt x="43" y="38"/>
                  </a:lnTo>
                  <a:lnTo>
                    <a:pt x="43" y="23"/>
                  </a:lnTo>
                  <a:lnTo>
                    <a:pt x="34"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9" name="Freeform 212">
              <a:extLst>
                <a:ext uri="{FF2B5EF4-FFF2-40B4-BE49-F238E27FC236}">
                  <a16:creationId xmlns:a16="http://schemas.microsoft.com/office/drawing/2014/main" id="{C429E535-893F-405A-9E72-CAB8125B71C7}"/>
                </a:ext>
              </a:extLst>
            </p:cNvPr>
            <p:cNvSpPr>
              <a:spLocks/>
            </p:cNvSpPr>
            <p:nvPr/>
          </p:nvSpPr>
          <p:spPr bwMode="auto">
            <a:xfrm>
              <a:off x="7350126" y="6069013"/>
              <a:ext cx="171450" cy="53975"/>
            </a:xfrm>
            <a:custGeom>
              <a:avLst/>
              <a:gdLst>
                <a:gd name="T0" fmla="*/ 2147483646 w 108"/>
                <a:gd name="T1" fmla="*/ 2147483646 h 34"/>
                <a:gd name="T2" fmla="*/ 2147483646 w 108"/>
                <a:gd name="T3" fmla="*/ 2147483646 h 34"/>
                <a:gd name="T4" fmla="*/ 2147483646 w 108"/>
                <a:gd name="T5" fmla="*/ 0 h 34"/>
                <a:gd name="T6" fmla="*/ 2147483646 w 108"/>
                <a:gd name="T7" fmla="*/ 2147483646 h 34"/>
                <a:gd name="T8" fmla="*/ 2147483646 w 108"/>
                <a:gd name="T9" fmla="*/ 2147483646 h 34"/>
                <a:gd name="T10" fmla="*/ 0 w 108"/>
                <a:gd name="T11" fmla="*/ 2147483646 h 34"/>
                <a:gd name="T12" fmla="*/ 2147483646 w 108"/>
                <a:gd name="T13" fmla="*/ 2147483646 h 34"/>
                <a:gd name="T14" fmla="*/ 2147483646 w 108"/>
                <a:gd name="T15" fmla="*/ 2147483646 h 34"/>
                <a:gd name="T16" fmla="*/ 2147483646 w 108"/>
                <a:gd name="T17" fmla="*/ 2147483646 h 34"/>
                <a:gd name="T18" fmla="*/ 2147483646 w 108"/>
                <a:gd name="T19" fmla="*/ 2147483646 h 34"/>
                <a:gd name="T20" fmla="*/ 2147483646 w 108"/>
                <a:gd name="T21" fmla="*/ 2147483646 h 34"/>
                <a:gd name="T22" fmla="*/ 2147483646 w 108"/>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34"/>
                <a:gd name="T38" fmla="*/ 108 w 108"/>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34">
                  <a:moveTo>
                    <a:pt x="108" y="8"/>
                  </a:moveTo>
                  <a:lnTo>
                    <a:pt x="91" y="4"/>
                  </a:lnTo>
                  <a:lnTo>
                    <a:pt x="65" y="0"/>
                  </a:lnTo>
                  <a:lnTo>
                    <a:pt x="35" y="4"/>
                  </a:lnTo>
                  <a:lnTo>
                    <a:pt x="18" y="11"/>
                  </a:lnTo>
                  <a:lnTo>
                    <a:pt x="0" y="30"/>
                  </a:lnTo>
                  <a:lnTo>
                    <a:pt x="22" y="30"/>
                  </a:lnTo>
                  <a:lnTo>
                    <a:pt x="43" y="34"/>
                  </a:lnTo>
                  <a:lnTo>
                    <a:pt x="56" y="34"/>
                  </a:lnTo>
                  <a:lnTo>
                    <a:pt x="73" y="30"/>
                  </a:lnTo>
                  <a:lnTo>
                    <a:pt x="91" y="23"/>
                  </a:lnTo>
                  <a:lnTo>
                    <a:pt x="108"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0" name="Freeform 213">
              <a:extLst>
                <a:ext uri="{FF2B5EF4-FFF2-40B4-BE49-F238E27FC236}">
                  <a16:creationId xmlns:a16="http://schemas.microsoft.com/office/drawing/2014/main" id="{CB040B24-32E4-41AC-85FC-4FB5B5EA283F}"/>
                </a:ext>
              </a:extLst>
            </p:cNvPr>
            <p:cNvSpPr>
              <a:spLocks/>
            </p:cNvSpPr>
            <p:nvPr/>
          </p:nvSpPr>
          <p:spPr bwMode="auto">
            <a:xfrm>
              <a:off x="6880226" y="6081713"/>
              <a:ext cx="88900" cy="77788"/>
            </a:xfrm>
            <a:custGeom>
              <a:avLst/>
              <a:gdLst>
                <a:gd name="T0" fmla="*/ 2147483646 w 56"/>
                <a:gd name="T1" fmla="*/ 2147483646 h 49"/>
                <a:gd name="T2" fmla="*/ 2147483646 w 56"/>
                <a:gd name="T3" fmla="*/ 2147483646 h 49"/>
                <a:gd name="T4" fmla="*/ 2147483646 w 56"/>
                <a:gd name="T5" fmla="*/ 2147483646 h 49"/>
                <a:gd name="T6" fmla="*/ 0 w 56"/>
                <a:gd name="T7" fmla="*/ 0 h 49"/>
                <a:gd name="T8" fmla="*/ 2147483646 w 56"/>
                <a:gd name="T9" fmla="*/ 2147483646 h 49"/>
                <a:gd name="T10" fmla="*/ 2147483646 w 56"/>
                <a:gd name="T11" fmla="*/ 2147483646 h 49"/>
                <a:gd name="T12" fmla="*/ 2147483646 w 56"/>
                <a:gd name="T13" fmla="*/ 2147483646 h 49"/>
                <a:gd name="T14" fmla="*/ 0 60000 65536"/>
                <a:gd name="T15" fmla="*/ 0 60000 65536"/>
                <a:gd name="T16" fmla="*/ 0 60000 65536"/>
                <a:gd name="T17" fmla="*/ 0 60000 65536"/>
                <a:gd name="T18" fmla="*/ 0 60000 65536"/>
                <a:gd name="T19" fmla="*/ 0 60000 65536"/>
                <a:gd name="T20" fmla="*/ 0 60000 65536"/>
                <a:gd name="T21" fmla="*/ 0 w 56"/>
                <a:gd name="T22" fmla="*/ 0 h 49"/>
                <a:gd name="T23" fmla="*/ 56 w 5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9">
                  <a:moveTo>
                    <a:pt x="56" y="49"/>
                  </a:moveTo>
                  <a:lnTo>
                    <a:pt x="39" y="19"/>
                  </a:lnTo>
                  <a:lnTo>
                    <a:pt x="26" y="7"/>
                  </a:lnTo>
                  <a:lnTo>
                    <a:pt x="0" y="0"/>
                  </a:lnTo>
                  <a:lnTo>
                    <a:pt x="17" y="34"/>
                  </a:lnTo>
                  <a:lnTo>
                    <a:pt x="34" y="45"/>
                  </a:lnTo>
                  <a:lnTo>
                    <a:pt x="56" y="4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1" name="Freeform 214">
              <a:extLst>
                <a:ext uri="{FF2B5EF4-FFF2-40B4-BE49-F238E27FC236}">
                  <a16:creationId xmlns:a16="http://schemas.microsoft.com/office/drawing/2014/main" id="{9EBA9C61-215B-44F7-9F60-1340036C0945}"/>
                </a:ext>
              </a:extLst>
            </p:cNvPr>
            <p:cNvSpPr>
              <a:spLocks/>
            </p:cNvSpPr>
            <p:nvPr/>
          </p:nvSpPr>
          <p:spPr bwMode="auto">
            <a:xfrm>
              <a:off x="7439026" y="6207126"/>
              <a:ext cx="68263" cy="131763"/>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4" y="34"/>
                  </a:lnTo>
                  <a:lnTo>
                    <a:pt x="22" y="53"/>
                  </a:lnTo>
                  <a:lnTo>
                    <a:pt x="30" y="68"/>
                  </a:lnTo>
                  <a:lnTo>
                    <a:pt x="22" y="83"/>
                  </a:lnTo>
                  <a:lnTo>
                    <a:pt x="35" y="60"/>
                  </a:lnTo>
                  <a:lnTo>
                    <a:pt x="43" y="42"/>
                  </a:lnTo>
                  <a:lnTo>
                    <a:pt x="43" y="23"/>
                  </a:lnTo>
                  <a:lnTo>
                    <a:pt x="35"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2" name="Freeform 215">
              <a:extLst>
                <a:ext uri="{FF2B5EF4-FFF2-40B4-BE49-F238E27FC236}">
                  <a16:creationId xmlns:a16="http://schemas.microsoft.com/office/drawing/2014/main" id="{7DCD94CA-48EA-4455-B62B-54C38E97AC1E}"/>
                </a:ext>
              </a:extLst>
            </p:cNvPr>
            <p:cNvSpPr>
              <a:spLocks/>
            </p:cNvSpPr>
            <p:nvPr/>
          </p:nvSpPr>
          <p:spPr bwMode="auto">
            <a:xfrm>
              <a:off x="7670801" y="5943601"/>
              <a:ext cx="123825" cy="60325"/>
            </a:xfrm>
            <a:custGeom>
              <a:avLst/>
              <a:gdLst>
                <a:gd name="T0" fmla="*/ 2147483646 w 78"/>
                <a:gd name="T1" fmla="*/ 0 h 38"/>
                <a:gd name="T2" fmla="*/ 2147483646 w 78"/>
                <a:gd name="T3" fmla="*/ 0 h 38"/>
                <a:gd name="T4" fmla="*/ 2147483646 w 78"/>
                <a:gd name="T5" fmla="*/ 0 h 38"/>
                <a:gd name="T6" fmla="*/ 2147483646 w 78"/>
                <a:gd name="T7" fmla="*/ 2147483646 h 38"/>
                <a:gd name="T8" fmla="*/ 2147483646 w 78"/>
                <a:gd name="T9" fmla="*/ 2147483646 h 38"/>
                <a:gd name="T10" fmla="*/ 0 w 78"/>
                <a:gd name="T11" fmla="*/ 2147483646 h 38"/>
                <a:gd name="T12" fmla="*/ 2147483646 w 78"/>
                <a:gd name="T13" fmla="*/ 2147483646 h 38"/>
                <a:gd name="T14" fmla="*/ 2147483646 w 78"/>
                <a:gd name="T15" fmla="*/ 2147483646 h 38"/>
                <a:gd name="T16" fmla="*/ 2147483646 w 78"/>
                <a:gd name="T17" fmla="*/ 2147483646 h 38"/>
                <a:gd name="T18" fmla="*/ 2147483646 w 78"/>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38"/>
                <a:gd name="T32" fmla="*/ 78 w 7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38">
                  <a:moveTo>
                    <a:pt x="78" y="0"/>
                  </a:moveTo>
                  <a:lnTo>
                    <a:pt x="60" y="0"/>
                  </a:lnTo>
                  <a:lnTo>
                    <a:pt x="39" y="0"/>
                  </a:lnTo>
                  <a:lnTo>
                    <a:pt x="17" y="11"/>
                  </a:lnTo>
                  <a:lnTo>
                    <a:pt x="9" y="22"/>
                  </a:lnTo>
                  <a:lnTo>
                    <a:pt x="0" y="38"/>
                  </a:lnTo>
                  <a:lnTo>
                    <a:pt x="30" y="30"/>
                  </a:lnTo>
                  <a:lnTo>
                    <a:pt x="56" y="22"/>
                  </a:lnTo>
                  <a:lnTo>
                    <a:pt x="69" y="11"/>
                  </a:lnTo>
                  <a:lnTo>
                    <a:pt x="7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3" name="Freeform 216">
              <a:extLst>
                <a:ext uri="{FF2B5EF4-FFF2-40B4-BE49-F238E27FC236}">
                  <a16:creationId xmlns:a16="http://schemas.microsoft.com/office/drawing/2014/main" id="{106F6376-EC78-4A74-B800-C560953886AA}"/>
                </a:ext>
              </a:extLst>
            </p:cNvPr>
            <p:cNvSpPr>
              <a:spLocks/>
            </p:cNvSpPr>
            <p:nvPr/>
          </p:nvSpPr>
          <p:spPr bwMode="auto">
            <a:xfrm>
              <a:off x="8550276" y="473076"/>
              <a:ext cx="88900" cy="133350"/>
            </a:xfrm>
            <a:custGeom>
              <a:avLst/>
              <a:gdLst>
                <a:gd name="T0" fmla="*/ 2147483646 w 56"/>
                <a:gd name="T1" fmla="*/ 0 h 84"/>
                <a:gd name="T2" fmla="*/ 2147483646 w 56"/>
                <a:gd name="T3" fmla="*/ 2147483646 h 84"/>
                <a:gd name="T4" fmla="*/ 2147483646 w 56"/>
                <a:gd name="T5" fmla="*/ 2147483646 h 84"/>
                <a:gd name="T6" fmla="*/ 0 w 56"/>
                <a:gd name="T7" fmla="*/ 2147483646 h 84"/>
                <a:gd name="T8" fmla="*/ 0 w 56"/>
                <a:gd name="T9" fmla="*/ 2147483646 h 84"/>
                <a:gd name="T10" fmla="*/ 0 w 56"/>
                <a:gd name="T11" fmla="*/ 2147483646 h 84"/>
                <a:gd name="T12" fmla="*/ 2147483646 w 56"/>
                <a:gd name="T13" fmla="*/ 2147483646 h 84"/>
                <a:gd name="T14" fmla="*/ 2147483646 w 56"/>
                <a:gd name="T15" fmla="*/ 2147483646 h 84"/>
                <a:gd name="T16" fmla="*/ 2147483646 w 56"/>
                <a:gd name="T17" fmla="*/ 2147483646 h 84"/>
                <a:gd name="T18" fmla="*/ 2147483646 w 56"/>
                <a:gd name="T19" fmla="*/ 2147483646 h 84"/>
                <a:gd name="T20" fmla="*/ 2147483646 w 56"/>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84"/>
                <a:gd name="T35" fmla="*/ 56 w 56"/>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84">
                  <a:moveTo>
                    <a:pt x="56" y="0"/>
                  </a:moveTo>
                  <a:lnTo>
                    <a:pt x="39" y="12"/>
                  </a:lnTo>
                  <a:lnTo>
                    <a:pt x="17" y="23"/>
                  </a:lnTo>
                  <a:lnTo>
                    <a:pt x="0" y="46"/>
                  </a:lnTo>
                  <a:lnTo>
                    <a:pt x="0" y="61"/>
                  </a:lnTo>
                  <a:lnTo>
                    <a:pt x="0" y="84"/>
                  </a:lnTo>
                  <a:lnTo>
                    <a:pt x="30" y="61"/>
                  </a:lnTo>
                  <a:lnTo>
                    <a:pt x="39" y="53"/>
                  </a:lnTo>
                  <a:lnTo>
                    <a:pt x="52" y="38"/>
                  </a:lnTo>
                  <a:lnTo>
                    <a:pt x="56"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4" name="Freeform 217">
              <a:extLst>
                <a:ext uri="{FF2B5EF4-FFF2-40B4-BE49-F238E27FC236}">
                  <a16:creationId xmlns:a16="http://schemas.microsoft.com/office/drawing/2014/main" id="{7A17B365-BF61-429C-941A-614EF257C4ED}"/>
                </a:ext>
              </a:extLst>
            </p:cNvPr>
            <p:cNvSpPr>
              <a:spLocks/>
            </p:cNvSpPr>
            <p:nvPr/>
          </p:nvSpPr>
          <p:spPr bwMode="auto">
            <a:xfrm>
              <a:off x="6110288" y="5799138"/>
              <a:ext cx="238125" cy="239713"/>
            </a:xfrm>
            <a:custGeom>
              <a:avLst/>
              <a:gdLst>
                <a:gd name="T0" fmla="*/ 2147483646 w 150"/>
                <a:gd name="T1" fmla="*/ 0 h 151"/>
                <a:gd name="T2" fmla="*/ 0 w 150"/>
                <a:gd name="T3" fmla="*/ 2147483646 h 151"/>
                <a:gd name="T4" fmla="*/ 0 w 150"/>
                <a:gd name="T5" fmla="*/ 2147483646 h 151"/>
                <a:gd name="T6" fmla="*/ 0 w 150"/>
                <a:gd name="T7" fmla="*/ 2147483646 h 151"/>
                <a:gd name="T8" fmla="*/ 2147483646 w 150"/>
                <a:gd name="T9" fmla="*/ 2147483646 h 151"/>
                <a:gd name="T10" fmla="*/ 2147483646 w 150"/>
                <a:gd name="T11" fmla="*/ 2147483646 h 151"/>
                <a:gd name="T12" fmla="*/ 2147483646 w 150"/>
                <a:gd name="T13" fmla="*/ 2147483646 h 151"/>
                <a:gd name="T14" fmla="*/ 2147483646 w 150"/>
                <a:gd name="T15" fmla="*/ 2147483646 h 151"/>
                <a:gd name="T16" fmla="*/ 2147483646 w 150"/>
                <a:gd name="T17" fmla="*/ 2147483646 h 151"/>
                <a:gd name="T18" fmla="*/ 2147483646 w 150"/>
                <a:gd name="T19" fmla="*/ 2147483646 h 151"/>
                <a:gd name="T20" fmla="*/ 2147483646 w 150"/>
                <a:gd name="T21" fmla="*/ 2147483646 h 151"/>
                <a:gd name="T22" fmla="*/ 2147483646 w 150"/>
                <a:gd name="T23" fmla="*/ 2147483646 h 151"/>
                <a:gd name="T24" fmla="*/ 2147483646 w 150"/>
                <a:gd name="T25" fmla="*/ 2147483646 h 151"/>
                <a:gd name="T26" fmla="*/ 2147483646 w 150"/>
                <a:gd name="T27" fmla="*/ 2147483646 h 151"/>
                <a:gd name="T28" fmla="*/ 2147483646 w 150"/>
                <a:gd name="T29" fmla="*/ 2147483646 h 151"/>
                <a:gd name="T30" fmla="*/ 2147483646 w 150"/>
                <a:gd name="T31" fmla="*/ 2147483646 h 151"/>
                <a:gd name="T32" fmla="*/ 2147483646 w 150"/>
                <a:gd name="T33" fmla="*/ 2147483646 h 151"/>
                <a:gd name="T34" fmla="*/ 2147483646 w 150"/>
                <a:gd name="T35" fmla="*/ 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0"/>
                <a:gd name="T55" fmla="*/ 0 h 151"/>
                <a:gd name="T56" fmla="*/ 150 w 150"/>
                <a:gd name="T57" fmla="*/ 151 h 1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0" h="151">
                  <a:moveTo>
                    <a:pt x="4" y="0"/>
                  </a:moveTo>
                  <a:lnTo>
                    <a:pt x="0" y="23"/>
                  </a:lnTo>
                  <a:lnTo>
                    <a:pt x="0" y="53"/>
                  </a:lnTo>
                  <a:lnTo>
                    <a:pt x="0" y="83"/>
                  </a:lnTo>
                  <a:lnTo>
                    <a:pt x="8" y="110"/>
                  </a:lnTo>
                  <a:lnTo>
                    <a:pt x="25" y="132"/>
                  </a:lnTo>
                  <a:lnTo>
                    <a:pt x="47" y="147"/>
                  </a:lnTo>
                  <a:lnTo>
                    <a:pt x="77" y="151"/>
                  </a:lnTo>
                  <a:lnTo>
                    <a:pt x="98" y="147"/>
                  </a:lnTo>
                  <a:lnTo>
                    <a:pt x="116" y="140"/>
                  </a:lnTo>
                  <a:lnTo>
                    <a:pt x="133" y="132"/>
                  </a:lnTo>
                  <a:lnTo>
                    <a:pt x="141" y="125"/>
                  </a:lnTo>
                  <a:lnTo>
                    <a:pt x="150" y="102"/>
                  </a:lnTo>
                  <a:lnTo>
                    <a:pt x="141" y="79"/>
                  </a:lnTo>
                  <a:lnTo>
                    <a:pt x="120" y="57"/>
                  </a:lnTo>
                  <a:lnTo>
                    <a:pt x="60" y="15"/>
                  </a:lnTo>
                  <a:lnTo>
                    <a:pt x="30" y="4"/>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5" name="Freeform 218">
              <a:extLst>
                <a:ext uri="{FF2B5EF4-FFF2-40B4-BE49-F238E27FC236}">
                  <a16:creationId xmlns:a16="http://schemas.microsoft.com/office/drawing/2014/main" id="{2453B5EF-D25F-4F56-AA66-965D2BA9B2AD}"/>
                </a:ext>
              </a:extLst>
            </p:cNvPr>
            <p:cNvSpPr>
              <a:spLocks/>
            </p:cNvSpPr>
            <p:nvPr/>
          </p:nvSpPr>
          <p:spPr bwMode="auto">
            <a:xfrm>
              <a:off x="6170613" y="5853113"/>
              <a:ext cx="74613" cy="131763"/>
            </a:xfrm>
            <a:custGeom>
              <a:avLst/>
              <a:gdLst>
                <a:gd name="T0" fmla="*/ 0 w 47"/>
                <a:gd name="T1" fmla="*/ 0 h 83"/>
                <a:gd name="T2" fmla="*/ 2147483646 w 47"/>
                <a:gd name="T3" fmla="*/ 2147483646 h 83"/>
                <a:gd name="T4" fmla="*/ 2147483646 w 47"/>
                <a:gd name="T5" fmla="*/ 2147483646 h 83"/>
                <a:gd name="T6" fmla="*/ 2147483646 w 47"/>
                <a:gd name="T7" fmla="*/ 2147483646 h 83"/>
                <a:gd name="T8" fmla="*/ 2147483646 w 47"/>
                <a:gd name="T9" fmla="*/ 2147483646 h 83"/>
                <a:gd name="T10" fmla="*/ 0 w 47"/>
                <a:gd name="T11" fmla="*/ 0 h 83"/>
                <a:gd name="T12" fmla="*/ 0 60000 65536"/>
                <a:gd name="T13" fmla="*/ 0 60000 65536"/>
                <a:gd name="T14" fmla="*/ 0 60000 65536"/>
                <a:gd name="T15" fmla="*/ 0 60000 65536"/>
                <a:gd name="T16" fmla="*/ 0 60000 65536"/>
                <a:gd name="T17" fmla="*/ 0 60000 65536"/>
                <a:gd name="T18" fmla="*/ 0 w 47"/>
                <a:gd name="T19" fmla="*/ 0 h 83"/>
                <a:gd name="T20" fmla="*/ 47 w 4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47" h="83">
                  <a:moveTo>
                    <a:pt x="0" y="0"/>
                  </a:moveTo>
                  <a:lnTo>
                    <a:pt x="9" y="49"/>
                  </a:lnTo>
                  <a:lnTo>
                    <a:pt x="17" y="68"/>
                  </a:lnTo>
                  <a:lnTo>
                    <a:pt x="30" y="76"/>
                  </a:lnTo>
                  <a:lnTo>
                    <a:pt x="47" y="83"/>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6" name="Freeform 219">
              <a:extLst>
                <a:ext uri="{FF2B5EF4-FFF2-40B4-BE49-F238E27FC236}">
                  <a16:creationId xmlns:a16="http://schemas.microsoft.com/office/drawing/2014/main" id="{C4BA8E97-BB16-4AD7-A5D0-7BE3502E87A7}"/>
                </a:ext>
              </a:extLst>
            </p:cNvPr>
            <p:cNvSpPr>
              <a:spLocks/>
            </p:cNvSpPr>
            <p:nvPr/>
          </p:nvSpPr>
          <p:spPr bwMode="auto">
            <a:xfrm>
              <a:off x="6170613" y="5853113"/>
              <a:ext cx="74613" cy="131763"/>
            </a:xfrm>
            <a:custGeom>
              <a:avLst/>
              <a:gdLst>
                <a:gd name="T0" fmla="*/ 0 w 47"/>
                <a:gd name="T1" fmla="*/ 0 h 83"/>
                <a:gd name="T2" fmla="*/ 2147483646 w 47"/>
                <a:gd name="T3" fmla="*/ 2147483646 h 83"/>
                <a:gd name="T4" fmla="*/ 2147483646 w 47"/>
                <a:gd name="T5" fmla="*/ 2147483646 h 83"/>
                <a:gd name="T6" fmla="*/ 2147483646 w 47"/>
                <a:gd name="T7" fmla="*/ 2147483646 h 83"/>
                <a:gd name="T8" fmla="*/ 2147483646 w 47"/>
                <a:gd name="T9" fmla="*/ 2147483646 h 83"/>
                <a:gd name="T10" fmla="*/ 0 60000 65536"/>
                <a:gd name="T11" fmla="*/ 0 60000 65536"/>
                <a:gd name="T12" fmla="*/ 0 60000 65536"/>
                <a:gd name="T13" fmla="*/ 0 60000 65536"/>
                <a:gd name="T14" fmla="*/ 0 60000 65536"/>
                <a:gd name="T15" fmla="*/ 0 w 47"/>
                <a:gd name="T16" fmla="*/ 0 h 83"/>
                <a:gd name="T17" fmla="*/ 47 w 47"/>
                <a:gd name="T18" fmla="*/ 83 h 83"/>
              </a:gdLst>
              <a:ahLst/>
              <a:cxnLst>
                <a:cxn ang="T10">
                  <a:pos x="T0" y="T1"/>
                </a:cxn>
                <a:cxn ang="T11">
                  <a:pos x="T2" y="T3"/>
                </a:cxn>
                <a:cxn ang="T12">
                  <a:pos x="T4" y="T5"/>
                </a:cxn>
                <a:cxn ang="T13">
                  <a:pos x="T6" y="T7"/>
                </a:cxn>
                <a:cxn ang="T14">
                  <a:pos x="T8" y="T9"/>
                </a:cxn>
              </a:cxnLst>
              <a:rect l="T15" t="T16" r="T17" b="T18"/>
              <a:pathLst>
                <a:path w="47" h="83">
                  <a:moveTo>
                    <a:pt x="0" y="0"/>
                  </a:moveTo>
                  <a:lnTo>
                    <a:pt x="9" y="49"/>
                  </a:lnTo>
                  <a:lnTo>
                    <a:pt x="17" y="68"/>
                  </a:lnTo>
                  <a:lnTo>
                    <a:pt x="30" y="76"/>
                  </a:lnTo>
                  <a:lnTo>
                    <a:pt x="47" y="83"/>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7" name="Freeform 220">
              <a:extLst>
                <a:ext uri="{FF2B5EF4-FFF2-40B4-BE49-F238E27FC236}">
                  <a16:creationId xmlns:a16="http://schemas.microsoft.com/office/drawing/2014/main" id="{7278ACB5-2215-4A15-9BF1-94895A3D8467}"/>
                </a:ext>
              </a:extLst>
            </p:cNvPr>
            <p:cNvSpPr>
              <a:spLocks/>
            </p:cNvSpPr>
            <p:nvPr/>
          </p:nvSpPr>
          <p:spPr bwMode="auto">
            <a:xfrm>
              <a:off x="5822951" y="6062663"/>
              <a:ext cx="287338" cy="77788"/>
            </a:xfrm>
            <a:custGeom>
              <a:avLst/>
              <a:gdLst>
                <a:gd name="T0" fmla="*/ 2147483646 w 181"/>
                <a:gd name="T1" fmla="*/ 2147483646 h 49"/>
                <a:gd name="T2" fmla="*/ 2147483646 w 181"/>
                <a:gd name="T3" fmla="*/ 2147483646 h 49"/>
                <a:gd name="T4" fmla="*/ 2147483646 w 181"/>
                <a:gd name="T5" fmla="*/ 2147483646 h 49"/>
                <a:gd name="T6" fmla="*/ 2147483646 w 181"/>
                <a:gd name="T7" fmla="*/ 2147483646 h 49"/>
                <a:gd name="T8" fmla="*/ 2147483646 w 181"/>
                <a:gd name="T9" fmla="*/ 2147483646 h 49"/>
                <a:gd name="T10" fmla="*/ 2147483646 w 181"/>
                <a:gd name="T11" fmla="*/ 2147483646 h 49"/>
                <a:gd name="T12" fmla="*/ 2147483646 w 181"/>
                <a:gd name="T13" fmla="*/ 2147483646 h 49"/>
                <a:gd name="T14" fmla="*/ 0 w 181"/>
                <a:gd name="T15" fmla="*/ 2147483646 h 49"/>
                <a:gd name="T16" fmla="*/ 2147483646 w 181"/>
                <a:gd name="T17" fmla="*/ 2147483646 h 49"/>
                <a:gd name="T18" fmla="*/ 2147483646 w 181"/>
                <a:gd name="T19" fmla="*/ 2147483646 h 49"/>
                <a:gd name="T20" fmla="*/ 2147483646 w 181"/>
                <a:gd name="T21" fmla="*/ 0 h 49"/>
                <a:gd name="T22" fmla="*/ 2147483646 w 181"/>
                <a:gd name="T23" fmla="*/ 2147483646 h 49"/>
                <a:gd name="T24" fmla="*/ 2147483646 w 181"/>
                <a:gd name="T25" fmla="*/ 2147483646 h 49"/>
                <a:gd name="T26" fmla="*/ 2147483646 w 181"/>
                <a:gd name="T27" fmla="*/ 2147483646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9"/>
                <a:gd name="T44" fmla="*/ 181 w 181"/>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9">
                  <a:moveTo>
                    <a:pt x="181" y="31"/>
                  </a:moveTo>
                  <a:lnTo>
                    <a:pt x="181" y="38"/>
                  </a:lnTo>
                  <a:lnTo>
                    <a:pt x="163" y="42"/>
                  </a:lnTo>
                  <a:lnTo>
                    <a:pt x="142" y="46"/>
                  </a:lnTo>
                  <a:lnTo>
                    <a:pt x="112" y="49"/>
                  </a:lnTo>
                  <a:lnTo>
                    <a:pt x="47" y="46"/>
                  </a:lnTo>
                  <a:lnTo>
                    <a:pt x="22" y="38"/>
                  </a:lnTo>
                  <a:lnTo>
                    <a:pt x="0" y="27"/>
                  </a:lnTo>
                  <a:lnTo>
                    <a:pt x="47" y="12"/>
                  </a:lnTo>
                  <a:lnTo>
                    <a:pt x="99" y="4"/>
                  </a:lnTo>
                  <a:lnTo>
                    <a:pt x="125" y="0"/>
                  </a:lnTo>
                  <a:lnTo>
                    <a:pt x="146" y="4"/>
                  </a:lnTo>
                  <a:lnTo>
                    <a:pt x="168" y="15"/>
                  </a:lnTo>
                  <a:lnTo>
                    <a:pt x="181" y="3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8" name="Freeform 221">
              <a:extLst>
                <a:ext uri="{FF2B5EF4-FFF2-40B4-BE49-F238E27FC236}">
                  <a16:creationId xmlns:a16="http://schemas.microsoft.com/office/drawing/2014/main" id="{3C62EE01-5411-4721-88FF-39ED501D5D5B}"/>
                </a:ext>
              </a:extLst>
            </p:cNvPr>
            <p:cNvSpPr>
              <a:spLocks/>
            </p:cNvSpPr>
            <p:nvPr/>
          </p:nvSpPr>
          <p:spPr bwMode="auto">
            <a:xfrm>
              <a:off x="6069013" y="6045201"/>
              <a:ext cx="252413" cy="144463"/>
            </a:xfrm>
            <a:custGeom>
              <a:avLst/>
              <a:gdLst>
                <a:gd name="T0" fmla="*/ 2147483646 w 159"/>
                <a:gd name="T1" fmla="*/ 2147483646 h 91"/>
                <a:gd name="T2" fmla="*/ 2147483646 w 159"/>
                <a:gd name="T3" fmla="*/ 2147483646 h 91"/>
                <a:gd name="T4" fmla="*/ 2147483646 w 159"/>
                <a:gd name="T5" fmla="*/ 2147483646 h 91"/>
                <a:gd name="T6" fmla="*/ 2147483646 w 159"/>
                <a:gd name="T7" fmla="*/ 2147483646 h 91"/>
                <a:gd name="T8" fmla="*/ 2147483646 w 159"/>
                <a:gd name="T9" fmla="*/ 2147483646 h 91"/>
                <a:gd name="T10" fmla="*/ 2147483646 w 159"/>
                <a:gd name="T11" fmla="*/ 2147483646 h 91"/>
                <a:gd name="T12" fmla="*/ 2147483646 w 159"/>
                <a:gd name="T13" fmla="*/ 2147483646 h 91"/>
                <a:gd name="T14" fmla="*/ 0 w 159"/>
                <a:gd name="T15" fmla="*/ 2147483646 h 91"/>
                <a:gd name="T16" fmla="*/ 2147483646 w 159"/>
                <a:gd name="T17" fmla="*/ 2147483646 h 91"/>
                <a:gd name="T18" fmla="*/ 2147483646 w 159"/>
                <a:gd name="T19" fmla="*/ 2147483646 h 91"/>
                <a:gd name="T20" fmla="*/ 2147483646 w 159"/>
                <a:gd name="T21" fmla="*/ 2147483646 h 91"/>
                <a:gd name="T22" fmla="*/ 2147483646 w 159"/>
                <a:gd name="T23" fmla="*/ 2147483646 h 91"/>
                <a:gd name="T24" fmla="*/ 2147483646 w 159"/>
                <a:gd name="T25" fmla="*/ 0 h 91"/>
                <a:gd name="T26" fmla="*/ 2147483646 w 159"/>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91"/>
                <a:gd name="T44" fmla="*/ 159 w 159"/>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91">
                  <a:moveTo>
                    <a:pt x="154" y="8"/>
                  </a:moveTo>
                  <a:lnTo>
                    <a:pt x="159" y="15"/>
                  </a:lnTo>
                  <a:lnTo>
                    <a:pt x="150" y="26"/>
                  </a:lnTo>
                  <a:lnTo>
                    <a:pt x="133" y="42"/>
                  </a:lnTo>
                  <a:lnTo>
                    <a:pt x="111" y="57"/>
                  </a:lnTo>
                  <a:lnTo>
                    <a:pt x="51" y="83"/>
                  </a:lnTo>
                  <a:lnTo>
                    <a:pt x="26" y="91"/>
                  </a:lnTo>
                  <a:lnTo>
                    <a:pt x="0" y="91"/>
                  </a:lnTo>
                  <a:lnTo>
                    <a:pt x="30" y="57"/>
                  </a:lnTo>
                  <a:lnTo>
                    <a:pt x="69" y="23"/>
                  </a:lnTo>
                  <a:lnTo>
                    <a:pt x="90" y="11"/>
                  </a:lnTo>
                  <a:lnTo>
                    <a:pt x="111" y="4"/>
                  </a:lnTo>
                  <a:lnTo>
                    <a:pt x="133" y="0"/>
                  </a:lnTo>
                  <a:lnTo>
                    <a:pt x="154"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9" name="Freeform 222">
              <a:extLst>
                <a:ext uri="{FF2B5EF4-FFF2-40B4-BE49-F238E27FC236}">
                  <a16:creationId xmlns:a16="http://schemas.microsoft.com/office/drawing/2014/main" id="{C6CFBABA-182F-43CD-9CAE-4245197DDECC}"/>
                </a:ext>
              </a:extLst>
            </p:cNvPr>
            <p:cNvSpPr>
              <a:spLocks/>
            </p:cNvSpPr>
            <p:nvPr/>
          </p:nvSpPr>
          <p:spPr bwMode="auto">
            <a:xfrm>
              <a:off x="6913563" y="5954713"/>
              <a:ext cx="76200" cy="114300"/>
            </a:xfrm>
            <a:custGeom>
              <a:avLst/>
              <a:gdLst>
                <a:gd name="T0" fmla="*/ 2147483646 w 48"/>
                <a:gd name="T1" fmla="*/ 0 h 72"/>
                <a:gd name="T2" fmla="*/ 0 w 48"/>
                <a:gd name="T3" fmla="*/ 2147483646 h 72"/>
                <a:gd name="T4" fmla="*/ 0 w 48"/>
                <a:gd name="T5" fmla="*/ 2147483646 h 72"/>
                <a:gd name="T6" fmla="*/ 2147483646 w 48"/>
                <a:gd name="T7" fmla="*/ 2147483646 h 72"/>
                <a:gd name="T8" fmla="*/ 2147483646 w 48"/>
                <a:gd name="T9" fmla="*/ 2147483646 h 72"/>
                <a:gd name="T10" fmla="*/ 2147483646 w 48"/>
                <a:gd name="T11" fmla="*/ 2147483646 h 72"/>
                <a:gd name="T12" fmla="*/ 2147483646 w 48"/>
                <a:gd name="T13" fmla="*/ 2147483646 h 72"/>
                <a:gd name="T14" fmla="*/ 2147483646 w 48"/>
                <a:gd name="T15" fmla="*/ 2147483646 h 72"/>
                <a:gd name="T16" fmla="*/ 2147483646 w 48"/>
                <a:gd name="T17" fmla="*/ 2147483646 h 72"/>
                <a:gd name="T18" fmla="*/ 2147483646 w 48"/>
                <a:gd name="T19" fmla="*/ 2147483646 h 72"/>
                <a:gd name="T20" fmla="*/ 2147483646 w 48"/>
                <a:gd name="T21" fmla="*/ 2147483646 h 72"/>
                <a:gd name="T22" fmla="*/ 2147483646 w 48"/>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72"/>
                <a:gd name="T38" fmla="*/ 48 w 48"/>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72">
                  <a:moveTo>
                    <a:pt x="5" y="0"/>
                  </a:moveTo>
                  <a:lnTo>
                    <a:pt x="0" y="19"/>
                  </a:lnTo>
                  <a:lnTo>
                    <a:pt x="0" y="27"/>
                  </a:lnTo>
                  <a:lnTo>
                    <a:pt x="9" y="34"/>
                  </a:lnTo>
                  <a:lnTo>
                    <a:pt x="35" y="46"/>
                  </a:lnTo>
                  <a:lnTo>
                    <a:pt x="43" y="57"/>
                  </a:lnTo>
                  <a:lnTo>
                    <a:pt x="48" y="72"/>
                  </a:lnTo>
                  <a:lnTo>
                    <a:pt x="48" y="46"/>
                  </a:lnTo>
                  <a:lnTo>
                    <a:pt x="48" y="27"/>
                  </a:lnTo>
                  <a:lnTo>
                    <a:pt x="35" y="12"/>
                  </a:lnTo>
                  <a:lnTo>
                    <a:pt x="22" y="4"/>
                  </a:lnTo>
                  <a:lnTo>
                    <a:pt x="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0" name="Freeform 223">
              <a:extLst>
                <a:ext uri="{FF2B5EF4-FFF2-40B4-BE49-F238E27FC236}">
                  <a16:creationId xmlns:a16="http://schemas.microsoft.com/office/drawing/2014/main" id="{69F93EA4-2046-4CFB-AB21-CA36009102A6}"/>
                </a:ext>
              </a:extLst>
            </p:cNvPr>
            <p:cNvSpPr>
              <a:spLocks/>
            </p:cNvSpPr>
            <p:nvPr/>
          </p:nvSpPr>
          <p:spPr bwMode="auto">
            <a:xfrm>
              <a:off x="6505576" y="5937251"/>
              <a:ext cx="74613" cy="120650"/>
            </a:xfrm>
            <a:custGeom>
              <a:avLst/>
              <a:gdLst>
                <a:gd name="T0" fmla="*/ 2147483646 w 47"/>
                <a:gd name="T1" fmla="*/ 2147483646 h 76"/>
                <a:gd name="T2" fmla="*/ 2147483646 w 47"/>
                <a:gd name="T3" fmla="*/ 2147483646 h 76"/>
                <a:gd name="T4" fmla="*/ 2147483646 w 47"/>
                <a:gd name="T5" fmla="*/ 2147483646 h 76"/>
                <a:gd name="T6" fmla="*/ 2147483646 w 47"/>
                <a:gd name="T7" fmla="*/ 2147483646 h 76"/>
                <a:gd name="T8" fmla="*/ 0 w 47"/>
                <a:gd name="T9" fmla="*/ 0 h 76"/>
                <a:gd name="T10" fmla="*/ 0 w 47"/>
                <a:gd name="T11" fmla="*/ 2147483646 h 76"/>
                <a:gd name="T12" fmla="*/ 0 w 47"/>
                <a:gd name="T13" fmla="*/ 2147483646 h 76"/>
                <a:gd name="T14" fmla="*/ 2147483646 w 47"/>
                <a:gd name="T15" fmla="*/ 2147483646 h 76"/>
                <a:gd name="T16" fmla="*/ 2147483646 w 47"/>
                <a:gd name="T17" fmla="*/ 2147483646 h 76"/>
                <a:gd name="T18" fmla="*/ 2147483646 w 47"/>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6"/>
                <a:gd name="T32" fmla="*/ 47 w 47"/>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6">
                  <a:moveTo>
                    <a:pt x="43" y="76"/>
                  </a:moveTo>
                  <a:lnTo>
                    <a:pt x="47" y="45"/>
                  </a:lnTo>
                  <a:lnTo>
                    <a:pt x="38" y="30"/>
                  </a:lnTo>
                  <a:lnTo>
                    <a:pt x="21" y="11"/>
                  </a:lnTo>
                  <a:lnTo>
                    <a:pt x="0" y="0"/>
                  </a:lnTo>
                  <a:lnTo>
                    <a:pt x="0" y="23"/>
                  </a:lnTo>
                  <a:lnTo>
                    <a:pt x="0" y="49"/>
                  </a:lnTo>
                  <a:lnTo>
                    <a:pt x="17" y="68"/>
                  </a:lnTo>
                  <a:lnTo>
                    <a:pt x="30" y="76"/>
                  </a:lnTo>
                  <a:lnTo>
                    <a:pt x="43"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1" name="Freeform 224">
              <a:extLst>
                <a:ext uri="{FF2B5EF4-FFF2-40B4-BE49-F238E27FC236}">
                  <a16:creationId xmlns:a16="http://schemas.microsoft.com/office/drawing/2014/main" id="{DF608242-3660-461C-86AB-10F6C24A94E0}"/>
                </a:ext>
              </a:extLst>
            </p:cNvPr>
            <p:cNvSpPr>
              <a:spLocks/>
            </p:cNvSpPr>
            <p:nvPr/>
          </p:nvSpPr>
          <p:spPr bwMode="auto">
            <a:xfrm>
              <a:off x="6334126" y="6069013"/>
              <a:ext cx="157163" cy="53975"/>
            </a:xfrm>
            <a:custGeom>
              <a:avLst/>
              <a:gdLst>
                <a:gd name="T0" fmla="*/ 2147483646 w 99"/>
                <a:gd name="T1" fmla="*/ 2147483646 h 34"/>
                <a:gd name="T2" fmla="*/ 2147483646 w 99"/>
                <a:gd name="T3" fmla="*/ 0 h 34"/>
                <a:gd name="T4" fmla="*/ 2147483646 w 99"/>
                <a:gd name="T5" fmla="*/ 0 h 34"/>
                <a:gd name="T6" fmla="*/ 2147483646 w 99"/>
                <a:gd name="T7" fmla="*/ 2147483646 h 34"/>
                <a:gd name="T8" fmla="*/ 2147483646 w 99"/>
                <a:gd name="T9" fmla="*/ 2147483646 h 34"/>
                <a:gd name="T10" fmla="*/ 0 w 99"/>
                <a:gd name="T11" fmla="*/ 2147483646 h 34"/>
                <a:gd name="T12" fmla="*/ 2147483646 w 99"/>
                <a:gd name="T13" fmla="*/ 2147483646 h 34"/>
                <a:gd name="T14" fmla="*/ 2147483646 w 99"/>
                <a:gd name="T15" fmla="*/ 2147483646 h 34"/>
                <a:gd name="T16" fmla="*/ 2147483646 w 99"/>
                <a:gd name="T17" fmla="*/ 2147483646 h 34"/>
                <a:gd name="T18" fmla="*/ 2147483646 w 99"/>
                <a:gd name="T19" fmla="*/ 214748364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4"/>
                <a:gd name="T32" fmla="*/ 99 w 9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4">
                  <a:moveTo>
                    <a:pt x="99" y="4"/>
                  </a:moveTo>
                  <a:lnTo>
                    <a:pt x="82" y="0"/>
                  </a:lnTo>
                  <a:lnTo>
                    <a:pt x="56" y="0"/>
                  </a:lnTo>
                  <a:lnTo>
                    <a:pt x="30" y="8"/>
                  </a:lnTo>
                  <a:lnTo>
                    <a:pt x="13" y="19"/>
                  </a:lnTo>
                  <a:lnTo>
                    <a:pt x="0" y="34"/>
                  </a:lnTo>
                  <a:lnTo>
                    <a:pt x="39" y="34"/>
                  </a:lnTo>
                  <a:lnTo>
                    <a:pt x="69" y="30"/>
                  </a:lnTo>
                  <a:lnTo>
                    <a:pt x="86" y="19"/>
                  </a:lnTo>
                  <a:lnTo>
                    <a:pt x="99"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2" name="Freeform 225">
              <a:extLst>
                <a:ext uri="{FF2B5EF4-FFF2-40B4-BE49-F238E27FC236}">
                  <a16:creationId xmlns:a16="http://schemas.microsoft.com/office/drawing/2014/main" id="{560A8779-E790-496D-AD07-300554116A85}"/>
                </a:ext>
              </a:extLst>
            </p:cNvPr>
            <p:cNvSpPr>
              <a:spLocks/>
            </p:cNvSpPr>
            <p:nvPr/>
          </p:nvSpPr>
          <p:spPr bwMode="auto">
            <a:xfrm>
              <a:off x="5721351" y="5781676"/>
              <a:ext cx="88900" cy="142875"/>
            </a:xfrm>
            <a:custGeom>
              <a:avLst/>
              <a:gdLst>
                <a:gd name="T0" fmla="*/ 2147483646 w 56"/>
                <a:gd name="T1" fmla="*/ 2147483646 h 90"/>
                <a:gd name="T2" fmla="*/ 2147483646 w 56"/>
                <a:gd name="T3" fmla="*/ 2147483646 h 90"/>
                <a:gd name="T4" fmla="*/ 2147483646 w 56"/>
                <a:gd name="T5" fmla="*/ 2147483646 h 90"/>
                <a:gd name="T6" fmla="*/ 2147483646 w 56"/>
                <a:gd name="T7" fmla="*/ 2147483646 h 90"/>
                <a:gd name="T8" fmla="*/ 2147483646 w 56"/>
                <a:gd name="T9" fmla="*/ 2147483646 h 90"/>
                <a:gd name="T10" fmla="*/ 2147483646 w 56"/>
                <a:gd name="T11" fmla="*/ 2147483646 h 90"/>
                <a:gd name="T12" fmla="*/ 2147483646 w 56"/>
                <a:gd name="T13" fmla="*/ 0 h 90"/>
                <a:gd name="T14" fmla="*/ 0 w 56"/>
                <a:gd name="T15" fmla="*/ 2147483646 h 90"/>
                <a:gd name="T16" fmla="*/ 2147483646 w 56"/>
                <a:gd name="T17" fmla="*/ 2147483646 h 90"/>
                <a:gd name="T18" fmla="*/ 2147483646 w 56"/>
                <a:gd name="T19" fmla="*/ 2147483646 h 90"/>
                <a:gd name="T20" fmla="*/ 2147483646 w 5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90"/>
                <a:gd name="T35" fmla="*/ 56 w 56"/>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90">
                  <a:moveTo>
                    <a:pt x="47" y="90"/>
                  </a:moveTo>
                  <a:lnTo>
                    <a:pt x="56" y="68"/>
                  </a:lnTo>
                  <a:lnTo>
                    <a:pt x="56" y="56"/>
                  </a:lnTo>
                  <a:lnTo>
                    <a:pt x="47" y="41"/>
                  </a:lnTo>
                  <a:lnTo>
                    <a:pt x="17" y="22"/>
                  </a:lnTo>
                  <a:lnTo>
                    <a:pt x="4" y="11"/>
                  </a:lnTo>
                  <a:lnTo>
                    <a:pt x="4" y="0"/>
                  </a:lnTo>
                  <a:lnTo>
                    <a:pt x="0" y="30"/>
                  </a:lnTo>
                  <a:lnTo>
                    <a:pt x="4" y="60"/>
                  </a:lnTo>
                  <a:lnTo>
                    <a:pt x="21" y="79"/>
                  </a:lnTo>
                  <a:lnTo>
                    <a:pt x="47"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3" name="Freeform 226">
              <a:extLst>
                <a:ext uri="{FF2B5EF4-FFF2-40B4-BE49-F238E27FC236}">
                  <a16:creationId xmlns:a16="http://schemas.microsoft.com/office/drawing/2014/main" id="{08B805E2-0040-4ABB-843F-3B7B3CE25A22}"/>
                </a:ext>
              </a:extLst>
            </p:cNvPr>
            <p:cNvSpPr>
              <a:spLocks/>
            </p:cNvSpPr>
            <p:nvPr/>
          </p:nvSpPr>
          <p:spPr bwMode="auto">
            <a:xfrm>
              <a:off x="3695701" y="5853113"/>
              <a:ext cx="177800" cy="209550"/>
            </a:xfrm>
            <a:custGeom>
              <a:avLst/>
              <a:gdLst>
                <a:gd name="T0" fmla="*/ 2147483646 w 112"/>
                <a:gd name="T1" fmla="*/ 2147483646 h 132"/>
                <a:gd name="T2" fmla="*/ 2147483646 w 112"/>
                <a:gd name="T3" fmla="*/ 2147483646 h 132"/>
                <a:gd name="T4" fmla="*/ 2147483646 w 112"/>
                <a:gd name="T5" fmla="*/ 2147483646 h 132"/>
                <a:gd name="T6" fmla="*/ 0 w 112"/>
                <a:gd name="T7" fmla="*/ 2147483646 h 132"/>
                <a:gd name="T8" fmla="*/ 0 w 112"/>
                <a:gd name="T9" fmla="*/ 2147483646 h 132"/>
                <a:gd name="T10" fmla="*/ 2147483646 w 112"/>
                <a:gd name="T11" fmla="*/ 2147483646 h 132"/>
                <a:gd name="T12" fmla="*/ 2147483646 w 112"/>
                <a:gd name="T13" fmla="*/ 2147483646 h 132"/>
                <a:gd name="T14" fmla="*/ 2147483646 w 112"/>
                <a:gd name="T15" fmla="*/ 0 h 132"/>
                <a:gd name="T16" fmla="*/ 2147483646 w 112"/>
                <a:gd name="T17" fmla="*/ 2147483646 h 132"/>
                <a:gd name="T18" fmla="*/ 2147483646 w 112"/>
                <a:gd name="T19" fmla="*/ 2147483646 h 132"/>
                <a:gd name="T20" fmla="*/ 2147483646 w 112"/>
                <a:gd name="T21" fmla="*/ 2147483646 h 132"/>
                <a:gd name="T22" fmla="*/ 2147483646 w 112"/>
                <a:gd name="T23" fmla="*/ 2147483646 h 132"/>
                <a:gd name="T24" fmla="*/ 2147483646 w 112"/>
                <a:gd name="T25" fmla="*/ 2147483646 h 132"/>
                <a:gd name="T26" fmla="*/ 2147483646 w 112"/>
                <a:gd name="T27" fmla="*/ 2147483646 h 132"/>
                <a:gd name="T28" fmla="*/ 2147483646 w 112"/>
                <a:gd name="T29" fmla="*/ 2147483646 h 132"/>
                <a:gd name="T30" fmla="*/ 2147483646 w 112"/>
                <a:gd name="T31" fmla="*/ 2147483646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132"/>
                <a:gd name="T50" fmla="*/ 112 w 112"/>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132">
                  <a:moveTo>
                    <a:pt x="52" y="132"/>
                  </a:moveTo>
                  <a:lnTo>
                    <a:pt x="17" y="129"/>
                  </a:lnTo>
                  <a:lnTo>
                    <a:pt x="9" y="117"/>
                  </a:lnTo>
                  <a:lnTo>
                    <a:pt x="0" y="106"/>
                  </a:lnTo>
                  <a:lnTo>
                    <a:pt x="0" y="87"/>
                  </a:lnTo>
                  <a:lnTo>
                    <a:pt x="9" y="64"/>
                  </a:lnTo>
                  <a:lnTo>
                    <a:pt x="22" y="34"/>
                  </a:lnTo>
                  <a:lnTo>
                    <a:pt x="43" y="0"/>
                  </a:lnTo>
                  <a:lnTo>
                    <a:pt x="69" y="15"/>
                  </a:lnTo>
                  <a:lnTo>
                    <a:pt x="86" y="38"/>
                  </a:lnTo>
                  <a:lnTo>
                    <a:pt x="99" y="57"/>
                  </a:lnTo>
                  <a:lnTo>
                    <a:pt x="112" y="79"/>
                  </a:lnTo>
                  <a:lnTo>
                    <a:pt x="112" y="102"/>
                  </a:lnTo>
                  <a:lnTo>
                    <a:pt x="103" y="117"/>
                  </a:lnTo>
                  <a:lnTo>
                    <a:pt x="86" y="129"/>
                  </a:lnTo>
                  <a:lnTo>
                    <a:pt x="52" y="132"/>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4" name="Freeform 227">
              <a:extLst>
                <a:ext uri="{FF2B5EF4-FFF2-40B4-BE49-F238E27FC236}">
                  <a16:creationId xmlns:a16="http://schemas.microsoft.com/office/drawing/2014/main" id="{3FE1E002-9878-4DCC-BEF7-08B186C02070}"/>
                </a:ext>
              </a:extLst>
            </p:cNvPr>
            <p:cNvSpPr>
              <a:spLocks/>
            </p:cNvSpPr>
            <p:nvPr/>
          </p:nvSpPr>
          <p:spPr bwMode="auto">
            <a:xfrm>
              <a:off x="3730626" y="5883276"/>
              <a:ext cx="47625" cy="120650"/>
            </a:xfrm>
            <a:custGeom>
              <a:avLst/>
              <a:gdLst>
                <a:gd name="T0" fmla="*/ 2147483646 w 30"/>
                <a:gd name="T1" fmla="*/ 0 h 76"/>
                <a:gd name="T2" fmla="*/ 2147483646 w 30"/>
                <a:gd name="T3" fmla="*/ 2147483646 h 76"/>
                <a:gd name="T4" fmla="*/ 0 w 30"/>
                <a:gd name="T5" fmla="*/ 2147483646 h 76"/>
                <a:gd name="T6" fmla="*/ 0 w 30"/>
                <a:gd name="T7" fmla="*/ 2147483646 h 76"/>
                <a:gd name="T8" fmla="*/ 2147483646 w 30"/>
                <a:gd name="T9" fmla="*/ 2147483646 h 76"/>
                <a:gd name="T10" fmla="*/ 2147483646 w 30"/>
                <a:gd name="T11" fmla="*/ 0 h 76"/>
                <a:gd name="T12" fmla="*/ 0 60000 65536"/>
                <a:gd name="T13" fmla="*/ 0 60000 65536"/>
                <a:gd name="T14" fmla="*/ 0 60000 65536"/>
                <a:gd name="T15" fmla="*/ 0 60000 65536"/>
                <a:gd name="T16" fmla="*/ 0 60000 65536"/>
                <a:gd name="T17" fmla="*/ 0 60000 65536"/>
                <a:gd name="T18" fmla="*/ 0 w 30"/>
                <a:gd name="T19" fmla="*/ 0 h 76"/>
                <a:gd name="T20" fmla="*/ 30 w 30"/>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30" h="76">
                  <a:moveTo>
                    <a:pt x="30" y="0"/>
                  </a:moveTo>
                  <a:lnTo>
                    <a:pt x="12" y="26"/>
                  </a:lnTo>
                  <a:lnTo>
                    <a:pt x="0" y="49"/>
                  </a:lnTo>
                  <a:lnTo>
                    <a:pt x="0" y="64"/>
                  </a:lnTo>
                  <a:lnTo>
                    <a:pt x="12" y="76"/>
                  </a:lnTo>
                  <a:lnTo>
                    <a:pt x="3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5" name="Freeform 228">
              <a:extLst>
                <a:ext uri="{FF2B5EF4-FFF2-40B4-BE49-F238E27FC236}">
                  <a16:creationId xmlns:a16="http://schemas.microsoft.com/office/drawing/2014/main" id="{017D335F-3C67-4B5C-9934-55E6A98DE503}"/>
                </a:ext>
              </a:extLst>
            </p:cNvPr>
            <p:cNvSpPr>
              <a:spLocks/>
            </p:cNvSpPr>
            <p:nvPr/>
          </p:nvSpPr>
          <p:spPr bwMode="auto">
            <a:xfrm>
              <a:off x="3730626" y="5883276"/>
              <a:ext cx="47625" cy="120650"/>
            </a:xfrm>
            <a:custGeom>
              <a:avLst/>
              <a:gdLst>
                <a:gd name="T0" fmla="*/ 2147483646 w 30"/>
                <a:gd name="T1" fmla="*/ 0 h 76"/>
                <a:gd name="T2" fmla="*/ 2147483646 w 30"/>
                <a:gd name="T3" fmla="*/ 2147483646 h 76"/>
                <a:gd name="T4" fmla="*/ 0 w 30"/>
                <a:gd name="T5" fmla="*/ 2147483646 h 76"/>
                <a:gd name="T6" fmla="*/ 0 w 30"/>
                <a:gd name="T7" fmla="*/ 2147483646 h 76"/>
                <a:gd name="T8" fmla="*/ 2147483646 w 30"/>
                <a:gd name="T9" fmla="*/ 2147483646 h 76"/>
                <a:gd name="T10" fmla="*/ 0 60000 65536"/>
                <a:gd name="T11" fmla="*/ 0 60000 65536"/>
                <a:gd name="T12" fmla="*/ 0 60000 65536"/>
                <a:gd name="T13" fmla="*/ 0 60000 65536"/>
                <a:gd name="T14" fmla="*/ 0 60000 65536"/>
                <a:gd name="T15" fmla="*/ 0 w 30"/>
                <a:gd name="T16" fmla="*/ 0 h 76"/>
                <a:gd name="T17" fmla="*/ 30 w 30"/>
                <a:gd name="T18" fmla="*/ 76 h 76"/>
              </a:gdLst>
              <a:ahLst/>
              <a:cxnLst>
                <a:cxn ang="T10">
                  <a:pos x="T0" y="T1"/>
                </a:cxn>
                <a:cxn ang="T11">
                  <a:pos x="T2" y="T3"/>
                </a:cxn>
                <a:cxn ang="T12">
                  <a:pos x="T4" y="T5"/>
                </a:cxn>
                <a:cxn ang="T13">
                  <a:pos x="T6" y="T7"/>
                </a:cxn>
                <a:cxn ang="T14">
                  <a:pos x="T8" y="T9"/>
                </a:cxn>
              </a:cxnLst>
              <a:rect l="T15" t="T16" r="T17" b="T18"/>
              <a:pathLst>
                <a:path w="30" h="76">
                  <a:moveTo>
                    <a:pt x="30" y="0"/>
                  </a:moveTo>
                  <a:lnTo>
                    <a:pt x="12" y="26"/>
                  </a:lnTo>
                  <a:lnTo>
                    <a:pt x="0" y="49"/>
                  </a:lnTo>
                  <a:lnTo>
                    <a:pt x="0" y="64"/>
                  </a:lnTo>
                  <a:lnTo>
                    <a:pt x="12" y="76"/>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6" name="Freeform 229">
              <a:extLst>
                <a:ext uri="{FF2B5EF4-FFF2-40B4-BE49-F238E27FC236}">
                  <a16:creationId xmlns:a16="http://schemas.microsoft.com/office/drawing/2014/main" id="{CC9DFD45-2930-4989-A0D9-81F87A528D2B}"/>
                </a:ext>
              </a:extLst>
            </p:cNvPr>
            <p:cNvSpPr>
              <a:spLocks/>
            </p:cNvSpPr>
            <p:nvPr/>
          </p:nvSpPr>
          <p:spPr bwMode="auto">
            <a:xfrm>
              <a:off x="6642101" y="6062663"/>
              <a:ext cx="217488" cy="49213"/>
            </a:xfrm>
            <a:custGeom>
              <a:avLst/>
              <a:gdLst>
                <a:gd name="T0" fmla="*/ 0 w 137"/>
                <a:gd name="T1" fmla="*/ 0 h 31"/>
                <a:gd name="T2" fmla="*/ 2147483646 w 137"/>
                <a:gd name="T3" fmla="*/ 2147483646 h 31"/>
                <a:gd name="T4" fmla="*/ 2147483646 w 137"/>
                <a:gd name="T5" fmla="*/ 0 h 31"/>
                <a:gd name="T6" fmla="*/ 2147483646 w 137"/>
                <a:gd name="T7" fmla="*/ 2147483646 h 31"/>
                <a:gd name="T8" fmla="*/ 2147483646 w 137"/>
                <a:gd name="T9" fmla="*/ 2147483646 h 31"/>
                <a:gd name="T10" fmla="*/ 2147483646 w 137"/>
                <a:gd name="T11" fmla="*/ 2147483646 h 31"/>
                <a:gd name="T12" fmla="*/ 2147483646 w 137"/>
                <a:gd name="T13" fmla="*/ 2147483646 h 31"/>
                <a:gd name="T14" fmla="*/ 0 w 137"/>
                <a:gd name="T15" fmla="*/ 2147483646 h 31"/>
                <a:gd name="T16" fmla="*/ 0 w 13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31"/>
                <a:gd name="T29" fmla="*/ 137 w 13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31">
                  <a:moveTo>
                    <a:pt x="0" y="0"/>
                  </a:moveTo>
                  <a:lnTo>
                    <a:pt x="13" y="4"/>
                  </a:lnTo>
                  <a:lnTo>
                    <a:pt x="77" y="0"/>
                  </a:lnTo>
                  <a:lnTo>
                    <a:pt x="107" y="8"/>
                  </a:lnTo>
                  <a:lnTo>
                    <a:pt x="137" y="19"/>
                  </a:lnTo>
                  <a:lnTo>
                    <a:pt x="103" y="31"/>
                  </a:lnTo>
                  <a:lnTo>
                    <a:pt x="68" y="31"/>
                  </a:lnTo>
                  <a:lnTo>
                    <a:pt x="0" y="12"/>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7" name="Freeform 230">
              <a:extLst>
                <a:ext uri="{FF2B5EF4-FFF2-40B4-BE49-F238E27FC236}">
                  <a16:creationId xmlns:a16="http://schemas.microsoft.com/office/drawing/2014/main" id="{54EC2245-A7C6-4110-B40B-6535D3C9C131}"/>
                </a:ext>
              </a:extLst>
            </p:cNvPr>
            <p:cNvSpPr>
              <a:spLocks/>
            </p:cNvSpPr>
            <p:nvPr/>
          </p:nvSpPr>
          <p:spPr bwMode="auto">
            <a:xfrm>
              <a:off x="6642101" y="6086476"/>
              <a:ext cx="211138" cy="103188"/>
            </a:xfrm>
            <a:custGeom>
              <a:avLst/>
              <a:gdLst>
                <a:gd name="T0" fmla="*/ 2147483646 w 133"/>
                <a:gd name="T1" fmla="*/ 2147483646 h 65"/>
                <a:gd name="T2" fmla="*/ 2147483646 w 133"/>
                <a:gd name="T3" fmla="*/ 2147483646 h 65"/>
                <a:gd name="T4" fmla="*/ 2147483646 w 133"/>
                <a:gd name="T5" fmla="*/ 2147483646 h 65"/>
                <a:gd name="T6" fmla="*/ 2147483646 w 133"/>
                <a:gd name="T7" fmla="*/ 2147483646 h 65"/>
                <a:gd name="T8" fmla="*/ 2147483646 w 133"/>
                <a:gd name="T9" fmla="*/ 2147483646 h 65"/>
                <a:gd name="T10" fmla="*/ 2147483646 w 133"/>
                <a:gd name="T11" fmla="*/ 2147483646 h 65"/>
                <a:gd name="T12" fmla="*/ 2147483646 w 133"/>
                <a:gd name="T13" fmla="*/ 2147483646 h 65"/>
                <a:gd name="T14" fmla="*/ 2147483646 w 133"/>
                <a:gd name="T15" fmla="*/ 2147483646 h 65"/>
                <a:gd name="T16" fmla="*/ 2147483646 w 133"/>
                <a:gd name="T17" fmla="*/ 2147483646 h 65"/>
                <a:gd name="T18" fmla="*/ 0 w 133"/>
                <a:gd name="T19" fmla="*/ 0 h 65"/>
                <a:gd name="T20" fmla="*/ 2147483646 w 133"/>
                <a:gd name="T21" fmla="*/ 0 h 65"/>
                <a:gd name="T22" fmla="*/ 2147483646 w 133"/>
                <a:gd name="T23" fmla="*/ 2147483646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65"/>
                <a:gd name="T38" fmla="*/ 133 w 133"/>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65">
                  <a:moveTo>
                    <a:pt x="43" y="12"/>
                  </a:moveTo>
                  <a:lnTo>
                    <a:pt x="120" y="42"/>
                  </a:lnTo>
                  <a:lnTo>
                    <a:pt x="133" y="53"/>
                  </a:lnTo>
                  <a:lnTo>
                    <a:pt x="128" y="65"/>
                  </a:lnTo>
                  <a:lnTo>
                    <a:pt x="107" y="65"/>
                  </a:lnTo>
                  <a:lnTo>
                    <a:pt x="81" y="61"/>
                  </a:lnTo>
                  <a:lnTo>
                    <a:pt x="60" y="57"/>
                  </a:lnTo>
                  <a:lnTo>
                    <a:pt x="38" y="46"/>
                  </a:lnTo>
                  <a:lnTo>
                    <a:pt x="17" y="27"/>
                  </a:lnTo>
                  <a:lnTo>
                    <a:pt x="0" y="0"/>
                  </a:lnTo>
                  <a:lnTo>
                    <a:pt x="4" y="0"/>
                  </a:lnTo>
                  <a:lnTo>
                    <a:pt x="43"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8" name="Freeform 231">
              <a:extLst>
                <a:ext uri="{FF2B5EF4-FFF2-40B4-BE49-F238E27FC236}">
                  <a16:creationId xmlns:a16="http://schemas.microsoft.com/office/drawing/2014/main" id="{91C10F9B-0FCD-4826-A76C-1969AF210CCE}"/>
                </a:ext>
              </a:extLst>
            </p:cNvPr>
            <p:cNvSpPr>
              <a:spLocks/>
            </p:cNvSpPr>
            <p:nvPr/>
          </p:nvSpPr>
          <p:spPr bwMode="auto">
            <a:xfrm>
              <a:off x="6627813" y="5978526"/>
              <a:ext cx="204788" cy="90488"/>
            </a:xfrm>
            <a:custGeom>
              <a:avLst/>
              <a:gdLst>
                <a:gd name="T0" fmla="*/ 2147483646 w 129"/>
                <a:gd name="T1" fmla="*/ 2147483646 h 57"/>
                <a:gd name="T2" fmla="*/ 2147483646 w 129"/>
                <a:gd name="T3" fmla="*/ 2147483646 h 57"/>
                <a:gd name="T4" fmla="*/ 2147483646 w 129"/>
                <a:gd name="T5" fmla="*/ 2147483646 h 57"/>
                <a:gd name="T6" fmla="*/ 2147483646 w 129"/>
                <a:gd name="T7" fmla="*/ 2147483646 h 57"/>
                <a:gd name="T8" fmla="*/ 2147483646 w 129"/>
                <a:gd name="T9" fmla="*/ 2147483646 h 57"/>
                <a:gd name="T10" fmla="*/ 2147483646 w 129"/>
                <a:gd name="T11" fmla="*/ 0 h 57"/>
                <a:gd name="T12" fmla="*/ 2147483646 w 129"/>
                <a:gd name="T13" fmla="*/ 2147483646 h 57"/>
                <a:gd name="T14" fmla="*/ 2147483646 w 129"/>
                <a:gd name="T15" fmla="*/ 2147483646 h 57"/>
                <a:gd name="T16" fmla="*/ 2147483646 w 129"/>
                <a:gd name="T17" fmla="*/ 2147483646 h 57"/>
                <a:gd name="T18" fmla="*/ 2147483646 w 129"/>
                <a:gd name="T19" fmla="*/ 2147483646 h 57"/>
                <a:gd name="T20" fmla="*/ 0 w 129"/>
                <a:gd name="T21" fmla="*/ 2147483646 h 57"/>
                <a:gd name="T22" fmla="*/ 2147483646 w 129"/>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57"/>
                <a:gd name="T38" fmla="*/ 129 w 129"/>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57">
                  <a:moveTo>
                    <a:pt x="4" y="57"/>
                  </a:moveTo>
                  <a:lnTo>
                    <a:pt x="56" y="50"/>
                  </a:lnTo>
                  <a:lnTo>
                    <a:pt x="112" y="27"/>
                  </a:lnTo>
                  <a:lnTo>
                    <a:pt x="129" y="8"/>
                  </a:lnTo>
                  <a:lnTo>
                    <a:pt x="125" y="4"/>
                  </a:lnTo>
                  <a:lnTo>
                    <a:pt x="112" y="0"/>
                  </a:lnTo>
                  <a:lnTo>
                    <a:pt x="77" y="4"/>
                  </a:lnTo>
                  <a:lnTo>
                    <a:pt x="39" y="16"/>
                  </a:lnTo>
                  <a:lnTo>
                    <a:pt x="22" y="23"/>
                  </a:lnTo>
                  <a:lnTo>
                    <a:pt x="9" y="38"/>
                  </a:lnTo>
                  <a:lnTo>
                    <a:pt x="0" y="50"/>
                  </a:lnTo>
                  <a:lnTo>
                    <a:pt x="4" y="5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9" name="Freeform 232">
              <a:extLst>
                <a:ext uri="{FF2B5EF4-FFF2-40B4-BE49-F238E27FC236}">
                  <a16:creationId xmlns:a16="http://schemas.microsoft.com/office/drawing/2014/main" id="{0D969730-A8FA-4040-A62B-70EEB01602AC}"/>
                </a:ext>
              </a:extLst>
            </p:cNvPr>
            <p:cNvSpPr>
              <a:spLocks/>
            </p:cNvSpPr>
            <p:nvPr/>
          </p:nvSpPr>
          <p:spPr bwMode="auto">
            <a:xfrm>
              <a:off x="6613526" y="5895976"/>
              <a:ext cx="150813" cy="149225"/>
            </a:xfrm>
            <a:custGeom>
              <a:avLst/>
              <a:gdLst>
                <a:gd name="T0" fmla="*/ 0 w 95"/>
                <a:gd name="T1" fmla="*/ 2147483646 h 94"/>
                <a:gd name="T2" fmla="*/ 2147483646 w 95"/>
                <a:gd name="T3" fmla="*/ 2147483646 h 94"/>
                <a:gd name="T4" fmla="*/ 2147483646 w 95"/>
                <a:gd name="T5" fmla="*/ 2147483646 h 94"/>
                <a:gd name="T6" fmla="*/ 2147483646 w 95"/>
                <a:gd name="T7" fmla="*/ 2147483646 h 94"/>
                <a:gd name="T8" fmla="*/ 2147483646 w 95"/>
                <a:gd name="T9" fmla="*/ 0 h 94"/>
                <a:gd name="T10" fmla="*/ 2147483646 w 95"/>
                <a:gd name="T11" fmla="*/ 2147483646 h 94"/>
                <a:gd name="T12" fmla="*/ 2147483646 w 95"/>
                <a:gd name="T13" fmla="*/ 2147483646 h 94"/>
                <a:gd name="T14" fmla="*/ 2147483646 w 95"/>
                <a:gd name="T15" fmla="*/ 2147483646 h 94"/>
                <a:gd name="T16" fmla="*/ 0 w 95"/>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94"/>
                <a:gd name="T29" fmla="*/ 95 w 95"/>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94">
                  <a:moveTo>
                    <a:pt x="0" y="90"/>
                  </a:moveTo>
                  <a:lnTo>
                    <a:pt x="9" y="79"/>
                  </a:lnTo>
                  <a:lnTo>
                    <a:pt x="43" y="34"/>
                  </a:lnTo>
                  <a:lnTo>
                    <a:pt x="69" y="15"/>
                  </a:lnTo>
                  <a:lnTo>
                    <a:pt x="95" y="0"/>
                  </a:lnTo>
                  <a:lnTo>
                    <a:pt x="86" y="30"/>
                  </a:lnTo>
                  <a:lnTo>
                    <a:pt x="65" y="56"/>
                  </a:lnTo>
                  <a:lnTo>
                    <a:pt x="9" y="94"/>
                  </a:lnTo>
                  <a:lnTo>
                    <a:pt x="0"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0" name="Freeform 233">
              <a:extLst>
                <a:ext uri="{FF2B5EF4-FFF2-40B4-BE49-F238E27FC236}">
                  <a16:creationId xmlns:a16="http://schemas.microsoft.com/office/drawing/2014/main" id="{3D1B770D-D7DE-48A9-88E0-413E7A245273}"/>
                </a:ext>
              </a:extLst>
            </p:cNvPr>
            <p:cNvSpPr>
              <a:spLocks/>
            </p:cNvSpPr>
            <p:nvPr/>
          </p:nvSpPr>
          <p:spPr bwMode="auto">
            <a:xfrm>
              <a:off x="6600826" y="5846763"/>
              <a:ext cx="115888" cy="185738"/>
            </a:xfrm>
            <a:custGeom>
              <a:avLst/>
              <a:gdLst>
                <a:gd name="T0" fmla="*/ 2147483646 w 73"/>
                <a:gd name="T1" fmla="*/ 2147483646 h 117"/>
                <a:gd name="T2" fmla="*/ 2147483646 w 73"/>
                <a:gd name="T3" fmla="*/ 2147483646 h 117"/>
                <a:gd name="T4" fmla="*/ 2147483646 w 73"/>
                <a:gd name="T5" fmla="*/ 2147483646 h 117"/>
                <a:gd name="T6" fmla="*/ 2147483646 w 73"/>
                <a:gd name="T7" fmla="*/ 2147483646 h 117"/>
                <a:gd name="T8" fmla="*/ 2147483646 w 73"/>
                <a:gd name="T9" fmla="*/ 2147483646 h 117"/>
                <a:gd name="T10" fmla="*/ 2147483646 w 73"/>
                <a:gd name="T11" fmla="*/ 0 h 117"/>
                <a:gd name="T12" fmla="*/ 2147483646 w 73"/>
                <a:gd name="T13" fmla="*/ 2147483646 h 117"/>
                <a:gd name="T14" fmla="*/ 2147483646 w 73"/>
                <a:gd name="T15" fmla="*/ 2147483646 h 117"/>
                <a:gd name="T16" fmla="*/ 2147483646 w 73"/>
                <a:gd name="T17" fmla="*/ 2147483646 h 117"/>
                <a:gd name="T18" fmla="*/ 2147483646 w 73"/>
                <a:gd name="T19" fmla="*/ 2147483646 h 117"/>
                <a:gd name="T20" fmla="*/ 0 w 73"/>
                <a:gd name="T21" fmla="*/ 2147483646 h 117"/>
                <a:gd name="T22" fmla="*/ 2147483646 w 73"/>
                <a:gd name="T23" fmla="*/ 2147483646 h 117"/>
                <a:gd name="T24" fmla="*/ 2147483646 w 73"/>
                <a:gd name="T25" fmla="*/ 2147483646 h 117"/>
                <a:gd name="T26" fmla="*/ 2147483646 w 73"/>
                <a:gd name="T27" fmla="*/ 2147483646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117"/>
                <a:gd name="T44" fmla="*/ 73 w 73"/>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117">
                  <a:moveTo>
                    <a:pt x="30" y="91"/>
                  </a:moveTo>
                  <a:lnTo>
                    <a:pt x="56" y="57"/>
                  </a:lnTo>
                  <a:lnTo>
                    <a:pt x="73" y="27"/>
                  </a:lnTo>
                  <a:lnTo>
                    <a:pt x="73" y="8"/>
                  </a:lnTo>
                  <a:lnTo>
                    <a:pt x="69" y="4"/>
                  </a:lnTo>
                  <a:lnTo>
                    <a:pt x="64" y="0"/>
                  </a:lnTo>
                  <a:lnTo>
                    <a:pt x="43" y="12"/>
                  </a:lnTo>
                  <a:lnTo>
                    <a:pt x="26" y="27"/>
                  </a:lnTo>
                  <a:lnTo>
                    <a:pt x="13" y="46"/>
                  </a:lnTo>
                  <a:lnTo>
                    <a:pt x="4" y="65"/>
                  </a:lnTo>
                  <a:lnTo>
                    <a:pt x="0" y="91"/>
                  </a:lnTo>
                  <a:lnTo>
                    <a:pt x="4" y="117"/>
                  </a:lnTo>
                  <a:lnTo>
                    <a:pt x="8" y="117"/>
                  </a:lnTo>
                  <a:lnTo>
                    <a:pt x="30"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1" name="Freeform 234">
              <a:extLst>
                <a:ext uri="{FF2B5EF4-FFF2-40B4-BE49-F238E27FC236}">
                  <a16:creationId xmlns:a16="http://schemas.microsoft.com/office/drawing/2014/main" id="{38ADEDF5-4503-4975-B040-04EA1C697368}"/>
                </a:ext>
              </a:extLst>
            </p:cNvPr>
            <p:cNvSpPr>
              <a:spLocks/>
            </p:cNvSpPr>
            <p:nvPr/>
          </p:nvSpPr>
          <p:spPr bwMode="auto">
            <a:xfrm>
              <a:off x="6642101" y="6111876"/>
              <a:ext cx="176213" cy="125413"/>
            </a:xfrm>
            <a:custGeom>
              <a:avLst/>
              <a:gdLst>
                <a:gd name="T0" fmla="*/ 2147483646 w 111"/>
                <a:gd name="T1" fmla="*/ 0 h 79"/>
                <a:gd name="T2" fmla="*/ 2147483646 w 111"/>
                <a:gd name="T3" fmla="*/ 2147483646 h 79"/>
                <a:gd name="T4" fmla="*/ 2147483646 w 111"/>
                <a:gd name="T5" fmla="*/ 2147483646 h 79"/>
                <a:gd name="T6" fmla="*/ 2147483646 w 111"/>
                <a:gd name="T7" fmla="*/ 2147483646 h 79"/>
                <a:gd name="T8" fmla="*/ 2147483646 w 111"/>
                <a:gd name="T9" fmla="*/ 2147483646 h 79"/>
                <a:gd name="T10" fmla="*/ 2147483646 w 111"/>
                <a:gd name="T11" fmla="*/ 2147483646 h 79"/>
                <a:gd name="T12" fmla="*/ 2147483646 w 111"/>
                <a:gd name="T13" fmla="*/ 2147483646 h 79"/>
                <a:gd name="T14" fmla="*/ 0 w 111"/>
                <a:gd name="T15" fmla="*/ 2147483646 h 79"/>
                <a:gd name="T16" fmla="*/ 2147483646 w 111"/>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79"/>
                <a:gd name="T29" fmla="*/ 111 w 111"/>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79">
                  <a:moveTo>
                    <a:pt x="8" y="0"/>
                  </a:moveTo>
                  <a:lnTo>
                    <a:pt x="17" y="11"/>
                  </a:lnTo>
                  <a:lnTo>
                    <a:pt x="73" y="37"/>
                  </a:lnTo>
                  <a:lnTo>
                    <a:pt x="94" y="56"/>
                  </a:lnTo>
                  <a:lnTo>
                    <a:pt x="111" y="79"/>
                  </a:lnTo>
                  <a:lnTo>
                    <a:pt x="77" y="75"/>
                  </a:lnTo>
                  <a:lnTo>
                    <a:pt x="47" y="56"/>
                  </a:lnTo>
                  <a:lnTo>
                    <a:pt x="0" y="11"/>
                  </a:lnTo>
                  <a:lnTo>
                    <a:pt x="8"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2" name="Freeform 235">
              <a:extLst>
                <a:ext uri="{FF2B5EF4-FFF2-40B4-BE49-F238E27FC236}">
                  <a16:creationId xmlns:a16="http://schemas.microsoft.com/office/drawing/2014/main" id="{22977767-8367-47D6-BB90-5FB427EABA79}"/>
                </a:ext>
              </a:extLst>
            </p:cNvPr>
            <p:cNvSpPr>
              <a:spLocks/>
            </p:cNvSpPr>
            <p:nvPr/>
          </p:nvSpPr>
          <p:spPr bwMode="auto">
            <a:xfrm>
              <a:off x="6642101" y="6129338"/>
              <a:ext cx="115888" cy="168275"/>
            </a:xfrm>
            <a:custGeom>
              <a:avLst/>
              <a:gdLst>
                <a:gd name="T0" fmla="*/ 0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2147483646 w 73"/>
                <a:gd name="T17" fmla="*/ 2147483646 h 106"/>
                <a:gd name="T18" fmla="*/ 2147483646 w 73"/>
                <a:gd name="T19" fmla="*/ 2147483646 h 106"/>
                <a:gd name="T20" fmla="*/ 0 w 73"/>
                <a:gd name="T21" fmla="*/ 0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106"/>
                <a:gd name="T35" fmla="*/ 73 w 73"/>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106">
                  <a:moveTo>
                    <a:pt x="0" y="0"/>
                  </a:moveTo>
                  <a:lnTo>
                    <a:pt x="0" y="15"/>
                  </a:lnTo>
                  <a:lnTo>
                    <a:pt x="13" y="53"/>
                  </a:lnTo>
                  <a:lnTo>
                    <a:pt x="21" y="72"/>
                  </a:lnTo>
                  <a:lnTo>
                    <a:pt x="30" y="83"/>
                  </a:lnTo>
                  <a:lnTo>
                    <a:pt x="51" y="98"/>
                  </a:lnTo>
                  <a:lnTo>
                    <a:pt x="73" y="106"/>
                  </a:lnTo>
                  <a:lnTo>
                    <a:pt x="68" y="79"/>
                  </a:lnTo>
                  <a:lnTo>
                    <a:pt x="38" y="41"/>
                  </a:lnTo>
                  <a:lnTo>
                    <a:pt x="8" y="7"/>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3" name="Freeform 236">
              <a:extLst>
                <a:ext uri="{FF2B5EF4-FFF2-40B4-BE49-F238E27FC236}">
                  <a16:creationId xmlns:a16="http://schemas.microsoft.com/office/drawing/2014/main" id="{BCCB132D-B1BE-4D6C-950E-87063705A75D}"/>
                </a:ext>
              </a:extLst>
            </p:cNvPr>
            <p:cNvSpPr>
              <a:spLocks/>
            </p:cNvSpPr>
            <p:nvPr/>
          </p:nvSpPr>
          <p:spPr bwMode="auto">
            <a:xfrm>
              <a:off x="6532563" y="5846763"/>
              <a:ext cx="74613" cy="185738"/>
            </a:xfrm>
            <a:custGeom>
              <a:avLst/>
              <a:gdLst>
                <a:gd name="T0" fmla="*/ 2147483646 w 47"/>
                <a:gd name="T1" fmla="*/ 2147483646 h 117"/>
                <a:gd name="T2" fmla="*/ 2147483646 w 47"/>
                <a:gd name="T3" fmla="*/ 2147483646 h 117"/>
                <a:gd name="T4" fmla="*/ 2147483646 w 47"/>
                <a:gd name="T5" fmla="*/ 2147483646 h 117"/>
                <a:gd name="T6" fmla="*/ 2147483646 w 47"/>
                <a:gd name="T7" fmla="*/ 2147483646 h 117"/>
                <a:gd name="T8" fmla="*/ 0 w 47"/>
                <a:gd name="T9" fmla="*/ 0 h 117"/>
                <a:gd name="T10" fmla="*/ 0 w 47"/>
                <a:gd name="T11" fmla="*/ 2147483646 h 117"/>
                <a:gd name="T12" fmla="*/ 2147483646 w 47"/>
                <a:gd name="T13" fmla="*/ 2147483646 h 117"/>
                <a:gd name="T14" fmla="*/ 2147483646 w 47"/>
                <a:gd name="T15" fmla="*/ 2147483646 h 117"/>
                <a:gd name="T16" fmla="*/ 2147483646 w 47"/>
                <a:gd name="T17" fmla="*/ 2147483646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17"/>
                <a:gd name="T29" fmla="*/ 47 w 47"/>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17">
                  <a:moveTo>
                    <a:pt x="39" y="117"/>
                  </a:moveTo>
                  <a:lnTo>
                    <a:pt x="47" y="102"/>
                  </a:lnTo>
                  <a:lnTo>
                    <a:pt x="43" y="65"/>
                  </a:lnTo>
                  <a:lnTo>
                    <a:pt x="34" y="27"/>
                  </a:lnTo>
                  <a:lnTo>
                    <a:pt x="0" y="0"/>
                  </a:lnTo>
                  <a:lnTo>
                    <a:pt x="0" y="27"/>
                  </a:lnTo>
                  <a:lnTo>
                    <a:pt x="13" y="72"/>
                  </a:lnTo>
                  <a:lnTo>
                    <a:pt x="34" y="110"/>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4" name="Freeform 237">
              <a:extLst>
                <a:ext uri="{FF2B5EF4-FFF2-40B4-BE49-F238E27FC236}">
                  <a16:creationId xmlns:a16="http://schemas.microsoft.com/office/drawing/2014/main" id="{CA32606E-0197-4600-9AC2-611DBBB7DFA0}"/>
                </a:ext>
              </a:extLst>
            </p:cNvPr>
            <p:cNvSpPr>
              <a:spLocks/>
            </p:cNvSpPr>
            <p:nvPr/>
          </p:nvSpPr>
          <p:spPr bwMode="auto">
            <a:xfrm>
              <a:off x="6565901" y="6015038"/>
              <a:ext cx="88900" cy="144463"/>
            </a:xfrm>
            <a:custGeom>
              <a:avLst/>
              <a:gdLst>
                <a:gd name="T0" fmla="*/ 2147483646 w 56"/>
                <a:gd name="T1" fmla="*/ 2147483646 h 91"/>
                <a:gd name="T2" fmla="*/ 2147483646 w 56"/>
                <a:gd name="T3" fmla="*/ 2147483646 h 91"/>
                <a:gd name="T4" fmla="*/ 2147483646 w 56"/>
                <a:gd name="T5" fmla="*/ 2147483646 h 91"/>
                <a:gd name="T6" fmla="*/ 2147483646 w 56"/>
                <a:gd name="T7" fmla="*/ 2147483646 h 91"/>
                <a:gd name="T8" fmla="*/ 2147483646 w 56"/>
                <a:gd name="T9" fmla="*/ 2147483646 h 91"/>
                <a:gd name="T10" fmla="*/ 2147483646 w 56"/>
                <a:gd name="T11" fmla="*/ 2147483646 h 91"/>
                <a:gd name="T12" fmla="*/ 2147483646 w 56"/>
                <a:gd name="T13" fmla="*/ 2147483646 h 91"/>
                <a:gd name="T14" fmla="*/ 2147483646 w 56"/>
                <a:gd name="T15" fmla="*/ 2147483646 h 91"/>
                <a:gd name="T16" fmla="*/ 2147483646 w 56"/>
                <a:gd name="T17" fmla="*/ 0 h 91"/>
                <a:gd name="T18" fmla="*/ 2147483646 w 56"/>
                <a:gd name="T19" fmla="*/ 0 h 91"/>
                <a:gd name="T20" fmla="*/ 2147483646 w 56"/>
                <a:gd name="T21" fmla="*/ 2147483646 h 91"/>
                <a:gd name="T22" fmla="*/ 0 w 56"/>
                <a:gd name="T23" fmla="*/ 2147483646 h 91"/>
                <a:gd name="T24" fmla="*/ 2147483646 w 56"/>
                <a:gd name="T25" fmla="*/ 2147483646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9" y="53"/>
                  </a:moveTo>
                  <a:lnTo>
                    <a:pt x="26" y="83"/>
                  </a:lnTo>
                  <a:lnTo>
                    <a:pt x="35" y="91"/>
                  </a:lnTo>
                  <a:lnTo>
                    <a:pt x="48" y="91"/>
                  </a:lnTo>
                  <a:lnTo>
                    <a:pt x="52" y="83"/>
                  </a:lnTo>
                  <a:lnTo>
                    <a:pt x="56" y="72"/>
                  </a:lnTo>
                  <a:lnTo>
                    <a:pt x="48" y="38"/>
                  </a:lnTo>
                  <a:lnTo>
                    <a:pt x="30" y="8"/>
                  </a:lnTo>
                  <a:lnTo>
                    <a:pt x="18" y="0"/>
                  </a:lnTo>
                  <a:lnTo>
                    <a:pt x="9" y="0"/>
                  </a:lnTo>
                  <a:lnTo>
                    <a:pt x="5" y="8"/>
                  </a:lnTo>
                  <a:lnTo>
                    <a:pt x="0" y="19"/>
                  </a:lnTo>
                  <a:lnTo>
                    <a:pt x="9" y="53"/>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5" name="Freeform 238">
              <a:extLst>
                <a:ext uri="{FF2B5EF4-FFF2-40B4-BE49-F238E27FC236}">
                  <a16:creationId xmlns:a16="http://schemas.microsoft.com/office/drawing/2014/main" id="{79F5EB3D-CCA1-4BEC-B7AD-FE8C0849694C}"/>
                </a:ext>
              </a:extLst>
            </p:cNvPr>
            <p:cNvSpPr>
              <a:spLocks/>
            </p:cNvSpPr>
            <p:nvPr/>
          </p:nvSpPr>
          <p:spPr bwMode="auto">
            <a:xfrm>
              <a:off x="6497638" y="5919788"/>
              <a:ext cx="82550" cy="119063"/>
            </a:xfrm>
            <a:custGeom>
              <a:avLst/>
              <a:gdLst>
                <a:gd name="T0" fmla="*/ 2147483646 w 52"/>
                <a:gd name="T1" fmla="*/ 2147483646 h 75"/>
                <a:gd name="T2" fmla="*/ 2147483646 w 52"/>
                <a:gd name="T3" fmla="*/ 2147483646 h 75"/>
                <a:gd name="T4" fmla="*/ 2147483646 w 52"/>
                <a:gd name="T5" fmla="*/ 2147483646 h 75"/>
                <a:gd name="T6" fmla="*/ 2147483646 w 52"/>
                <a:gd name="T7" fmla="*/ 0 h 75"/>
                <a:gd name="T8" fmla="*/ 0 w 52"/>
                <a:gd name="T9" fmla="*/ 0 h 75"/>
                <a:gd name="T10" fmla="*/ 0 w 52"/>
                <a:gd name="T11" fmla="*/ 2147483646 h 75"/>
                <a:gd name="T12" fmla="*/ 0 w 52"/>
                <a:gd name="T13" fmla="*/ 2147483646 h 75"/>
                <a:gd name="T14" fmla="*/ 2147483646 w 52"/>
                <a:gd name="T15" fmla="*/ 2147483646 h 75"/>
                <a:gd name="T16" fmla="*/ 2147483646 w 52"/>
                <a:gd name="T17" fmla="*/ 2147483646 h 75"/>
                <a:gd name="T18" fmla="*/ 2147483646 w 52"/>
                <a:gd name="T19" fmla="*/ 2147483646 h 75"/>
                <a:gd name="T20" fmla="*/ 2147483646 w 52"/>
                <a:gd name="T21" fmla="*/ 214748364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5"/>
                <a:gd name="T35" fmla="*/ 52 w 52"/>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5">
                  <a:moveTo>
                    <a:pt x="52" y="56"/>
                  </a:moveTo>
                  <a:lnTo>
                    <a:pt x="26" y="15"/>
                  </a:lnTo>
                  <a:lnTo>
                    <a:pt x="18" y="3"/>
                  </a:lnTo>
                  <a:lnTo>
                    <a:pt x="5" y="0"/>
                  </a:lnTo>
                  <a:lnTo>
                    <a:pt x="0" y="0"/>
                  </a:lnTo>
                  <a:lnTo>
                    <a:pt x="0" y="3"/>
                  </a:lnTo>
                  <a:lnTo>
                    <a:pt x="0" y="37"/>
                  </a:lnTo>
                  <a:lnTo>
                    <a:pt x="18" y="64"/>
                  </a:lnTo>
                  <a:lnTo>
                    <a:pt x="39" y="75"/>
                  </a:lnTo>
                  <a:lnTo>
                    <a:pt x="48" y="64"/>
                  </a:lnTo>
                  <a:lnTo>
                    <a:pt x="52" y="5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6" name="Freeform 239">
              <a:extLst>
                <a:ext uri="{FF2B5EF4-FFF2-40B4-BE49-F238E27FC236}">
                  <a16:creationId xmlns:a16="http://schemas.microsoft.com/office/drawing/2014/main" id="{23525A64-144E-400B-8855-0785B5602845}"/>
                </a:ext>
              </a:extLst>
            </p:cNvPr>
            <p:cNvSpPr>
              <a:spLocks/>
            </p:cNvSpPr>
            <p:nvPr/>
          </p:nvSpPr>
          <p:spPr bwMode="auto">
            <a:xfrm>
              <a:off x="6491288" y="6008688"/>
              <a:ext cx="82550" cy="73025"/>
            </a:xfrm>
            <a:custGeom>
              <a:avLst/>
              <a:gdLst>
                <a:gd name="T0" fmla="*/ 2147483646 w 52"/>
                <a:gd name="T1" fmla="*/ 2147483646 h 46"/>
                <a:gd name="T2" fmla="*/ 2147483646 w 52"/>
                <a:gd name="T3" fmla="*/ 2147483646 h 46"/>
                <a:gd name="T4" fmla="*/ 2147483646 w 52"/>
                <a:gd name="T5" fmla="*/ 2147483646 h 46"/>
                <a:gd name="T6" fmla="*/ 2147483646 w 52"/>
                <a:gd name="T7" fmla="*/ 0 h 46"/>
                <a:gd name="T8" fmla="*/ 0 w 52"/>
                <a:gd name="T9" fmla="*/ 2147483646 h 46"/>
                <a:gd name="T10" fmla="*/ 2147483646 w 52"/>
                <a:gd name="T11" fmla="*/ 2147483646 h 46"/>
                <a:gd name="T12" fmla="*/ 2147483646 w 52"/>
                <a:gd name="T13" fmla="*/ 2147483646 h 46"/>
                <a:gd name="T14" fmla="*/ 2147483646 w 52"/>
                <a:gd name="T15" fmla="*/ 2147483646 h 46"/>
                <a:gd name="T16" fmla="*/ 2147483646 w 52"/>
                <a:gd name="T17" fmla="*/ 2147483646 h 46"/>
                <a:gd name="T18" fmla="*/ 2147483646 w 52"/>
                <a:gd name="T19" fmla="*/ 2147483646 h 46"/>
                <a:gd name="T20" fmla="*/ 2147483646 w 52"/>
                <a:gd name="T21" fmla="*/ 2147483646 h 46"/>
                <a:gd name="T22" fmla="*/ 2147483646 w 52"/>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46"/>
                <a:gd name="T38" fmla="*/ 52 w 5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46">
                  <a:moveTo>
                    <a:pt x="47" y="19"/>
                  </a:moveTo>
                  <a:lnTo>
                    <a:pt x="26" y="12"/>
                  </a:lnTo>
                  <a:lnTo>
                    <a:pt x="13" y="4"/>
                  </a:lnTo>
                  <a:lnTo>
                    <a:pt x="4" y="0"/>
                  </a:lnTo>
                  <a:lnTo>
                    <a:pt x="0" y="4"/>
                  </a:lnTo>
                  <a:lnTo>
                    <a:pt x="9" y="23"/>
                  </a:lnTo>
                  <a:lnTo>
                    <a:pt x="17" y="34"/>
                  </a:lnTo>
                  <a:lnTo>
                    <a:pt x="26" y="38"/>
                  </a:lnTo>
                  <a:lnTo>
                    <a:pt x="34" y="42"/>
                  </a:lnTo>
                  <a:lnTo>
                    <a:pt x="47" y="46"/>
                  </a:lnTo>
                  <a:lnTo>
                    <a:pt x="52" y="38"/>
                  </a:lnTo>
                  <a:lnTo>
                    <a:pt x="47"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7" name="Freeform 240">
              <a:extLst>
                <a:ext uri="{FF2B5EF4-FFF2-40B4-BE49-F238E27FC236}">
                  <a16:creationId xmlns:a16="http://schemas.microsoft.com/office/drawing/2014/main" id="{D6771C83-D5F9-430B-8BA2-53D3D78DDA96}"/>
                </a:ext>
              </a:extLst>
            </p:cNvPr>
            <p:cNvSpPr>
              <a:spLocks/>
            </p:cNvSpPr>
            <p:nvPr/>
          </p:nvSpPr>
          <p:spPr bwMode="auto">
            <a:xfrm>
              <a:off x="6511926" y="6086476"/>
              <a:ext cx="82550" cy="60325"/>
            </a:xfrm>
            <a:custGeom>
              <a:avLst/>
              <a:gdLst>
                <a:gd name="T0" fmla="*/ 2147483646 w 52"/>
                <a:gd name="T1" fmla="*/ 0 h 38"/>
                <a:gd name="T2" fmla="*/ 2147483646 w 52"/>
                <a:gd name="T3" fmla="*/ 0 h 38"/>
                <a:gd name="T4" fmla="*/ 2147483646 w 52"/>
                <a:gd name="T5" fmla="*/ 2147483646 h 38"/>
                <a:gd name="T6" fmla="*/ 2147483646 w 52"/>
                <a:gd name="T7" fmla="*/ 2147483646 h 38"/>
                <a:gd name="T8" fmla="*/ 2147483646 w 52"/>
                <a:gd name="T9" fmla="*/ 2147483646 h 38"/>
                <a:gd name="T10" fmla="*/ 0 w 52"/>
                <a:gd name="T11" fmla="*/ 2147483646 h 38"/>
                <a:gd name="T12" fmla="*/ 2147483646 w 52"/>
                <a:gd name="T13" fmla="*/ 2147483646 h 38"/>
                <a:gd name="T14" fmla="*/ 2147483646 w 52"/>
                <a:gd name="T15" fmla="*/ 2147483646 h 38"/>
                <a:gd name="T16" fmla="*/ 2147483646 w 52"/>
                <a:gd name="T17" fmla="*/ 2147483646 h 38"/>
                <a:gd name="T18" fmla="*/ 2147483646 w 52"/>
                <a:gd name="T19" fmla="*/ 2147483646 h 38"/>
                <a:gd name="T20" fmla="*/ 2147483646 w 52"/>
                <a:gd name="T21" fmla="*/ 2147483646 h 38"/>
                <a:gd name="T22" fmla="*/ 2147483646 w 52"/>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38"/>
                <a:gd name="T38" fmla="*/ 52 w 5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38">
                  <a:moveTo>
                    <a:pt x="39" y="0"/>
                  </a:moveTo>
                  <a:lnTo>
                    <a:pt x="26" y="0"/>
                  </a:lnTo>
                  <a:lnTo>
                    <a:pt x="17" y="8"/>
                  </a:lnTo>
                  <a:lnTo>
                    <a:pt x="13" y="12"/>
                  </a:lnTo>
                  <a:lnTo>
                    <a:pt x="4" y="19"/>
                  </a:lnTo>
                  <a:lnTo>
                    <a:pt x="0" y="31"/>
                  </a:lnTo>
                  <a:lnTo>
                    <a:pt x="4" y="38"/>
                  </a:lnTo>
                  <a:lnTo>
                    <a:pt x="21" y="38"/>
                  </a:lnTo>
                  <a:lnTo>
                    <a:pt x="39" y="38"/>
                  </a:lnTo>
                  <a:lnTo>
                    <a:pt x="52" y="27"/>
                  </a:lnTo>
                  <a:lnTo>
                    <a:pt x="47" y="16"/>
                  </a:lnTo>
                  <a:lnTo>
                    <a:pt x="3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8" name="Freeform 241">
              <a:extLst>
                <a:ext uri="{FF2B5EF4-FFF2-40B4-BE49-F238E27FC236}">
                  <a16:creationId xmlns:a16="http://schemas.microsoft.com/office/drawing/2014/main" id="{DD5D717E-9844-4E40-B0F9-D75DDE26981C}"/>
                </a:ext>
              </a:extLst>
            </p:cNvPr>
            <p:cNvSpPr>
              <a:spLocks/>
            </p:cNvSpPr>
            <p:nvPr/>
          </p:nvSpPr>
          <p:spPr bwMode="auto">
            <a:xfrm>
              <a:off x="6565901" y="6135688"/>
              <a:ext cx="55563" cy="71438"/>
            </a:xfrm>
            <a:custGeom>
              <a:avLst/>
              <a:gdLst>
                <a:gd name="T0" fmla="*/ 2147483646 w 35"/>
                <a:gd name="T1" fmla="*/ 0 h 45"/>
                <a:gd name="T2" fmla="*/ 2147483646 w 35"/>
                <a:gd name="T3" fmla="*/ 0 h 45"/>
                <a:gd name="T4" fmla="*/ 2147483646 w 35"/>
                <a:gd name="T5" fmla="*/ 2147483646 h 45"/>
                <a:gd name="T6" fmla="*/ 0 w 35"/>
                <a:gd name="T7" fmla="*/ 2147483646 h 45"/>
                <a:gd name="T8" fmla="*/ 0 w 35"/>
                <a:gd name="T9" fmla="*/ 2147483646 h 45"/>
                <a:gd name="T10" fmla="*/ 2147483646 w 35"/>
                <a:gd name="T11" fmla="*/ 2147483646 h 45"/>
                <a:gd name="T12" fmla="*/ 2147483646 w 35"/>
                <a:gd name="T13" fmla="*/ 2147483646 h 45"/>
                <a:gd name="T14" fmla="*/ 2147483646 w 35"/>
                <a:gd name="T15" fmla="*/ 2147483646 h 45"/>
                <a:gd name="T16" fmla="*/ 2147483646 w 35"/>
                <a:gd name="T17" fmla="*/ 2147483646 h 45"/>
                <a:gd name="T18" fmla="*/ 2147483646 w 35"/>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5"/>
                <a:gd name="T32" fmla="*/ 35 w 35"/>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5">
                  <a:moveTo>
                    <a:pt x="22" y="0"/>
                  </a:moveTo>
                  <a:lnTo>
                    <a:pt x="18" y="0"/>
                  </a:lnTo>
                  <a:lnTo>
                    <a:pt x="9" y="7"/>
                  </a:lnTo>
                  <a:lnTo>
                    <a:pt x="0" y="26"/>
                  </a:lnTo>
                  <a:lnTo>
                    <a:pt x="0" y="41"/>
                  </a:lnTo>
                  <a:lnTo>
                    <a:pt x="5" y="45"/>
                  </a:lnTo>
                  <a:lnTo>
                    <a:pt x="13" y="37"/>
                  </a:lnTo>
                  <a:lnTo>
                    <a:pt x="35" y="19"/>
                  </a:lnTo>
                  <a:lnTo>
                    <a:pt x="30" y="3"/>
                  </a:lnTo>
                  <a:lnTo>
                    <a:pt x="22"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9" name="Freeform 242">
              <a:extLst>
                <a:ext uri="{FF2B5EF4-FFF2-40B4-BE49-F238E27FC236}">
                  <a16:creationId xmlns:a16="http://schemas.microsoft.com/office/drawing/2014/main" id="{D13A5617-8100-4CC6-A18B-13D0B5CCE114}"/>
                </a:ext>
              </a:extLst>
            </p:cNvPr>
            <p:cNvSpPr>
              <a:spLocks/>
            </p:cNvSpPr>
            <p:nvPr/>
          </p:nvSpPr>
          <p:spPr bwMode="auto">
            <a:xfrm>
              <a:off x="6613526" y="6159501"/>
              <a:ext cx="55563" cy="125413"/>
            </a:xfrm>
            <a:custGeom>
              <a:avLst/>
              <a:gdLst>
                <a:gd name="T0" fmla="*/ 2147483646 w 35"/>
                <a:gd name="T1" fmla="*/ 0 h 79"/>
                <a:gd name="T2" fmla="*/ 2147483646 w 35"/>
                <a:gd name="T3" fmla="*/ 0 h 79"/>
                <a:gd name="T4" fmla="*/ 2147483646 w 35"/>
                <a:gd name="T5" fmla="*/ 0 h 79"/>
                <a:gd name="T6" fmla="*/ 0 w 35"/>
                <a:gd name="T7" fmla="*/ 2147483646 h 79"/>
                <a:gd name="T8" fmla="*/ 2147483646 w 35"/>
                <a:gd name="T9" fmla="*/ 2147483646 h 79"/>
                <a:gd name="T10" fmla="*/ 2147483646 w 35"/>
                <a:gd name="T11" fmla="*/ 2147483646 h 79"/>
                <a:gd name="T12" fmla="*/ 2147483646 w 35"/>
                <a:gd name="T13" fmla="*/ 2147483646 h 79"/>
                <a:gd name="T14" fmla="*/ 2147483646 w 35"/>
                <a:gd name="T15" fmla="*/ 2147483646 h 79"/>
                <a:gd name="T16" fmla="*/ 2147483646 w 35"/>
                <a:gd name="T17" fmla="*/ 2147483646 h 79"/>
                <a:gd name="T18" fmla="*/ 2147483646 w 35"/>
                <a:gd name="T19" fmla="*/ 2147483646 h 79"/>
                <a:gd name="T20" fmla="*/ 2147483646 w 35"/>
                <a:gd name="T21" fmla="*/ 2147483646 h 79"/>
                <a:gd name="T22" fmla="*/ 2147483646 w 35"/>
                <a:gd name="T23" fmla="*/ 0 h 79"/>
                <a:gd name="T24" fmla="*/ 2147483646 w 35"/>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9"/>
                <a:gd name="T41" fmla="*/ 35 w 35"/>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9">
                  <a:moveTo>
                    <a:pt x="13" y="0"/>
                  </a:moveTo>
                  <a:lnTo>
                    <a:pt x="13" y="0"/>
                  </a:lnTo>
                  <a:lnTo>
                    <a:pt x="9" y="0"/>
                  </a:lnTo>
                  <a:lnTo>
                    <a:pt x="0" y="15"/>
                  </a:lnTo>
                  <a:lnTo>
                    <a:pt x="5" y="30"/>
                  </a:lnTo>
                  <a:lnTo>
                    <a:pt x="5" y="45"/>
                  </a:lnTo>
                  <a:lnTo>
                    <a:pt x="9" y="56"/>
                  </a:lnTo>
                  <a:lnTo>
                    <a:pt x="22" y="72"/>
                  </a:lnTo>
                  <a:lnTo>
                    <a:pt x="35" y="79"/>
                  </a:lnTo>
                  <a:lnTo>
                    <a:pt x="35" y="38"/>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0" name="Freeform 243">
              <a:extLst>
                <a:ext uri="{FF2B5EF4-FFF2-40B4-BE49-F238E27FC236}">
                  <a16:creationId xmlns:a16="http://schemas.microsoft.com/office/drawing/2014/main" id="{474A6C50-631B-44C3-AE9F-719609FFF80C}"/>
                </a:ext>
              </a:extLst>
            </p:cNvPr>
            <p:cNvSpPr>
              <a:spLocks/>
            </p:cNvSpPr>
            <p:nvPr/>
          </p:nvSpPr>
          <p:spPr bwMode="auto">
            <a:xfrm>
              <a:off x="6580188" y="6045201"/>
              <a:ext cx="14288" cy="17463"/>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4"/>
                  </a:moveTo>
                  <a:lnTo>
                    <a:pt x="9" y="11"/>
                  </a:lnTo>
                  <a:lnTo>
                    <a:pt x="4" y="4"/>
                  </a:lnTo>
                  <a:lnTo>
                    <a:pt x="0"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1" name="Freeform 244">
              <a:extLst>
                <a:ext uri="{FF2B5EF4-FFF2-40B4-BE49-F238E27FC236}">
                  <a16:creationId xmlns:a16="http://schemas.microsoft.com/office/drawing/2014/main" id="{48305294-1964-4D75-950F-07E8DF0A3426}"/>
                </a:ext>
              </a:extLst>
            </p:cNvPr>
            <p:cNvSpPr>
              <a:spLocks/>
            </p:cNvSpPr>
            <p:nvPr/>
          </p:nvSpPr>
          <p:spPr bwMode="auto">
            <a:xfrm>
              <a:off x="6586538" y="6027738"/>
              <a:ext cx="14288" cy="17463"/>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5" y="7"/>
                  </a:moveTo>
                  <a:lnTo>
                    <a:pt x="9" y="11"/>
                  </a:lnTo>
                  <a:lnTo>
                    <a:pt x="9" y="3"/>
                  </a:lnTo>
                  <a:lnTo>
                    <a:pt x="0" y="0"/>
                  </a:lnTo>
                  <a:lnTo>
                    <a:pt x="5"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2" name="Freeform 245">
              <a:extLst>
                <a:ext uri="{FF2B5EF4-FFF2-40B4-BE49-F238E27FC236}">
                  <a16:creationId xmlns:a16="http://schemas.microsoft.com/office/drawing/2014/main" id="{B1BBA4AB-F480-4CBD-9647-9D81FEE12B91}"/>
                </a:ext>
              </a:extLst>
            </p:cNvPr>
            <p:cNvSpPr>
              <a:spLocks/>
            </p:cNvSpPr>
            <p:nvPr/>
          </p:nvSpPr>
          <p:spPr bwMode="auto">
            <a:xfrm>
              <a:off x="6586538" y="6069013"/>
              <a:ext cx="14288" cy="17463"/>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9" y="11"/>
                  </a:lnTo>
                  <a:lnTo>
                    <a:pt x="5"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3" name="Freeform 246">
              <a:extLst>
                <a:ext uri="{FF2B5EF4-FFF2-40B4-BE49-F238E27FC236}">
                  <a16:creationId xmlns:a16="http://schemas.microsoft.com/office/drawing/2014/main" id="{FB05AD5E-7C04-486A-8B09-A561BE53D66C}"/>
                </a:ext>
              </a:extLst>
            </p:cNvPr>
            <p:cNvSpPr>
              <a:spLocks/>
            </p:cNvSpPr>
            <p:nvPr/>
          </p:nvSpPr>
          <p:spPr bwMode="auto">
            <a:xfrm>
              <a:off x="6607176" y="6057901"/>
              <a:ext cx="14288" cy="17463"/>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lnTo>
                    <a:pt x="9" y="11"/>
                  </a:lnTo>
                  <a:lnTo>
                    <a:pt x="9" y="3"/>
                  </a:lnTo>
                  <a:lnTo>
                    <a:pt x="0" y="0"/>
                  </a:lnTo>
                  <a:lnTo>
                    <a:pt x="4"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4" name="Freeform 247">
              <a:extLst>
                <a:ext uri="{FF2B5EF4-FFF2-40B4-BE49-F238E27FC236}">
                  <a16:creationId xmlns:a16="http://schemas.microsoft.com/office/drawing/2014/main" id="{BB3226C3-3500-4DEA-AD28-9FC77F47602A}"/>
                </a:ext>
              </a:extLst>
            </p:cNvPr>
            <p:cNvSpPr>
              <a:spLocks/>
            </p:cNvSpPr>
            <p:nvPr/>
          </p:nvSpPr>
          <p:spPr bwMode="auto">
            <a:xfrm>
              <a:off x="6586538" y="6099176"/>
              <a:ext cx="20638"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5" y="4"/>
                  </a:moveTo>
                  <a:lnTo>
                    <a:pt x="13" y="4"/>
                  </a:lnTo>
                  <a:lnTo>
                    <a:pt x="9" y="0"/>
                  </a:lnTo>
                  <a:lnTo>
                    <a:pt x="0" y="0"/>
                  </a:lnTo>
                  <a:lnTo>
                    <a:pt x="5"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5" name="Freeform 248">
              <a:extLst>
                <a:ext uri="{FF2B5EF4-FFF2-40B4-BE49-F238E27FC236}">
                  <a16:creationId xmlns:a16="http://schemas.microsoft.com/office/drawing/2014/main" id="{AA425E1A-7475-4A47-9F91-7FFB30EB7671}"/>
                </a:ext>
              </a:extLst>
            </p:cNvPr>
            <p:cNvSpPr>
              <a:spLocks/>
            </p:cNvSpPr>
            <p:nvPr/>
          </p:nvSpPr>
          <p:spPr bwMode="auto">
            <a:xfrm>
              <a:off x="6621463" y="6086476"/>
              <a:ext cx="20638"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4" y="4"/>
                  </a:moveTo>
                  <a:lnTo>
                    <a:pt x="13" y="4"/>
                  </a:lnTo>
                  <a:lnTo>
                    <a:pt x="8" y="0"/>
                  </a:lnTo>
                  <a:lnTo>
                    <a:pt x="0"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6" name="Freeform 249">
              <a:extLst>
                <a:ext uri="{FF2B5EF4-FFF2-40B4-BE49-F238E27FC236}">
                  <a16:creationId xmlns:a16="http://schemas.microsoft.com/office/drawing/2014/main" id="{71D7694F-04AD-497D-BA99-D45DC832586E}"/>
                </a:ext>
              </a:extLst>
            </p:cNvPr>
            <p:cNvSpPr>
              <a:spLocks/>
            </p:cNvSpPr>
            <p:nvPr/>
          </p:nvSpPr>
          <p:spPr bwMode="auto">
            <a:xfrm>
              <a:off x="6607176" y="6111876"/>
              <a:ext cx="14288" cy="23813"/>
            </a:xfrm>
            <a:custGeom>
              <a:avLst/>
              <a:gdLst>
                <a:gd name="T0" fmla="*/ 0 w 9"/>
                <a:gd name="T1" fmla="*/ 2147483646 h 15"/>
                <a:gd name="T2" fmla="*/ 2147483646 w 9"/>
                <a:gd name="T3" fmla="*/ 2147483646 h 15"/>
                <a:gd name="T4" fmla="*/ 2147483646 w 9"/>
                <a:gd name="T5" fmla="*/ 2147483646 h 15"/>
                <a:gd name="T6" fmla="*/ 2147483646 w 9"/>
                <a:gd name="T7" fmla="*/ 0 h 15"/>
                <a:gd name="T8" fmla="*/ 0 w 9"/>
                <a:gd name="T9" fmla="*/ 2147483646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7"/>
                  </a:moveTo>
                  <a:lnTo>
                    <a:pt x="4" y="15"/>
                  </a:lnTo>
                  <a:lnTo>
                    <a:pt x="9" y="7"/>
                  </a:lnTo>
                  <a:lnTo>
                    <a:pt x="4"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7" name="Freeform 250">
              <a:extLst>
                <a:ext uri="{FF2B5EF4-FFF2-40B4-BE49-F238E27FC236}">
                  <a16:creationId xmlns:a16="http://schemas.microsoft.com/office/drawing/2014/main" id="{165DE02D-DE12-44FE-81DC-133D33D6CC20}"/>
                </a:ext>
              </a:extLst>
            </p:cNvPr>
            <p:cNvSpPr>
              <a:spLocks/>
            </p:cNvSpPr>
            <p:nvPr/>
          </p:nvSpPr>
          <p:spPr bwMode="auto">
            <a:xfrm>
              <a:off x="6627813" y="6129338"/>
              <a:ext cx="14288" cy="17463"/>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lnTo>
                    <a:pt x="9" y="11"/>
                  </a:lnTo>
                  <a:lnTo>
                    <a:pt x="9" y="4"/>
                  </a:lnTo>
                  <a:lnTo>
                    <a:pt x="0" y="0"/>
                  </a:lnTo>
                  <a:lnTo>
                    <a:pt x="4"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8" name="Freeform 251">
              <a:extLst>
                <a:ext uri="{FF2B5EF4-FFF2-40B4-BE49-F238E27FC236}">
                  <a16:creationId xmlns:a16="http://schemas.microsoft.com/office/drawing/2014/main" id="{9FB2197E-D593-480D-8459-238E3DB40949}"/>
                </a:ext>
              </a:extLst>
            </p:cNvPr>
            <p:cNvSpPr>
              <a:spLocks/>
            </p:cNvSpPr>
            <p:nvPr/>
          </p:nvSpPr>
          <p:spPr bwMode="auto">
            <a:xfrm>
              <a:off x="6627813" y="6099176"/>
              <a:ext cx="14288" cy="17463"/>
            </a:xfrm>
            <a:custGeom>
              <a:avLst/>
              <a:gdLst>
                <a:gd name="T0" fmla="*/ 0 w 9"/>
                <a:gd name="T1" fmla="*/ 2147483646 h 11"/>
                <a:gd name="T2" fmla="*/ 2147483646 w 9"/>
                <a:gd name="T3" fmla="*/ 2147483646 h 11"/>
                <a:gd name="T4" fmla="*/ 2147483646 w 9"/>
                <a:gd name="T5" fmla="*/ 2147483646 h 11"/>
                <a:gd name="T6" fmla="*/ 2147483646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4" y="11"/>
                  </a:lnTo>
                  <a:lnTo>
                    <a:pt x="9" y="8"/>
                  </a:lnTo>
                  <a:lnTo>
                    <a:pt x="4"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9" name="Freeform 252">
              <a:extLst>
                <a:ext uri="{FF2B5EF4-FFF2-40B4-BE49-F238E27FC236}">
                  <a16:creationId xmlns:a16="http://schemas.microsoft.com/office/drawing/2014/main" id="{F64698BE-9BDC-40F5-9B4B-E925F884C22A}"/>
                </a:ext>
              </a:extLst>
            </p:cNvPr>
            <p:cNvSpPr>
              <a:spLocks/>
            </p:cNvSpPr>
            <p:nvPr/>
          </p:nvSpPr>
          <p:spPr bwMode="auto">
            <a:xfrm>
              <a:off x="2952751" y="5721351"/>
              <a:ext cx="217488" cy="155575"/>
            </a:xfrm>
            <a:custGeom>
              <a:avLst/>
              <a:gdLst>
                <a:gd name="T0" fmla="*/ 2147483646 w 137"/>
                <a:gd name="T1" fmla="*/ 0 h 98"/>
                <a:gd name="T2" fmla="*/ 2147483646 w 137"/>
                <a:gd name="T3" fmla="*/ 2147483646 h 98"/>
                <a:gd name="T4" fmla="*/ 2147483646 w 137"/>
                <a:gd name="T5" fmla="*/ 2147483646 h 98"/>
                <a:gd name="T6" fmla="*/ 2147483646 w 137"/>
                <a:gd name="T7" fmla="*/ 2147483646 h 98"/>
                <a:gd name="T8" fmla="*/ 2147483646 w 137"/>
                <a:gd name="T9" fmla="*/ 2147483646 h 98"/>
                <a:gd name="T10" fmla="*/ 2147483646 w 137"/>
                <a:gd name="T11" fmla="*/ 2147483646 h 98"/>
                <a:gd name="T12" fmla="*/ 2147483646 w 137"/>
                <a:gd name="T13" fmla="*/ 2147483646 h 98"/>
                <a:gd name="T14" fmla="*/ 0 w 137"/>
                <a:gd name="T15" fmla="*/ 2147483646 h 98"/>
                <a:gd name="T16" fmla="*/ 2147483646 w 137"/>
                <a:gd name="T17" fmla="*/ 0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98"/>
                <a:gd name="T29" fmla="*/ 137 w 137"/>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98">
                  <a:moveTo>
                    <a:pt x="13" y="0"/>
                  </a:moveTo>
                  <a:lnTo>
                    <a:pt x="26" y="11"/>
                  </a:lnTo>
                  <a:lnTo>
                    <a:pt x="90" y="53"/>
                  </a:lnTo>
                  <a:lnTo>
                    <a:pt x="116" y="76"/>
                  </a:lnTo>
                  <a:lnTo>
                    <a:pt x="137" y="98"/>
                  </a:lnTo>
                  <a:lnTo>
                    <a:pt x="86" y="87"/>
                  </a:lnTo>
                  <a:lnTo>
                    <a:pt x="51" y="64"/>
                  </a:lnTo>
                  <a:lnTo>
                    <a:pt x="0" y="8"/>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0" name="Freeform 253">
              <a:extLst>
                <a:ext uri="{FF2B5EF4-FFF2-40B4-BE49-F238E27FC236}">
                  <a16:creationId xmlns:a16="http://schemas.microsoft.com/office/drawing/2014/main" id="{CA398FC7-DD03-4A8C-B204-23B74D521B3B}"/>
                </a:ext>
              </a:extLst>
            </p:cNvPr>
            <p:cNvSpPr>
              <a:spLocks/>
            </p:cNvSpPr>
            <p:nvPr/>
          </p:nvSpPr>
          <p:spPr bwMode="auto">
            <a:xfrm>
              <a:off x="2925763" y="5738813"/>
              <a:ext cx="142875" cy="198438"/>
            </a:xfrm>
            <a:custGeom>
              <a:avLst/>
              <a:gdLst>
                <a:gd name="T0" fmla="*/ 2147483646 w 90"/>
                <a:gd name="T1" fmla="*/ 2147483646 h 125"/>
                <a:gd name="T2" fmla="*/ 2147483646 w 90"/>
                <a:gd name="T3" fmla="*/ 2147483646 h 125"/>
                <a:gd name="T4" fmla="*/ 2147483646 w 90"/>
                <a:gd name="T5" fmla="*/ 2147483646 h 125"/>
                <a:gd name="T6" fmla="*/ 2147483646 w 90"/>
                <a:gd name="T7" fmla="*/ 2147483646 h 125"/>
                <a:gd name="T8" fmla="*/ 2147483646 w 90"/>
                <a:gd name="T9" fmla="*/ 2147483646 h 125"/>
                <a:gd name="T10" fmla="*/ 2147483646 w 90"/>
                <a:gd name="T11" fmla="*/ 2147483646 h 125"/>
                <a:gd name="T12" fmla="*/ 2147483646 w 90"/>
                <a:gd name="T13" fmla="*/ 2147483646 h 125"/>
                <a:gd name="T14" fmla="*/ 2147483646 w 90"/>
                <a:gd name="T15" fmla="*/ 2147483646 h 125"/>
                <a:gd name="T16" fmla="*/ 2147483646 w 90"/>
                <a:gd name="T17" fmla="*/ 2147483646 h 125"/>
                <a:gd name="T18" fmla="*/ 0 w 90"/>
                <a:gd name="T19" fmla="*/ 2147483646 h 125"/>
                <a:gd name="T20" fmla="*/ 0 w 90"/>
                <a:gd name="T21" fmla="*/ 2147483646 h 125"/>
                <a:gd name="T22" fmla="*/ 2147483646 w 90"/>
                <a:gd name="T23" fmla="*/ 0 h 125"/>
                <a:gd name="T24" fmla="*/ 2147483646 w 90"/>
                <a:gd name="T25" fmla="*/ 0 h 125"/>
                <a:gd name="T26" fmla="*/ 2147483646 w 90"/>
                <a:gd name="T27" fmla="*/ 2147483646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125"/>
                <a:gd name="T44" fmla="*/ 90 w 90"/>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125">
                  <a:moveTo>
                    <a:pt x="47" y="34"/>
                  </a:moveTo>
                  <a:lnTo>
                    <a:pt x="68" y="68"/>
                  </a:lnTo>
                  <a:lnTo>
                    <a:pt x="90" y="102"/>
                  </a:lnTo>
                  <a:lnTo>
                    <a:pt x="90" y="121"/>
                  </a:lnTo>
                  <a:lnTo>
                    <a:pt x="86" y="125"/>
                  </a:lnTo>
                  <a:lnTo>
                    <a:pt x="77" y="125"/>
                  </a:lnTo>
                  <a:lnTo>
                    <a:pt x="47" y="110"/>
                  </a:lnTo>
                  <a:lnTo>
                    <a:pt x="30" y="91"/>
                  </a:lnTo>
                  <a:lnTo>
                    <a:pt x="8" y="72"/>
                  </a:lnTo>
                  <a:lnTo>
                    <a:pt x="0" y="53"/>
                  </a:lnTo>
                  <a:lnTo>
                    <a:pt x="0" y="27"/>
                  </a:lnTo>
                  <a:lnTo>
                    <a:pt x="13" y="0"/>
                  </a:lnTo>
                  <a:lnTo>
                    <a:pt x="21" y="0"/>
                  </a:lnTo>
                  <a:lnTo>
                    <a:pt x="47" y="3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1" name="Freeform 254">
              <a:extLst>
                <a:ext uri="{FF2B5EF4-FFF2-40B4-BE49-F238E27FC236}">
                  <a16:creationId xmlns:a16="http://schemas.microsoft.com/office/drawing/2014/main" id="{E02B1908-ED83-41B1-BA9D-66F0D37CA9E0}"/>
                </a:ext>
              </a:extLst>
            </p:cNvPr>
            <p:cNvSpPr>
              <a:spLocks/>
            </p:cNvSpPr>
            <p:nvPr/>
          </p:nvSpPr>
          <p:spPr bwMode="auto">
            <a:xfrm>
              <a:off x="2959101" y="5708651"/>
              <a:ext cx="293688" cy="90488"/>
            </a:xfrm>
            <a:custGeom>
              <a:avLst/>
              <a:gdLst>
                <a:gd name="T0" fmla="*/ 0 w 185"/>
                <a:gd name="T1" fmla="*/ 2147483646 h 57"/>
                <a:gd name="T2" fmla="*/ 2147483646 w 185"/>
                <a:gd name="T3" fmla="*/ 2147483646 h 57"/>
                <a:gd name="T4" fmla="*/ 2147483646 w 185"/>
                <a:gd name="T5" fmla="*/ 2147483646 h 57"/>
                <a:gd name="T6" fmla="*/ 2147483646 w 185"/>
                <a:gd name="T7" fmla="*/ 2147483646 h 57"/>
                <a:gd name="T8" fmla="*/ 2147483646 w 185"/>
                <a:gd name="T9" fmla="*/ 2147483646 h 57"/>
                <a:gd name="T10" fmla="*/ 2147483646 w 185"/>
                <a:gd name="T11" fmla="*/ 2147483646 h 57"/>
                <a:gd name="T12" fmla="*/ 2147483646 w 185"/>
                <a:gd name="T13" fmla="*/ 2147483646 h 57"/>
                <a:gd name="T14" fmla="*/ 2147483646 w 185"/>
                <a:gd name="T15" fmla="*/ 2147483646 h 57"/>
                <a:gd name="T16" fmla="*/ 2147483646 w 185"/>
                <a:gd name="T17" fmla="*/ 2147483646 h 57"/>
                <a:gd name="T18" fmla="*/ 2147483646 w 185"/>
                <a:gd name="T19" fmla="*/ 2147483646 h 57"/>
                <a:gd name="T20" fmla="*/ 2147483646 w 185"/>
                <a:gd name="T21" fmla="*/ 2147483646 h 57"/>
                <a:gd name="T22" fmla="*/ 2147483646 w 185"/>
                <a:gd name="T23" fmla="*/ 2147483646 h 57"/>
                <a:gd name="T24" fmla="*/ 2147483646 w 185"/>
                <a:gd name="T25" fmla="*/ 0 h 57"/>
                <a:gd name="T26" fmla="*/ 2147483646 w 185"/>
                <a:gd name="T27" fmla="*/ 0 h 57"/>
                <a:gd name="T28" fmla="*/ 2147483646 w 185"/>
                <a:gd name="T29" fmla="*/ 2147483646 h 57"/>
                <a:gd name="T30" fmla="*/ 0 w 185"/>
                <a:gd name="T31" fmla="*/ 21474836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
                <a:gd name="T49" fmla="*/ 0 h 57"/>
                <a:gd name="T50" fmla="*/ 185 w 185"/>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 h="57">
                  <a:moveTo>
                    <a:pt x="0" y="8"/>
                  </a:moveTo>
                  <a:lnTo>
                    <a:pt x="26" y="23"/>
                  </a:lnTo>
                  <a:lnTo>
                    <a:pt x="60" y="34"/>
                  </a:lnTo>
                  <a:lnTo>
                    <a:pt x="146" y="53"/>
                  </a:lnTo>
                  <a:lnTo>
                    <a:pt x="185" y="57"/>
                  </a:lnTo>
                  <a:lnTo>
                    <a:pt x="185" y="53"/>
                  </a:lnTo>
                  <a:lnTo>
                    <a:pt x="185" y="50"/>
                  </a:lnTo>
                  <a:lnTo>
                    <a:pt x="172" y="38"/>
                  </a:lnTo>
                  <a:lnTo>
                    <a:pt x="168" y="31"/>
                  </a:lnTo>
                  <a:lnTo>
                    <a:pt x="155" y="27"/>
                  </a:lnTo>
                  <a:lnTo>
                    <a:pt x="133" y="19"/>
                  </a:lnTo>
                  <a:lnTo>
                    <a:pt x="82" y="4"/>
                  </a:lnTo>
                  <a:lnTo>
                    <a:pt x="56" y="0"/>
                  </a:lnTo>
                  <a:lnTo>
                    <a:pt x="26" y="0"/>
                  </a:lnTo>
                  <a:lnTo>
                    <a:pt x="4" y="4"/>
                  </a:lnTo>
                  <a:lnTo>
                    <a:pt x="0" y="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2" name="Freeform 255">
              <a:extLst>
                <a:ext uri="{FF2B5EF4-FFF2-40B4-BE49-F238E27FC236}">
                  <a16:creationId xmlns:a16="http://schemas.microsoft.com/office/drawing/2014/main" id="{B9FCC1F2-689A-412D-A7E6-D5A4ECE469E7}"/>
                </a:ext>
              </a:extLst>
            </p:cNvPr>
            <p:cNvSpPr>
              <a:spLocks/>
            </p:cNvSpPr>
            <p:nvPr/>
          </p:nvSpPr>
          <p:spPr bwMode="auto">
            <a:xfrm>
              <a:off x="2973388" y="5680076"/>
              <a:ext cx="312738" cy="41275"/>
            </a:xfrm>
            <a:custGeom>
              <a:avLst/>
              <a:gdLst>
                <a:gd name="T0" fmla="*/ 0 w 197"/>
                <a:gd name="T1" fmla="*/ 2147483646 h 26"/>
                <a:gd name="T2" fmla="*/ 2147483646 w 197"/>
                <a:gd name="T3" fmla="*/ 2147483646 h 26"/>
                <a:gd name="T4" fmla="*/ 2147483646 w 197"/>
                <a:gd name="T5" fmla="*/ 0 h 26"/>
                <a:gd name="T6" fmla="*/ 2147483646 w 197"/>
                <a:gd name="T7" fmla="*/ 0 h 26"/>
                <a:gd name="T8" fmla="*/ 2147483646 w 197"/>
                <a:gd name="T9" fmla="*/ 2147483646 h 26"/>
                <a:gd name="T10" fmla="*/ 2147483646 w 197"/>
                <a:gd name="T11" fmla="*/ 2147483646 h 26"/>
                <a:gd name="T12" fmla="*/ 2147483646 w 197"/>
                <a:gd name="T13" fmla="*/ 2147483646 h 26"/>
                <a:gd name="T14" fmla="*/ 2147483646 w 197"/>
                <a:gd name="T15" fmla="*/ 2147483646 h 26"/>
                <a:gd name="T16" fmla="*/ 0 w 197"/>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6"/>
                <a:gd name="T29" fmla="*/ 197 w 19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6">
                  <a:moveTo>
                    <a:pt x="0" y="3"/>
                  </a:moveTo>
                  <a:lnTo>
                    <a:pt x="21" y="7"/>
                  </a:lnTo>
                  <a:lnTo>
                    <a:pt x="107" y="0"/>
                  </a:lnTo>
                  <a:lnTo>
                    <a:pt x="150" y="0"/>
                  </a:lnTo>
                  <a:lnTo>
                    <a:pt x="197" y="7"/>
                  </a:lnTo>
                  <a:lnTo>
                    <a:pt x="154" y="22"/>
                  </a:lnTo>
                  <a:lnTo>
                    <a:pt x="103" y="26"/>
                  </a:lnTo>
                  <a:lnTo>
                    <a:pt x="4" y="15"/>
                  </a:lnTo>
                  <a:lnTo>
                    <a:pt x="0" y="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3" name="Freeform 256">
              <a:extLst>
                <a:ext uri="{FF2B5EF4-FFF2-40B4-BE49-F238E27FC236}">
                  <a16:creationId xmlns:a16="http://schemas.microsoft.com/office/drawing/2014/main" id="{FCB8D3F0-9CF1-40C8-9EC4-77484F21DD03}"/>
                </a:ext>
              </a:extLst>
            </p:cNvPr>
            <p:cNvSpPr>
              <a:spLocks/>
            </p:cNvSpPr>
            <p:nvPr/>
          </p:nvSpPr>
          <p:spPr bwMode="auto">
            <a:xfrm>
              <a:off x="2965451" y="5607051"/>
              <a:ext cx="314325" cy="77788"/>
            </a:xfrm>
            <a:custGeom>
              <a:avLst/>
              <a:gdLst>
                <a:gd name="T0" fmla="*/ 2147483646 w 198"/>
                <a:gd name="T1" fmla="*/ 2147483646 h 49"/>
                <a:gd name="T2" fmla="*/ 2147483646 w 198"/>
                <a:gd name="T3" fmla="*/ 2147483646 h 49"/>
                <a:gd name="T4" fmla="*/ 2147483646 w 198"/>
                <a:gd name="T5" fmla="*/ 2147483646 h 49"/>
                <a:gd name="T6" fmla="*/ 2147483646 w 198"/>
                <a:gd name="T7" fmla="*/ 2147483646 h 49"/>
                <a:gd name="T8" fmla="*/ 2147483646 w 198"/>
                <a:gd name="T9" fmla="*/ 2147483646 h 49"/>
                <a:gd name="T10" fmla="*/ 2147483646 w 198"/>
                <a:gd name="T11" fmla="*/ 0 h 49"/>
                <a:gd name="T12" fmla="*/ 2147483646 w 198"/>
                <a:gd name="T13" fmla="*/ 0 h 49"/>
                <a:gd name="T14" fmla="*/ 2147483646 w 198"/>
                <a:gd name="T15" fmla="*/ 2147483646 h 49"/>
                <a:gd name="T16" fmla="*/ 2147483646 w 198"/>
                <a:gd name="T17" fmla="*/ 2147483646 h 49"/>
                <a:gd name="T18" fmla="*/ 2147483646 w 198"/>
                <a:gd name="T19" fmla="*/ 2147483646 h 49"/>
                <a:gd name="T20" fmla="*/ 0 w 198"/>
                <a:gd name="T21" fmla="*/ 2147483646 h 49"/>
                <a:gd name="T22" fmla="*/ 2147483646 w 198"/>
                <a:gd name="T23" fmla="*/ 2147483646 h 49"/>
                <a:gd name="T24" fmla="*/ 2147483646 w 198"/>
                <a:gd name="T25" fmla="*/ 2147483646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49"/>
                <a:gd name="T41" fmla="*/ 198 w 198"/>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49">
                  <a:moveTo>
                    <a:pt x="65" y="46"/>
                  </a:moveTo>
                  <a:lnTo>
                    <a:pt x="177" y="30"/>
                  </a:lnTo>
                  <a:lnTo>
                    <a:pt x="198" y="19"/>
                  </a:lnTo>
                  <a:lnTo>
                    <a:pt x="198" y="12"/>
                  </a:lnTo>
                  <a:lnTo>
                    <a:pt x="194" y="8"/>
                  </a:lnTo>
                  <a:lnTo>
                    <a:pt x="164" y="0"/>
                  </a:lnTo>
                  <a:lnTo>
                    <a:pt x="125" y="0"/>
                  </a:lnTo>
                  <a:lnTo>
                    <a:pt x="95" y="4"/>
                  </a:lnTo>
                  <a:lnTo>
                    <a:pt x="65" y="12"/>
                  </a:lnTo>
                  <a:lnTo>
                    <a:pt x="31" y="27"/>
                  </a:lnTo>
                  <a:lnTo>
                    <a:pt x="0" y="46"/>
                  </a:lnTo>
                  <a:lnTo>
                    <a:pt x="9" y="49"/>
                  </a:lnTo>
                  <a:lnTo>
                    <a:pt x="65" y="4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4" name="Freeform 257">
              <a:extLst>
                <a:ext uri="{FF2B5EF4-FFF2-40B4-BE49-F238E27FC236}">
                  <a16:creationId xmlns:a16="http://schemas.microsoft.com/office/drawing/2014/main" id="{AC501147-2F26-4D5A-BD01-EC364A8112C6}"/>
                </a:ext>
              </a:extLst>
            </p:cNvPr>
            <p:cNvSpPr>
              <a:spLocks/>
            </p:cNvSpPr>
            <p:nvPr/>
          </p:nvSpPr>
          <p:spPr bwMode="auto">
            <a:xfrm>
              <a:off x="2898776" y="5762626"/>
              <a:ext cx="74613" cy="192088"/>
            </a:xfrm>
            <a:custGeom>
              <a:avLst/>
              <a:gdLst>
                <a:gd name="T0" fmla="*/ 2147483646 w 47"/>
                <a:gd name="T1" fmla="*/ 0 h 121"/>
                <a:gd name="T2" fmla="*/ 2147483646 w 47"/>
                <a:gd name="T3" fmla="*/ 2147483646 h 121"/>
                <a:gd name="T4" fmla="*/ 2147483646 w 47"/>
                <a:gd name="T5" fmla="*/ 2147483646 h 121"/>
                <a:gd name="T6" fmla="*/ 2147483646 w 47"/>
                <a:gd name="T7" fmla="*/ 2147483646 h 121"/>
                <a:gd name="T8" fmla="*/ 2147483646 w 47"/>
                <a:gd name="T9" fmla="*/ 2147483646 h 121"/>
                <a:gd name="T10" fmla="*/ 2147483646 w 47"/>
                <a:gd name="T11" fmla="*/ 2147483646 h 121"/>
                <a:gd name="T12" fmla="*/ 2147483646 w 47"/>
                <a:gd name="T13" fmla="*/ 2147483646 h 121"/>
                <a:gd name="T14" fmla="*/ 0 w 47"/>
                <a:gd name="T15" fmla="*/ 2147483646 h 121"/>
                <a:gd name="T16" fmla="*/ 2147483646 w 47"/>
                <a:gd name="T17" fmla="*/ 0 h 121"/>
                <a:gd name="T18" fmla="*/ 2147483646 w 47"/>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21"/>
                <a:gd name="T32" fmla="*/ 47 w 47"/>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21">
                  <a:moveTo>
                    <a:pt x="21" y="0"/>
                  </a:moveTo>
                  <a:lnTo>
                    <a:pt x="21" y="12"/>
                  </a:lnTo>
                  <a:lnTo>
                    <a:pt x="47" y="65"/>
                  </a:lnTo>
                  <a:lnTo>
                    <a:pt x="47" y="91"/>
                  </a:lnTo>
                  <a:lnTo>
                    <a:pt x="38" y="121"/>
                  </a:lnTo>
                  <a:lnTo>
                    <a:pt x="21" y="106"/>
                  </a:lnTo>
                  <a:lnTo>
                    <a:pt x="12" y="91"/>
                  </a:lnTo>
                  <a:lnTo>
                    <a:pt x="0" y="61"/>
                  </a:lnTo>
                  <a:lnTo>
                    <a:pt x="4" y="0"/>
                  </a:lnTo>
                  <a:lnTo>
                    <a:pt x="21"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5" name="Freeform 258">
              <a:extLst>
                <a:ext uri="{FF2B5EF4-FFF2-40B4-BE49-F238E27FC236}">
                  <a16:creationId xmlns:a16="http://schemas.microsoft.com/office/drawing/2014/main" id="{45B4C70F-F913-4F44-946A-D095579CE30C}"/>
                </a:ext>
              </a:extLst>
            </p:cNvPr>
            <p:cNvSpPr>
              <a:spLocks/>
            </p:cNvSpPr>
            <p:nvPr/>
          </p:nvSpPr>
          <p:spPr bwMode="auto">
            <a:xfrm>
              <a:off x="2801938" y="5762626"/>
              <a:ext cx="103188" cy="187325"/>
            </a:xfrm>
            <a:custGeom>
              <a:avLst/>
              <a:gdLst>
                <a:gd name="T0" fmla="*/ 2147483646 w 65"/>
                <a:gd name="T1" fmla="*/ 0 h 118"/>
                <a:gd name="T2" fmla="*/ 2147483646 w 65"/>
                <a:gd name="T3" fmla="*/ 2147483646 h 118"/>
                <a:gd name="T4" fmla="*/ 2147483646 w 65"/>
                <a:gd name="T5" fmla="*/ 2147483646 h 118"/>
                <a:gd name="T6" fmla="*/ 2147483646 w 65"/>
                <a:gd name="T7" fmla="*/ 2147483646 h 118"/>
                <a:gd name="T8" fmla="*/ 0 w 65"/>
                <a:gd name="T9" fmla="*/ 2147483646 h 118"/>
                <a:gd name="T10" fmla="*/ 2147483646 w 65"/>
                <a:gd name="T11" fmla="*/ 2147483646 h 118"/>
                <a:gd name="T12" fmla="*/ 2147483646 w 65"/>
                <a:gd name="T13" fmla="*/ 2147483646 h 118"/>
                <a:gd name="T14" fmla="*/ 2147483646 w 65"/>
                <a:gd name="T15" fmla="*/ 2147483646 h 118"/>
                <a:gd name="T16" fmla="*/ 2147483646 w 65"/>
                <a:gd name="T17" fmla="*/ 2147483646 h 118"/>
                <a:gd name="T18" fmla="*/ 2147483646 w 65"/>
                <a:gd name="T19" fmla="*/ 2147483646 h 118"/>
                <a:gd name="T20" fmla="*/ 2147483646 w 65"/>
                <a:gd name="T21" fmla="*/ 0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118"/>
                <a:gd name="T35" fmla="*/ 65 w 65"/>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118">
                  <a:moveTo>
                    <a:pt x="65" y="0"/>
                  </a:moveTo>
                  <a:lnTo>
                    <a:pt x="43" y="12"/>
                  </a:lnTo>
                  <a:lnTo>
                    <a:pt x="13" y="42"/>
                  </a:lnTo>
                  <a:lnTo>
                    <a:pt x="5" y="61"/>
                  </a:lnTo>
                  <a:lnTo>
                    <a:pt x="0" y="76"/>
                  </a:lnTo>
                  <a:lnTo>
                    <a:pt x="5" y="99"/>
                  </a:lnTo>
                  <a:lnTo>
                    <a:pt x="18" y="118"/>
                  </a:lnTo>
                  <a:lnTo>
                    <a:pt x="43" y="95"/>
                  </a:lnTo>
                  <a:lnTo>
                    <a:pt x="56" y="53"/>
                  </a:lnTo>
                  <a:lnTo>
                    <a:pt x="65" y="12"/>
                  </a:lnTo>
                  <a:lnTo>
                    <a:pt x="6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6" name="Freeform 259">
              <a:extLst>
                <a:ext uri="{FF2B5EF4-FFF2-40B4-BE49-F238E27FC236}">
                  <a16:creationId xmlns:a16="http://schemas.microsoft.com/office/drawing/2014/main" id="{7D153861-3240-4DA3-A981-563A3BEBA687}"/>
                </a:ext>
              </a:extLst>
            </p:cNvPr>
            <p:cNvSpPr>
              <a:spLocks/>
            </p:cNvSpPr>
            <p:nvPr/>
          </p:nvSpPr>
          <p:spPr bwMode="auto">
            <a:xfrm>
              <a:off x="2959101" y="5511801"/>
              <a:ext cx="157163" cy="161925"/>
            </a:xfrm>
            <a:custGeom>
              <a:avLst/>
              <a:gdLst>
                <a:gd name="T0" fmla="*/ 0 w 99"/>
                <a:gd name="T1" fmla="*/ 2147483646 h 102"/>
                <a:gd name="T2" fmla="*/ 2147483646 w 99"/>
                <a:gd name="T3" fmla="*/ 2147483646 h 102"/>
                <a:gd name="T4" fmla="*/ 2147483646 w 99"/>
                <a:gd name="T5" fmla="*/ 2147483646 h 102"/>
                <a:gd name="T6" fmla="*/ 2147483646 w 99"/>
                <a:gd name="T7" fmla="*/ 2147483646 h 102"/>
                <a:gd name="T8" fmla="*/ 2147483646 w 99"/>
                <a:gd name="T9" fmla="*/ 2147483646 h 102"/>
                <a:gd name="T10" fmla="*/ 2147483646 w 99"/>
                <a:gd name="T11" fmla="*/ 2147483646 h 102"/>
                <a:gd name="T12" fmla="*/ 2147483646 w 99"/>
                <a:gd name="T13" fmla="*/ 0 h 102"/>
                <a:gd name="T14" fmla="*/ 2147483646 w 99"/>
                <a:gd name="T15" fmla="*/ 2147483646 h 102"/>
                <a:gd name="T16" fmla="*/ 2147483646 w 99"/>
                <a:gd name="T17" fmla="*/ 2147483646 h 102"/>
                <a:gd name="T18" fmla="*/ 0 w 99"/>
                <a:gd name="T19" fmla="*/ 2147483646 h 102"/>
                <a:gd name="T20" fmla="*/ 0 w 99"/>
                <a:gd name="T21" fmla="*/ 2147483646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102"/>
                <a:gd name="T35" fmla="*/ 99 w 99"/>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102">
                  <a:moveTo>
                    <a:pt x="0" y="102"/>
                  </a:moveTo>
                  <a:lnTo>
                    <a:pt x="26" y="94"/>
                  </a:lnTo>
                  <a:lnTo>
                    <a:pt x="65" y="68"/>
                  </a:lnTo>
                  <a:lnTo>
                    <a:pt x="82" y="56"/>
                  </a:lnTo>
                  <a:lnTo>
                    <a:pt x="95" y="41"/>
                  </a:lnTo>
                  <a:lnTo>
                    <a:pt x="99" y="22"/>
                  </a:lnTo>
                  <a:lnTo>
                    <a:pt x="95" y="0"/>
                  </a:lnTo>
                  <a:lnTo>
                    <a:pt x="60" y="15"/>
                  </a:lnTo>
                  <a:lnTo>
                    <a:pt x="26" y="53"/>
                  </a:lnTo>
                  <a:lnTo>
                    <a:pt x="0" y="94"/>
                  </a:lnTo>
                  <a:lnTo>
                    <a:pt x="0" y="10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7" name="Freeform 260">
              <a:extLst>
                <a:ext uri="{FF2B5EF4-FFF2-40B4-BE49-F238E27FC236}">
                  <a16:creationId xmlns:a16="http://schemas.microsoft.com/office/drawing/2014/main" id="{9E098958-6549-40F5-8810-3DDDA73CC1FD}"/>
                </a:ext>
              </a:extLst>
            </p:cNvPr>
            <p:cNvSpPr>
              <a:spLocks/>
            </p:cNvSpPr>
            <p:nvPr/>
          </p:nvSpPr>
          <p:spPr bwMode="auto">
            <a:xfrm>
              <a:off x="2849563" y="5654676"/>
              <a:ext cx="130175" cy="127000"/>
            </a:xfrm>
            <a:custGeom>
              <a:avLst/>
              <a:gdLst>
                <a:gd name="T0" fmla="*/ 2147483646 w 82"/>
                <a:gd name="T1" fmla="*/ 2147483646 h 80"/>
                <a:gd name="T2" fmla="*/ 2147483646 w 82"/>
                <a:gd name="T3" fmla="*/ 2147483646 h 80"/>
                <a:gd name="T4" fmla="*/ 0 w 82"/>
                <a:gd name="T5" fmla="*/ 2147483646 h 80"/>
                <a:gd name="T6" fmla="*/ 0 w 82"/>
                <a:gd name="T7" fmla="*/ 2147483646 h 80"/>
                <a:gd name="T8" fmla="*/ 2147483646 w 82"/>
                <a:gd name="T9" fmla="*/ 2147483646 h 80"/>
                <a:gd name="T10" fmla="*/ 2147483646 w 82"/>
                <a:gd name="T11" fmla="*/ 2147483646 h 80"/>
                <a:gd name="T12" fmla="*/ 2147483646 w 82"/>
                <a:gd name="T13" fmla="*/ 2147483646 h 80"/>
                <a:gd name="T14" fmla="*/ 2147483646 w 82"/>
                <a:gd name="T15" fmla="*/ 2147483646 h 80"/>
                <a:gd name="T16" fmla="*/ 2147483646 w 82"/>
                <a:gd name="T17" fmla="*/ 2147483646 h 80"/>
                <a:gd name="T18" fmla="*/ 2147483646 w 82"/>
                <a:gd name="T19" fmla="*/ 2147483646 h 80"/>
                <a:gd name="T20" fmla="*/ 2147483646 w 82"/>
                <a:gd name="T21" fmla="*/ 2147483646 h 80"/>
                <a:gd name="T22" fmla="*/ 2147483646 w 82"/>
                <a:gd name="T23" fmla="*/ 2147483646 h 80"/>
                <a:gd name="T24" fmla="*/ 2147483646 w 82"/>
                <a:gd name="T25" fmla="*/ 0 h 80"/>
                <a:gd name="T26" fmla="*/ 2147483646 w 82"/>
                <a:gd name="T27" fmla="*/ 0 h 80"/>
                <a:gd name="T28" fmla="*/ 2147483646 w 82"/>
                <a:gd name="T29" fmla="*/ 2147483646 h 80"/>
                <a:gd name="T30" fmla="*/ 2147483646 w 82"/>
                <a:gd name="T31" fmla="*/ 2147483646 h 80"/>
                <a:gd name="T32" fmla="*/ 2147483646 w 82"/>
                <a:gd name="T33" fmla="*/ 2147483646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80"/>
                <a:gd name="T53" fmla="*/ 82 w 8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80">
                  <a:moveTo>
                    <a:pt x="13" y="31"/>
                  </a:moveTo>
                  <a:lnTo>
                    <a:pt x="5" y="50"/>
                  </a:lnTo>
                  <a:lnTo>
                    <a:pt x="0" y="61"/>
                  </a:lnTo>
                  <a:lnTo>
                    <a:pt x="0" y="76"/>
                  </a:lnTo>
                  <a:lnTo>
                    <a:pt x="9" y="80"/>
                  </a:lnTo>
                  <a:lnTo>
                    <a:pt x="22" y="80"/>
                  </a:lnTo>
                  <a:lnTo>
                    <a:pt x="39" y="76"/>
                  </a:lnTo>
                  <a:lnTo>
                    <a:pt x="56" y="65"/>
                  </a:lnTo>
                  <a:lnTo>
                    <a:pt x="69" y="50"/>
                  </a:lnTo>
                  <a:lnTo>
                    <a:pt x="78" y="31"/>
                  </a:lnTo>
                  <a:lnTo>
                    <a:pt x="82" y="16"/>
                  </a:lnTo>
                  <a:lnTo>
                    <a:pt x="82" y="4"/>
                  </a:lnTo>
                  <a:lnTo>
                    <a:pt x="73" y="0"/>
                  </a:lnTo>
                  <a:lnTo>
                    <a:pt x="61" y="0"/>
                  </a:lnTo>
                  <a:lnTo>
                    <a:pt x="43" y="4"/>
                  </a:lnTo>
                  <a:lnTo>
                    <a:pt x="31" y="16"/>
                  </a:lnTo>
                  <a:lnTo>
                    <a:pt x="13" y="31"/>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8" name="Freeform 261">
              <a:extLst>
                <a:ext uri="{FF2B5EF4-FFF2-40B4-BE49-F238E27FC236}">
                  <a16:creationId xmlns:a16="http://schemas.microsoft.com/office/drawing/2014/main" id="{E8540416-D797-461E-8EA9-C92ACD135E4B}"/>
                </a:ext>
              </a:extLst>
            </p:cNvPr>
            <p:cNvSpPr>
              <a:spLocks/>
            </p:cNvSpPr>
            <p:nvPr/>
          </p:nvSpPr>
          <p:spPr bwMode="auto">
            <a:xfrm>
              <a:off x="2905126" y="5541963"/>
              <a:ext cx="109538" cy="112713"/>
            </a:xfrm>
            <a:custGeom>
              <a:avLst/>
              <a:gdLst>
                <a:gd name="T0" fmla="*/ 2147483646 w 69"/>
                <a:gd name="T1" fmla="*/ 2147483646 h 71"/>
                <a:gd name="T2" fmla="*/ 2147483646 w 69"/>
                <a:gd name="T3" fmla="*/ 2147483646 h 71"/>
                <a:gd name="T4" fmla="*/ 2147483646 w 69"/>
                <a:gd name="T5" fmla="*/ 2147483646 h 71"/>
                <a:gd name="T6" fmla="*/ 2147483646 w 69"/>
                <a:gd name="T7" fmla="*/ 0 h 71"/>
                <a:gd name="T8" fmla="*/ 2147483646 w 69"/>
                <a:gd name="T9" fmla="*/ 0 h 71"/>
                <a:gd name="T10" fmla="*/ 2147483646 w 69"/>
                <a:gd name="T11" fmla="*/ 2147483646 h 71"/>
                <a:gd name="T12" fmla="*/ 2147483646 w 69"/>
                <a:gd name="T13" fmla="*/ 2147483646 h 71"/>
                <a:gd name="T14" fmla="*/ 2147483646 w 69"/>
                <a:gd name="T15" fmla="*/ 2147483646 h 71"/>
                <a:gd name="T16" fmla="*/ 0 w 69"/>
                <a:gd name="T17" fmla="*/ 2147483646 h 71"/>
                <a:gd name="T18" fmla="*/ 2147483646 w 69"/>
                <a:gd name="T19" fmla="*/ 2147483646 h 71"/>
                <a:gd name="T20" fmla="*/ 2147483646 w 69"/>
                <a:gd name="T21" fmla="*/ 2147483646 h 71"/>
                <a:gd name="T22" fmla="*/ 2147483646 w 69"/>
                <a:gd name="T23" fmla="*/ 2147483646 h 71"/>
                <a:gd name="T24" fmla="*/ 2147483646 w 69"/>
                <a:gd name="T25" fmla="*/ 2147483646 h 71"/>
                <a:gd name="T26" fmla="*/ 2147483646 w 69"/>
                <a:gd name="T27" fmla="*/ 2147483646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71"/>
                <a:gd name="T44" fmla="*/ 69 w 69"/>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71">
                  <a:moveTo>
                    <a:pt x="47" y="64"/>
                  </a:moveTo>
                  <a:lnTo>
                    <a:pt x="64" y="22"/>
                  </a:lnTo>
                  <a:lnTo>
                    <a:pt x="69" y="11"/>
                  </a:lnTo>
                  <a:lnTo>
                    <a:pt x="64" y="0"/>
                  </a:lnTo>
                  <a:lnTo>
                    <a:pt x="47" y="0"/>
                  </a:lnTo>
                  <a:lnTo>
                    <a:pt x="30" y="7"/>
                  </a:lnTo>
                  <a:lnTo>
                    <a:pt x="17" y="19"/>
                  </a:lnTo>
                  <a:lnTo>
                    <a:pt x="4" y="49"/>
                  </a:lnTo>
                  <a:lnTo>
                    <a:pt x="0" y="60"/>
                  </a:lnTo>
                  <a:lnTo>
                    <a:pt x="8" y="68"/>
                  </a:lnTo>
                  <a:lnTo>
                    <a:pt x="21" y="71"/>
                  </a:lnTo>
                  <a:lnTo>
                    <a:pt x="34" y="68"/>
                  </a:lnTo>
                  <a:lnTo>
                    <a:pt x="47" y="68"/>
                  </a:lnTo>
                  <a:lnTo>
                    <a:pt x="47" y="6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9" name="Freeform 262">
              <a:extLst>
                <a:ext uri="{FF2B5EF4-FFF2-40B4-BE49-F238E27FC236}">
                  <a16:creationId xmlns:a16="http://schemas.microsoft.com/office/drawing/2014/main" id="{8ACEA802-55B7-4C2B-AF46-A1EE907EC2BE}"/>
                </a:ext>
              </a:extLst>
            </p:cNvPr>
            <p:cNvSpPr>
              <a:spLocks/>
            </p:cNvSpPr>
            <p:nvPr/>
          </p:nvSpPr>
          <p:spPr bwMode="auto">
            <a:xfrm>
              <a:off x="2849563" y="5595938"/>
              <a:ext cx="82550" cy="88900"/>
            </a:xfrm>
            <a:custGeom>
              <a:avLst/>
              <a:gdLst>
                <a:gd name="T0" fmla="*/ 2147483646 w 52"/>
                <a:gd name="T1" fmla="*/ 2147483646 h 56"/>
                <a:gd name="T2" fmla="*/ 2147483646 w 52"/>
                <a:gd name="T3" fmla="*/ 2147483646 h 56"/>
                <a:gd name="T4" fmla="*/ 2147483646 w 52"/>
                <a:gd name="T5" fmla="*/ 2147483646 h 56"/>
                <a:gd name="T6" fmla="*/ 2147483646 w 52"/>
                <a:gd name="T7" fmla="*/ 0 h 56"/>
                <a:gd name="T8" fmla="*/ 2147483646 w 52"/>
                <a:gd name="T9" fmla="*/ 0 h 56"/>
                <a:gd name="T10" fmla="*/ 2147483646 w 52"/>
                <a:gd name="T11" fmla="*/ 2147483646 h 56"/>
                <a:gd name="T12" fmla="*/ 0 w 52"/>
                <a:gd name="T13" fmla="*/ 2147483646 h 56"/>
                <a:gd name="T14" fmla="*/ 2147483646 w 52"/>
                <a:gd name="T15" fmla="*/ 2147483646 h 56"/>
                <a:gd name="T16" fmla="*/ 2147483646 w 52"/>
                <a:gd name="T17" fmla="*/ 2147483646 h 56"/>
                <a:gd name="T18" fmla="*/ 2147483646 w 52"/>
                <a:gd name="T19" fmla="*/ 2147483646 h 56"/>
                <a:gd name="T20" fmla="*/ 2147483646 w 52"/>
                <a:gd name="T21" fmla="*/ 2147483646 h 56"/>
                <a:gd name="T22" fmla="*/ 2147483646 w 52"/>
                <a:gd name="T23" fmla="*/ 2147483646 h 56"/>
                <a:gd name="T24" fmla="*/ 2147483646 w 52"/>
                <a:gd name="T25" fmla="*/ 2147483646 h 56"/>
                <a:gd name="T26" fmla="*/ 2147483646 w 52"/>
                <a:gd name="T27" fmla="*/ 214748364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56"/>
                <a:gd name="T44" fmla="*/ 52 w 52"/>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56">
                  <a:moveTo>
                    <a:pt x="52" y="37"/>
                  </a:moveTo>
                  <a:lnTo>
                    <a:pt x="35" y="22"/>
                  </a:lnTo>
                  <a:lnTo>
                    <a:pt x="31" y="7"/>
                  </a:lnTo>
                  <a:lnTo>
                    <a:pt x="26" y="0"/>
                  </a:lnTo>
                  <a:lnTo>
                    <a:pt x="18" y="0"/>
                  </a:lnTo>
                  <a:lnTo>
                    <a:pt x="5" y="15"/>
                  </a:lnTo>
                  <a:lnTo>
                    <a:pt x="0" y="30"/>
                  </a:lnTo>
                  <a:lnTo>
                    <a:pt x="5" y="37"/>
                  </a:lnTo>
                  <a:lnTo>
                    <a:pt x="9" y="45"/>
                  </a:lnTo>
                  <a:lnTo>
                    <a:pt x="18" y="56"/>
                  </a:lnTo>
                  <a:lnTo>
                    <a:pt x="26" y="56"/>
                  </a:lnTo>
                  <a:lnTo>
                    <a:pt x="31" y="53"/>
                  </a:lnTo>
                  <a:lnTo>
                    <a:pt x="48" y="41"/>
                  </a:lnTo>
                  <a:lnTo>
                    <a:pt x="52" y="3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0" name="Freeform 263">
              <a:extLst>
                <a:ext uri="{FF2B5EF4-FFF2-40B4-BE49-F238E27FC236}">
                  <a16:creationId xmlns:a16="http://schemas.microsoft.com/office/drawing/2014/main" id="{FF0706BC-3D67-4E10-BAF7-610F61BBCC3B}"/>
                </a:ext>
              </a:extLst>
            </p:cNvPr>
            <p:cNvSpPr>
              <a:spLocks/>
            </p:cNvSpPr>
            <p:nvPr/>
          </p:nvSpPr>
          <p:spPr bwMode="auto">
            <a:xfrm>
              <a:off x="2762251" y="5680076"/>
              <a:ext cx="122238" cy="53975"/>
            </a:xfrm>
            <a:custGeom>
              <a:avLst/>
              <a:gdLst>
                <a:gd name="T0" fmla="*/ 2147483646 w 77"/>
                <a:gd name="T1" fmla="*/ 2147483646 h 34"/>
                <a:gd name="T2" fmla="*/ 2147483646 w 77"/>
                <a:gd name="T3" fmla="*/ 0 h 34"/>
                <a:gd name="T4" fmla="*/ 2147483646 w 77"/>
                <a:gd name="T5" fmla="*/ 0 h 34"/>
                <a:gd name="T6" fmla="*/ 2147483646 w 77"/>
                <a:gd name="T7" fmla="*/ 0 h 34"/>
                <a:gd name="T8" fmla="*/ 2147483646 w 77"/>
                <a:gd name="T9" fmla="*/ 2147483646 h 34"/>
                <a:gd name="T10" fmla="*/ 0 w 77"/>
                <a:gd name="T11" fmla="*/ 2147483646 h 34"/>
                <a:gd name="T12" fmla="*/ 0 w 77"/>
                <a:gd name="T13" fmla="*/ 2147483646 h 34"/>
                <a:gd name="T14" fmla="*/ 2147483646 w 77"/>
                <a:gd name="T15" fmla="*/ 2147483646 h 34"/>
                <a:gd name="T16" fmla="*/ 2147483646 w 77"/>
                <a:gd name="T17" fmla="*/ 2147483646 h 34"/>
                <a:gd name="T18" fmla="*/ 2147483646 w 77"/>
                <a:gd name="T19" fmla="*/ 2147483646 h 34"/>
                <a:gd name="T20" fmla="*/ 2147483646 w 77"/>
                <a:gd name="T21" fmla="*/ 2147483646 h 34"/>
                <a:gd name="T22" fmla="*/ 2147483646 w 77"/>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34"/>
                <a:gd name="T38" fmla="*/ 77 w 77"/>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34">
                  <a:moveTo>
                    <a:pt x="77" y="7"/>
                  </a:moveTo>
                  <a:lnTo>
                    <a:pt x="43" y="0"/>
                  </a:lnTo>
                  <a:lnTo>
                    <a:pt x="38" y="0"/>
                  </a:lnTo>
                  <a:lnTo>
                    <a:pt x="21" y="0"/>
                  </a:lnTo>
                  <a:lnTo>
                    <a:pt x="8" y="3"/>
                  </a:lnTo>
                  <a:lnTo>
                    <a:pt x="0" y="3"/>
                  </a:lnTo>
                  <a:lnTo>
                    <a:pt x="0" y="11"/>
                  </a:lnTo>
                  <a:lnTo>
                    <a:pt x="17" y="22"/>
                  </a:lnTo>
                  <a:lnTo>
                    <a:pt x="34" y="30"/>
                  </a:lnTo>
                  <a:lnTo>
                    <a:pt x="55" y="34"/>
                  </a:lnTo>
                  <a:lnTo>
                    <a:pt x="64" y="26"/>
                  </a:lnTo>
                  <a:lnTo>
                    <a:pt x="77"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1" name="Freeform 264">
              <a:extLst>
                <a:ext uri="{FF2B5EF4-FFF2-40B4-BE49-F238E27FC236}">
                  <a16:creationId xmlns:a16="http://schemas.microsoft.com/office/drawing/2014/main" id="{5809CB29-57B5-4EE2-9631-C323D91602B4}"/>
                </a:ext>
              </a:extLst>
            </p:cNvPr>
            <p:cNvSpPr>
              <a:spLocks/>
            </p:cNvSpPr>
            <p:nvPr/>
          </p:nvSpPr>
          <p:spPr bwMode="auto">
            <a:xfrm>
              <a:off x="2747963" y="5734051"/>
              <a:ext cx="109538" cy="41275"/>
            </a:xfrm>
            <a:custGeom>
              <a:avLst/>
              <a:gdLst>
                <a:gd name="T0" fmla="*/ 2147483646 w 69"/>
                <a:gd name="T1" fmla="*/ 2147483646 h 26"/>
                <a:gd name="T2" fmla="*/ 2147483646 w 69"/>
                <a:gd name="T3" fmla="*/ 2147483646 h 26"/>
                <a:gd name="T4" fmla="*/ 2147483646 w 69"/>
                <a:gd name="T5" fmla="*/ 0 h 26"/>
                <a:gd name="T6" fmla="*/ 2147483646 w 69"/>
                <a:gd name="T7" fmla="*/ 2147483646 h 26"/>
                <a:gd name="T8" fmla="*/ 2147483646 w 69"/>
                <a:gd name="T9" fmla="*/ 2147483646 h 26"/>
                <a:gd name="T10" fmla="*/ 0 w 69"/>
                <a:gd name="T11" fmla="*/ 2147483646 h 26"/>
                <a:gd name="T12" fmla="*/ 0 w 69"/>
                <a:gd name="T13" fmla="*/ 2147483646 h 26"/>
                <a:gd name="T14" fmla="*/ 2147483646 w 69"/>
                <a:gd name="T15" fmla="*/ 2147483646 h 26"/>
                <a:gd name="T16" fmla="*/ 2147483646 w 69"/>
                <a:gd name="T17" fmla="*/ 2147483646 h 26"/>
                <a:gd name="T18" fmla="*/ 2147483646 w 69"/>
                <a:gd name="T19" fmla="*/ 2147483646 h 26"/>
                <a:gd name="T20" fmla="*/ 2147483646 w 69"/>
                <a:gd name="T21" fmla="*/ 2147483646 h 26"/>
                <a:gd name="T22" fmla="*/ 2147483646 w 69"/>
                <a:gd name="T23" fmla="*/ 214748364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26"/>
                <a:gd name="T38" fmla="*/ 69 w 69"/>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26">
                  <a:moveTo>
                    <a:pt x="69" y="7"/>
                  </a:moveTo>
                  <a:lnTo>
                    <a:pt x="60" y="3"/>
                  </a:lnTo>
                  <a:lnTo>
                    <a:pt x="47" y="0"/>
                  </a:lnTo>
                  <a:lnTo>
                    <a:pt x="30" y="3"/>
                  </a:lnTo>
                  <a:lnTo>
                    <a:pt x="17" y="7"/>
                  </a:lnTo>
                  <a:lnTo>
                    <a:pt x="0" y="18"/>
                  </a:lnTo>
                  <a:lnTo>
                    <a:pt x="4" y="22"/>
                  </a:lnTo>
                  <a:lnTo>
                    <a:pt x="13" y="26"/>
                  </a:lnTo>
                  <a:lnTo>
                    <a:pt x="60" y="26"/>
                  </a:lnTo>
                  <a:lnTo>
                    <a:pt x="69" y="15"/>
                  </a:lnTo>
                  <a:lnTo>
                    <a:pt x="69"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2" name="Freeform 265">
              <a:extLst>
                <a:ext uri="{FF2B5EF4-FFF2-40B4-BE49-F238E27FC236}">
                  <a16:creationId xmlns:a16="http://schemas.microsoft.com/office/drawing/2014/main" id="{EB325443-9F52-4860-8B8B-39EBE30EFD66}"/>
                </a:ext>
              </a:extLst>
            </p:cNvPr>
            <p:cNvSpPr>
              <a:spLocks/>
            </p:cNvSpPr>
            <p:nvPr/>
          </p:nvSpPr>
          <p:spPr bwMode="auto">
            <a:xfrm>
              <a:off x="2754313" y="5775326"/>
              <a:ext cx="109538" cy="107950"/>
            </a:xfrm>
            <a:custGeom>
              <a:avLst/>
              <a:gdLst>
                <a:gd name="T0" fmla="*/ 2147483646 w 69"/>
                <a:gd name="T1" fmla="*/ 2147483646 h 68"/>
                <a:gd name="T2" fmla="*/ 2147483646 w 69"/>
                <a:gd name="T3" fmla="*/ 2147483646 h 68"/>
                <a:gd name="T4" fmla="*/ 2147483646 w 69"/>
                <a:gd name="T5" fmla="*/ 0 h 68"/>
                <a:gd name="T6" fmla="*/ 2147483646 w 69"/>
                <a:gd name="T7" fmla="*/ 2147483646 h 68"/>
                <a:gd name="T8" fmla="*/ 2147483646 w 69"/>
                <a:gd name="T9" fmla="*/ 2147483646 h 68"/>
                <a:gd name="T10" fmla="*/ 2147483646 w 69"/>
                <a:gd name="T11" fmla="*/ 2147483646 h 68"/>
                <a:gd name="T12" fmla="*/ 0 w 69"/>
                <a:gd name="T13" fmla="*/ 2147483646 h 68"/>
                <a:gd name="T14" fmla="*/ 0 w 69"/>
                <a:gd name="T15" fmla="*/ 2147483646 h 68"/>
                <a:gd name="T16" fmla="*/ 0 w 69"/>
                <a:gd name="T17" fmla="*/ 2147483646 h 68"/>
                <a:gd name="T18" fmla="*/ 2147483646 w 69"/>
                <a:gd name="T19" fmla="*/ 2147483646 h 68"/>
                <a:gd name="T20" fmla="*/ 2147483646 w 69"/>
                <a:gd name="T21" fmla="*/ 2147483646 h 68"/>
                <a:gd name="T22" fmla="*/ 2147483646 w 69"/>
                <a:gd name="T23" fmla="*/ 2147483646 h 68"/>
                <a:gd name="T24" fmla="*/ 2147483646 w 69"/>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68"/>
                <a:gd name="T41" fmla="*/ 69 w 69"/>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68">
                  <a:moveTo>
                    <a:pt x="69" y="4"/>
                  </a:moveTo>
                  <a:lnTo>
                    <a:pt x="69" y="4"/>
                  </a:lnTo>
                  <a:lnTo>
                    <a:pt x="60" y="0"/>
                  </a:lnTo>
                  <a:lnTo>
                    <a:pt x="39" y="4"/>
                  </a:lnTo>
                  <a:lnTo>
                    <a:pt x="22" y="19"/>
                  </a:lnTo>
                  <a:lnTo>
                    <a:pt x="9" y="26"/>
                  </a:lnTo>
                  <a:lnTo>
                    <a:pt x="0" y="38"/>
                  </a:lnTo>
                  <a:lnTo>
                    <a:pt x="0" y="57"/>
                  </a:lnTo>
                  <a:lnTo>
                    <a:pt x="0" y="68"/>
                  </a:lnTo>
                  <a:lnTo>
                    <a:pt x="5" y="68"/>
                  </a:lnTo>
                  <a:lnTo>
                    <a:pt x="43" y="42"/>
                  </a:lnTo>
                  <a:lnTo>
                    <a:pt x="69"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3" name="Freeform 266">
              <a:extLst>
                <a:ext uri="{FF2B5EF4-FFF2-40B4-BE49-F238E27FC236}">
                  <a16:creationId xmlns:a16="http://schemas.microsoft.com/office/drawing/2014/main" id="{931AF014-DC29-4772-A452-4A887254FBBD}"/>
                </a:ext>
              </a:extLst>
            </p:cNvPr>
            <p:cNvSpPr>
              <a:spLocks/>
            </p:cNvSpPr>
            <p:nvPr/>
          </p:nvSpPr>
          <p:spPr bwMode="auto">
            <a:xfrm>
              <a:off x="2917826" y="5667376"/>
              <a:ext cx="20638" cy="23813"/>
            </a:xfrm>
            <a:custGeom>
              <a:avLst/>
              <a:gdLst>
                <a:gd name="T0" fmla="*/ 0 w 13"/>
                <a:gd name="T1" fmla="*/ 2147483646 h 15"/>
                <a:gd name="T2" fmla="*/ 2147483646 w 13"/>
                <a:gd name="T3" fmla="*/ 2147483646 h 15"/>
                <a:gd name="T4" fmla="*/ 2147483646 w 13"/>
                <a:gd name="T5" fmla="*/ 2147483646 h 15"/>
                <a:gd name="T6" fmla="*/ 2147483646 w 13"/>
                <a:gd name="T7" fmla="*/ 0 h 15"/>
                <a:gd name="T8" fmla="*/ 0 w 13"/>
                <a:gd name="T9" fmla="*/ 2147483646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8"/>
                  </a:moveTo>
                  <a:lnTo>
                    <a:pt x="5" y="15"/>
                  </a:lnTo>
                  <a:lnTo>
                    <a:pt x="13" y="8"/>
                  </a:lnTo>
                  <a:lnTo>
                    <a:pt x="9"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4" name="Freeform 267">
              <a:extLst>
                <a:ext uri="{FF2B5EF4-FFF2-40B4-BE49-F238E27FC236}">
                  <a16:creationId xmlns:a16="http://schemas.microsoft.com/office/drawing/2014/main" id="{A278FC82-8F93-4AA4-94A7-82BE52F8574E}"/>
                </a:ext>
              </a:extLst>
            </p:cNvPr>
            <p:cNvSpPr>
              <a:spLocks/>
            </p:cNvSpPr>
            <p:nvPr/>
          </p:nvSpPr>
          <p:spPr bwMode="auto">
            <a:xfrm>
              <a:off x="2946401" y="5667376"/>
              <a:ext cx="19050" cy="17463"/>
            </a:xfrm>
            <a:custGeom>
              <a:avLst/>
              <a:gdLst>
                <a:gd name="T0" fmla="*/ 0 w 12"/>
                <a:gd name="T1" fmla="*/ 2147483646 h 11"/>
                <a:gd name="T2" fmla="*/ 2147483646 w 12"/>
                <a:gd name="T3" fmla="*/ 2147483646 h 11"/>
                <a:gd name="T4" fmla="*/ 2147483646 w 12"/>
                <a:gd name="T5" fmla="*/ 2147483646 h 11"/>
                <a:gd name="T6" fmla="*/ 2147483646 w 12"/>
                <a:gd name="T7" fmla="*/ 0 h 11"/>
                <a:gd name="T8" fmla="*/ 0 w 12"/>
                <a:gd name="T9" fmla="*/ 2147483646 h 11"/>
                <a:gd name="T10" fmla="*/ 0 60000 65536"/>
                <a:gd name="T11" fmla="*/ 0 60000 65536"/>
                <a:gd name="T12" fmla="*/ 0 60000 65536"/>
                <a:gd name="T13" fmla="*/ 0 60000 65536"/>
                <a:gd name="T14" fmla="*/ 0 60000 65536"/>
                <a:gd name="T15" fmla="*/ 0 w 12"/>
                <a:gd name="T16" fmla="*/ 0 h 11"/>
                <a:gd name="T17" fmla="*/ 12 w 12"/>
                <a:gd name="T18" fmla="*/ 11 h 11"/>
              </a:gdLst>
              <a:ahLst/>
              <a:cxnLst>
                <a:cxn ang="T10">
                  <a:pos x="T0" y="T1"/>
                </a:cxn>
                <a:cxn ang="T11">
                  <a:pos x="T2" y="T3"/>
                </a:cxn>
                <a:cxn ang="T12">
                  <a:pos x="T4" y="T5"/>
                </a:cxn>
                <a:cxn ang="T13">
                  <a:pos x="T6" y="T7"/>
                </a:cxn>
                <a:cxn ang="T14">
                  <a:pos x="T8" y="T9"/>
                </a:cxn>
              </a:cxnLst>
              <a:rect l="T15" t="T16" r="T17" b="T18"/>
              <a:pathLst>
                <a:path w="12" h="11">
                  <a:moveTo>
                    <a:pt x="0" y="4"/>
                  </a:moveTo>
                  <a:lnTo>
                    <a:pt x="4" y="11"/>
                  </a:lnTo>
                  <a:lnTo>
                    <a:pt x="12" y="8"/>
                  </a:lnTo>
                  <a:lnTo>
                    <a:pt x="8"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5" name="Freeform 268">
              <a:extLst>
                <a:ext uri="{FF2B5EF4-FFF2-40B4-BE49-F238E27FC236}">
                  <a16:creationId xmlns:a16="http://schemas.microsoft.com/office/drawing/2014/main" id="{786068F6-8302-499A-8570-258710C143CB}"/>
                </a:ext>
              </a:extLst>
            </p:cNvPr>
            <p:cNvSpPr>
              <a:spLocks/>
            </p:cNvSpPr>
            <p:nvPr/>
          </p:nvSpPr>
          <p:spPr bwMode="auto">
            <a:xfrm>
              <a:off x="2898776" y="5691188"/>
              <a:ext cx="12700" cy="17463"/>
            </a:xfrm>
            <a:custGeom>
              <a:avLst/>
              <a:gdLst>
                <a:gd name="T0" fmla="*/ 0 w 8"/>
                <a:gd name="T1" fmla="*/ 2147483646 h 11"/>
                <a:gd name="T2" fmla="*/ 2147483646 w 8"/>
                <a:gd name="T3" fmla="*/ 2147483646 h 11"/>
                <a:gd name="T4" fmla="*/ 2147483646 w 8"/>
                <a:gd name="T5" fmla="*/ 2147483646 h 11"/>
                <a:gd name="T6" fmla="*/ 2147483646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4"/>
                  </a:moveTo>
                  <a:lnTo>
                    <a:pt x="4" y="11"/>
                  </a:lnTo>
                  <a:lnTo>
                    <a:pt x="8" y="8"/>
                  </a:lnTo>
                  <a:lnTo>
                    <a:pt x="4"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6" name="Freeform 269">
              <a:extLst>
                <a:ext uri="{FF2B5EF4-FFF2-40B4-BE49-F238E27FC236}">
                  <a16:creationId xmlns:a16="http://schemas.microsoft.com/office/drawing/2014/main" id="{1658C81D-7C22-4F26-BFA7-B8B9E9DA666C}"/>
                </a:ext>
              </a:extLst>
            </p:cNvPr>
            <p:cNvSpPr>
              <a:spLocks/>
            </p:cNvSpPr>
            <p:nvPr/>
          </p:nvSpPr>
          <p:spPr bwMode="auto">
            <a:xfrm>
              <a:off x="2938463" y="5697538"/>
              <a:ext cx="20638" cy="17463"/>
            </a:xfrm>
            <a:custGeom>
              <a:avLst/>
              <a:gdLst>
                <a:gd name="T0" fmla="*/ 0 w 13"/>
                <a:gd name="T1" fmla="*/ 2147483646 h 11"/>
                <a:gd name="T2" fmla="*/ 2147483646 w 13"/>
                <a:gd name="T3" fmla="*/ 2147483646 h 11"/>
                <a:gd name="T4" fmla="*/ 2147483646 w 13"/>
                <a:gd name="T5" fmla="*/ 2147483646 h 11"/>
                <a:gd name="T6" fmla="*/ 2147483646 w 13"/>
                <a:gd name="T7" fmla="*/ 0 h 11"/>
                <a:gd name="T8" fmla="*/ 0 w 13"/>
                <a:gd name="T9" fmla="*/ 21474836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4"/>
                  </a:moveTo>
                  <a:lnTo>
                    <a:pt x="5" y="11"/>
                  </a:lnTo>
                  <a:lnTo>
                    <a:pt x="13" y="7"/>
                  </a:lnTo>
                  <a:lnTo>
                    <a:pt x="9"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7" name="Freeform 270">
              <a:extLst>
                <a:ext uri="{FF2B5EF4-FFF2-40B4-BE49-F238E27FC236}">
                  <a16:creationId xmlns:a16="http://schemas.microsoft.com/office/drawing/2014/main" id="{3CC5DECA-D678-4DA4-BE4B-B4F330B34821}"/>
                </a:ext>
              </a:extLst>
            </p:cNvPr>
            <p:cNvSpPr>
              <a:spLocks/>
            </p:cNvSpPr>
            <p:nvPr/>
          </p:nvSpPr>
          <p:spPr bwMode="auto">
            <a:xfrm>
              <a:off x="2878138" y="5708651"/>
              <a:ext cx="20638" cy="25400"/>
            </a:xfrm>
            <a:custGeom>
              <a:avLst/>
              <a:gdLst>
                <a:gd name="T0" fmla="*/ 0 w 13"/>
                <a:gd name="T1" fmla="*/ 2147483646 h 16"/>
                <a:gd name="T2" fmla="*/ 2147483646 w 13"/>
                <a:gd name="T3" fmla="*/ 2147483646 h 16"/>
                <a:gd name="T4" fmla="*/ 2147483646 w 13"/>
                <a:gd name="T5" fmla="*/ 2147483646 h 16"/>
                <a:gd name="T6" fmla="*/ 0 w 13"/>
                <a:gd name="T7" fmla="*/ 0 h 16"/>
                <a:gd name="T8" fmla="*/ 0 w 13"/>
                <a:gd name="T9" fmla="*/ 214748364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8"/>
                  </a:moveTo>
                  <a:lnTo>
                    <a:pt x="13" y="16"/>
                  </a:lnTo>
                  <a:lnTo>
                    <a:pt x="13" y="8"/>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8" name="Freeform 271">
              <a:extLst>
                <a:ext uri="{FF2B5EF4-FFF2-40B4-BE49-F238E27FC236}">
                  <a16:creationId xmlns:a16="http://schemas.microsoft.com/office/drawing/2014/main" id="{08D2239C-110B-46E2-A996-85F4381000F3}"/>
                </a:ext>
              </a:extLst>
            </p:cNvPr>
            <p:cNvSpPr>
              <a:spLocks/>
            </p:cNvSpPr>
            <p:nvPr/>
          </p:nvSpPr>
          <p:spPr bwMode="auto">
            <a:xfrm>
              <a:off x="2925763" y="5721351"/>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8"/>
                  </a:moveTo>
                  <a:lnTo>
                    <a:pt x="8" y="11"/>
                  </a:lnTo>
                  <a:lnTo>
                    <a:pt x="8" y="8"/>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9" name="Freeform 272">
              <a:extLst>
                <a:ext uri="{FF2B5EF4-FFF2-40B4-BE49-F238E27FC236}">
                  <a16:creationId xmlns:a16="http://schemas.microsoft.com/office/drawing/2014/main" id="{A0D1B331-DD05-4645-805B-0AD28BD52317}"/>
                </a:ext>
              </a:extLst>
            </p:cNvPr>
            <p:cNvSpPr>
              <a:spLocks/>
            </p:cNvSpPr>
            <p:nvPr/>
          </p:nvSpPr>
          <p:spPr bwMode="auto">
            <a:xfrm>
              <a:off x="2863851" y="5738813"/>
              <a:ext cx="26988" cy="12700"/>
            </a:xfrm>
            <a:custGeom>
              <a:avLst/>
              <a:gdLst>
                <a:gd name="T0" fmla="*/ 2147483646 w 17"/>
                <a:gd name="T1" fmla="*/ 0 h 8"/>
                <a:gd name="T2" fmla="*/ 0 w 17"/>
                <a:gd name="T3" fmla="*/ 2147483646 h 8"/>
                <a:gd name="T4" fmla="*/ 0 w 17"/>
                <a:gd name="T5" fmla="*/ 2147483646 h 8"/>
                <a:gd name="T6" fmla="*/ 2147483646 w 17"/>
                <a:gd name="T7" fmla="*/ 2147483646 h 8"/>
                <a:gd name="T8" fmla="*/ 2147483646 w 17"/>
                <a:gd name="T9" fmla="*/ 2147483646 h 8"/>
                <a:gd name="T10" fmla="*/ 2147483646 w 17"/>
                <a:gd name="T11" fmla="*/ 0 h 8"/>
                <a:gd name="T12" fmla="*/ 2147483646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9" y="0"/>
                  </a:moveTo>
                  <a:lnTo>
                    <a:pt x="0" y="4"/>
                  </a:lnTo>
                  <a:lnTo>
                    <a:pt x="0" y="8"/>
                  </a:lnTo>
                  <a:lnTo>
                    <a:pt x="13" y="4"/>
                  </a:lnTo>
                  <a:lnTo>
                    <a:pt x="17" y="4"/>
                  </a:lnTo>
                  <a:lnTo>
                    <a:pt x="17" y="0"/>
                  </a:lnTo>
                  <a:lnTo>
                    <a:pt x="9" y="0"/>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0" name="Freeform 273">
              <a:extLst>
                <a:ext uri="{FF2B5EF4-FFF2-40B4-BE49-F238E27FC236}">
                  <a16:creationId xmlns:a16="http://schemas.microsoft.com/office/drawing/2014/main" id="{9D7AFC3C-12D0-4128-A188-756DE4CB5438}"/>
                </a:ext>
              </a:extLst>
            </p:cNvPr>
            <p:cNvSpPr>
              <a:spLocks/>
            </p:cNvSpPr>
            <p:nvPr/>
          </p:nvSpPr>
          <p:spPr bwMode="auto">
            <a:xfrm>
              <a:off x="2878138" y="5757863"/>
              <a:ext cx="20638" cy="17463"/>
            </a:xfrm>
            <a:custGeom>
              <a:avLst/>
              <a:gdLst>
                <a:gd name="T0" fmla="*/ 0 w 13"/>
                <a:gd name="T1" fmla="*/ 2147483646 h 11"/>
                <a:gd name="T2" fmla="*/ 2147483646 w 13"/>
                <a:gd name="T3" fmla="*/ 2147483646 h 11"/>
                <a:gd name="T4" fmla="*/ 2147483646 w 13"/>
                <a:gd name="T5" fmla="*/ 2147483646 h 11"/>
                <a:gd name="T6" fmla="*/ 2147483646 w 13"/>
                <a:gd name="T7" fmla="*/ 0 h 11"/>
                <a:gd name="T8" fmla="*/ 0 w 13"/>
                <a:gd name="T9" fmla="*/ 21474836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3"/>
                  </a:moveTo>
                  <a:lnTo>
                    <a:pt x="4" y="11"/>
                  </a:lnTo>
                  <a:lnTo>
                    <a:pt x="13" y="7"/>
                  </a:lnTo>
                  <a:lnTo>
                    <a:pt x="8" y="0"/>
                  </a:lnTo>
                  <a:lnTo>
                    <a:pt x="0"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1" name="Freeform 274">
              <a:extLst>
                <a:ext uri="{FF2B5EF4-FFF2-40B4-BE49-F238E27FC236}">
                  <a16:creationId xmlns:a16="http://schemas.microsoft.com/office/drawing/2014/main" id="{7706F200-4C85-4940-938B-61148BE5BC90}"/>
                </a:ext>
              </a:extLst>
            </p:cNvPr>
            <p:cNvSpPr>
              <a:spLocks/>
            </p:cNvSpPr>
            <p:nvPr/>
          </p:nvSpPr>
          <p:spPr bwMode="auto">
            <a:xfrm>
              <a:off x="2905126" y="5738813"/>
              <a:ext cx="26988" cy="19050"/>
            </a:xfrm>
            <a:custGeom>
              <a:avLst/>
              <a:gdLst>
                <a:gd name="T0" fmla="*/ 2147483646 w 17"/>
                <a:gd name="T1" fmla="*/ 2147483646 h 12"/>
                <a:gd name="T2" fmla="*/ 0 w 17"/>
                <a:gd name="T3" fmla="*/ 2147483646 h 12"/>
                <a:gd name="T4" fmla="*/ 2147483646 w 17"/>
                <a:gd name="T5" fmla="*/ 2147483646 h 12"/>
                <a:gd name="T6" fmla="*/ 2147483646 w 17"/>
                <a:gd name="T7" fmla="*/ 2147483646 h 12"/>
                <a:gd name="T8" fmla="*/ 2147483646 w 17"/>
                <a:gd name="T9" fmla="*/ 0 h 12"/>
                <a:gd name="T10" fmla="*/ 2147483646 w 17"/>
                <a:gd name="T11" fmla="*/ 2147483646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4" y="4"/>
                  </a:moveTo>
                  <a:lnTo>
                    <a:pt x="0" y="12"/>
                  </a:lnTo>
                  <a:lnTo>
                    <a:pt x="8" y="8"/>
                  </a:lnTo>
                  <a:lnTo>
                    <a:pt x="17" y="4"/>
                  </a:lnTo>
                  <a:lnTo>
                    <a:pt x="13"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2" name="Freeform 275">
              <a:extLst>
                <a:ext uri="{FF2B5EF4-FFF2-40B4-BE49-F238E27FC236}">
                  <a16:creationId xmlns:a16="http://schemas.microsoft.com/office/drawing/2014/main" id="{D6CC5681-F60D-4F2D-B2C0-653E287F2E6C}"/>
                </a:ext>
              </a:extLst>
            </p:cNvPr>
            <p:cNvSpPr>
              <a:spLocks/>
            </p:cNvSpPr>
            <p:nvPr/>
          </p:nvSpPr>
          <p:spPr bwMode="auto">
            <a:xfrm>
              <a:off x="525463" y="3963988"/>
              <a:ext cx="122238" cy="144463"/>
            </a:xfrm>
            <a:custGeom>
              <a:avLst/>
              <a:gdLst>
                <a:gd name="T0" fmla="*/ 2147483646 w 77"/>
                <a:gd name="T1" fmla="*/ 2147483646 h 91"/>
                <a:gd name="T2" fmla="*/ 2147483646 w 77"/>
                <a:gd name="T3" fmla="*/ 2147483646 h 91"/>
                <a:gd name="T4" fmla="*/ 2147483646 w 77"/>
                <a:gd name="T5" fmla="*/ 2147483646 h 91"/>
                <a:gd name="T6" fmla="*/ 2147483646 w 77"/>
                <a:gd name="T7" fmla="*/ 2147483646 h 91"/>
                <a:gd name="T8" fmla="*/ 0 w 77"/>
                <a:gd name="T9" fmla="*/ 0 h 91"/>
                <a:gd name="T10" fmla="*/ 2147483646 w 77"/>
                <a:gd name="T11" fmla="*/ 2147483646 h 91"/>
                <a:gd name="T12" fmla="*/ 2147483646 w 77"/>
                <a:gd name="T13" fmla="*/ 2147483646 h 91"/>
                <a:gd name="T14" fmla="*/ 2147483646 w 77"/>
                <a:gd name="T15" fmla="*/ 2147483646 h 91"/>
                <a:gd name="T16" fmla="*/ 2147483646 w 77"/>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1"/>
                <a:gd name="T29" fmla="*/ 77 w 77"/>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1">
                  <a:moveTo>
                    <a:pt x="68" y="91"/>
                  </a:moveTo>
                  <a:lnTo>
                    <a:pt x="64" y="79"/>
                  </a:lnTo>
                  <a:lnTo>
                    <a:pt x="26" y="45"/>
                  </a:lnTo>
                  <a:lnTo>
                    <a:pt x="8" y="23"/>
                  </a:lnTo>
                  <a:lnTo>
                    <a:pt x="0" y="0"/>
                  </a:lnTo>
                  <a:lnTo>
                    <a:pt x="26" y="11"/>
                  </a:lnTo>
                  <a:lnTo>
                    <a:pt x="51" y="34"/>
                  </a:lnTo>
                  <a:lnTo>
                    <a:pt x="77" y="83"/>
                  </a:lnTo>
                  <a:lnTo>
                    <a:pt x="68"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3" name="Freeform 276">
              <a:extLst>
                <a:ext uri="{FF2B5EF4-FFF2-40B4-BE49-F238E27FC236}">
                  <a16:creationId xmlns:a16="http://schemas.microsoft.com/office/drawing/2014/main" id="{3452601C-1BB4-4960-9F35-BCD06FAF2C6E}"/>
                </a:ext>
              </a:extLst>
            </p:cNvPr>
            <p:cNvSpPr>
              <a:spLocks/>
            </p:cNvSpPr>
            <p:nvPr/>
          </p:nvSpPr>
          <p:spPr bwMode="auto">
            <a:xfrm>
              <a:off x="585788" y="3910013"/>
              <a:ext cx="88900" cy="179388"/>
            </a:xfrm>
            <a:custGeom>
              <a:avLst/>
              <a:gdLst>
                <a:gd name="T0" fmla="*/ 2147483646 w 56"/>
                <a:gd name="T1" fmla="*/ 2147483646 h 113"/>
                <a:gd name="T2" fmla="*/ 2147483646 w 56"/>
                <a:gd name="T3" fmla="*/ 2147483646 h 113"/>
                <a:gd name="T4" fmla="*/ 0 w 56"/>
                <a:gd name="T5" fmla="*/ 2147483646 h 113"/>
                <a:gd name="T6" fmla="*/ 0 w 56"/>
                <a:gd name="T7" fmla="*/ 2147483646 h 113"/>
                <a:gd name="T8" fmla="*/ 2147483646 w 56"/>
                <a:gd name="T9" fmla="*/ 0 h 113"/>
                <a:gd name="T10" fmla="*/ 2147483646 w 56"/>
                <a:gd name="T11" fmla="*/ 0 h 113"/>
                <a:gd name="T12" fmla="*/ 2147483646 w 56"/>
                <a:gd name="T13" fmla="*/ 2147483646 h 113"/>
                <a:gd name="T14" fmla="*/ 2147483646 w 56"/>
                <a:gd name="T15" fmla="*/ 2147483646 h 113"/>
                <a:gd name="T16" fmla="*/ 2147483646 w 56"/>
                <a:gd name="T17" fmla="*/ 2147483646 h 113"/>
                <a:gd name="T18" fmla="*/ 2147483646 w 56"/>
                <a:gd name="T19" fmla="*/ 2147483646 h 113"/>
                <a:gd name="T20" fmla="*/ 2147483646 w 56"/>
                <a:gd name="T21" fmla="*/ 2147483646 h 113"/>
                <a:gd name="T22" fmla="*/ 2147483646 w 56"/>
                <a:gd name="T23" fmla="*/ 2147483646 h 113"/>
                <a:gd name="T24" fmla="*/ 2147483646 w 56"/>
                <a:gd name="T25" fmla="*/ 2147483646 h 113"/>
                <a:gd name="T26" fmla="*/ 2147483646 w 56"/>
                <a:gd name="T27" fmla="*/ 2147483646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13"/>
                <a:gd name="T44" fmla="*/ 56 w 56"/>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13">
                  <a:moveTo>
                    <a:pt x="26" y="83"/>
                  </a:moveTo>
                  <a:lnTo>
                    <a:pt x="9" y="53"/>
                  </a:lnTo>
                  <a:lnTo>
                    <a:pt x="0" y="19"/>
                  </a:lnTo>
                  <a:lnTo>
                    <a:pt x="0" y="8"/>
                  </a:lnTo>
                  <a:lnTo>
                    <a:pt x="5" y="0"/>
                  </a:lnTo>
                  <a:lnTo>
                    <a:pt x="13" y="0"/>
                  </a:lnTo>
                  <a:lnTo>
                    <a:pt x="26" y="15"/>
                  </a:lnTo>
                  <a:lnTo>
                    <a:pt x="39" y="30"/>
                  </a:lnTo>
                  <a:lnTo>
                    <a:pt x="48" y="49"/>
                  </a:lnTo>
                  <a:lnTo>
                    <a:pt x="56" y="64"/>
                  </a:lnTo>
                  <a:lnTo>
                    <a:pt x="52" y="91"/>
                  </a:lnTo>
                  <a:lnTo>
                    <a:pt x="43" y="113"/>
                  </a:lnTo>
                  <a:lnTo>
                    <a:pt x="39" y="113"/>
                  </a:lnTo>
                  <a:lnTo>
                    <a:pt x="26"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4" name="Freeform 277">
              <a:extLst>
                <a:ext uri="{FF2B5EF4-FFF2-40B4-BE49-F238E27FC236}">
                  <a16:creationId xmlns:a16="http://schemas.microsoft.com/office/drawing/2014/main" id="{93C76E14-9DAB-4E33-99F4-F0393D36F654}"/>
                </a:ext>
              </a:extLst>
            </p:cNvPr>
            <p:cNvSpPr>
              <a:spLocks/>
            </p:cNvSpPr>
            <p:nvPr/>
          </p:nvSpPr>
          <p:spPr bwMode="auto">
            <a:xfrm>
              <a:off x="463551" y="4035426"/>
              <a:ext cx="177800" cy="84138"/>
            </a:xfrm>
            <a:custGeom>
              <a:avLst/>
              <a:gdLst>
                <a:gd name="T0" fmla="*/ 2147483646 w 112"/>
                <a:gd name="T1" fmla="*/ 2147483646 h 53"/>
                <a:gd name="T2" fmla="*/ 2147483646 w 112"/>
                <a:gd name="T3" fmla="*/ 2147483646 h 53"/>
                <a:gd name="T4" fmla="*/ 2147483646 w 112"/>
                <a:gd name="T5" fmla="*/ 0 h 53"/>
                <a:gd name="T6" fmla="*/ 0 w 112"/>
                <a:gd name="T7" fmla="*/ 0 h 53"/>
                <a:gd name="T8" fmla="*/ 0 w 112"/>
                <a:gd name="T9" fmla="*/ 2147483646 h 53"/>
                <a:gd name="T10" fmla="*/ 2147483646 w 112"/>
                <a:gd name="T11" fmla="*/ 2147483646 h 53"/>
                <a:gd name="T12" fmla="*/ 2147483646 w 112"/>
                <a:gd name="T13" fmla="*/ 2147483646 h 53"/>
                <a:gd name="T14" fmla="*/ 2147483646 w 112"/>
                <a:gd name="T15" fmla="*/ 2147483646 h 53"/>
                <a:gd name="T16" fmla="*/ 2147483646 w 112"/>
                <a:gd name="T17" fmla="*/ 2147483646 h 53"/>
                <a:gd name="T18" fmla="*/ 2147483646 w 112"/>
                <a:gd name="T19" fmla="*/ 2147483646 h 53"/>
                <a:gd name="T20" fmla="*/ 2147483646 w 112"/>
                <a:gd name="T21" fmla="*/ 214748364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53"/>
                <a:gd name="T35" fmla="*/ 112 w 11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53">
                  <a:moveTo>
                    <a:pt x="112" y="46"/>
                  </a:moveTo>
                  <a:lnTo>
                    <a:pt x="77" y="19"/>
                  </a:lnTo>
                  <a:lnTo>
                    <a:pt x="26" y="0"/>
                  </a:lnTo>
                  <a:lnTo>
                    <a:pt x="0" y="0"/>
                  </a:lnTo>
                  <a:lnTo>
                    <a:pt x="0" y="8"/>
                  </a:lnTo>
                  <a:lnTo>
                    <a:pt x="4" y="16"/>
                  </a:lnTo>
                  <a:lnTo>
                    <a:pt x="26" y="34"/>
                  </a:lnTo>
                  <a:lnTo>
                    <a:pt x="60" y="50"/>
                  </a:lnTo>
                  <a:lnTo>
                    <a:pt x="95" y="53"/>
                  </a:lnTo>
                  <a:lnTo>
                    <a:pt x="112" y="50"/>
                  </a:lnTo>
                  <a:lnTo>
                    <a:pt x="112" y="4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5" name="Freeform 278">
              <a:extLst>
                <a:ext uri="{FF2B5EF4-FFF2-40B4-BE49-F238E27FC236}">
                  <a16:creationId xmlns:a16="http://schemas.microsoft.com/office/drawing/2014/main" id="{84EE047B-C350-4CE3-8A70-0C3D6980B67E}"/>
                </a:ext>
              </a:extLst>
            </p:cNvPr>
            <p:cNvSpPr>
              <a:spLocks/>
            </p:cNvSpPr>
            <p:nvPr/>
          </p:nvSpPr>
          <p:spPr bwMode="auto">
            <a:xfrm>
              <a:off x="436563" y="4108451"/>
              <a:ext cx="196850" cy="41275"/>
            </a:xfrm>
            <a:custGeom>
              <a:avLst/>
              <a:gdLst>
                <a:gd name="T0" fmla="*/ 2147483646 w 124"/>
                <a:gd name="T1" fmla="*/ 2147483646 h 26"/>
                <a:gd name="T2" fmla="*/ 2147483646 w 124"/>
                <a:gd name="T3" fmla="*/ 2147483646 h 26"/>
                <a:gd name="T4" fmla="*/ 2147483646 w 124"/>
                <a:gd name="T5" fmla="*/ 2147483646 h 26"/>
                <a:gd name="T6" fmla="*/ 2147483646 w 124"/>
                <a:gd name="T7" fmla="*/ 2147483646 h 26"/>
                <a:gd name="T8" fmla="*/ 0 w 124"/>
                <a:gd name="T9" fmla="*/ 2147483646 h 26"/>
                <a:gd name="T10" fmla="*/ 2147483646 w 124"/>
                <a:gd name="T11" fmla="*/ 2147483646 h 26"/>
                <a:gd name="T12" fmla="*/ 2147483646 w 124"/>
                <a:gd name="T13" fmla="*/ 0 h 26"/>
                <a:gd name="T14" fmla="*/ 2147483646 w 124"/>
                <a:gd name="T15" fmla="*/ 2147483646 h 26"/>
                <a:gd name="T16" fmla="*/ 2147483646 w 124"/>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6"/>
                <a:gd name="T29" fmla="*/ 124 w 1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6">
                  <a:moveTo>
                    <a:pt x="124" y="19"/>
                  </a:moveTo>
                  <a:lnTo>
                    <a:pt x="112" y="19"/>
                  </a:lnTo>
                  <a:lnTo>
                    <a:pt x="56" y="26"/>
                  </a:lnTo>
                  <a:lnTo>
                    <a:pt x="26" y="26"/>
                  </a:lnTo>
                  <a:lnTo>
                    <a:pt x="0" y="19"/>
                  </a:lnTo>
                  <a:lnTo>
                    <a:pt x="26" y="4"/>
                  </a:lnTo>
                  <a:lnTo>
                    <a:pt x="60" y="0"/>
                  </a:lnTo>
                  <a:lnTo>
                    <a:pt x="120" y="11"/>
                  </a:lnTo>
                  <a:lnTo>
                    <a:pt x="124"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6" name="Freeform 279">
              <a:extLst>
                <a:ext uri="{FF2B5EF4-FFF2-40B4-BE49-F238E27FC236}">
                  <a16:creationId xmlns:a16="http://schemas.microsoft.com/office/drawing/2014/main" id="{B062D196-5CE7-40C7-9EB4-D620F0A57157}"/>
                </a:ext>
              </a:extLst>
            </p:cNvPr>
            <p:cNvSpPr>
              <a:spLocks/>
            </p:cNvSpPr>
            <p:nvPr/>
          </p:nvSpPr>
          <p:spPr bwMode="auto">
            <a:xfrm>
              <a:off x="430213" y="4138613"/>
              <a:ext cx="203200" cy="71438"/>
            </a:xfrm>
            <a:custGeom>
              <a:avLst/>
              <a:gdLst>
                <a:gd name="T0" fmla="*/ 2147483646 w 128"/>
                <a:gd name="T1" fmla="*/ 2147483646 h 45"/>
                <a:gd name="T2" fmla="*/ 2147483646 w 128"/>
                <a:gd name="T3" fmla="*/ 2147483646 h 45"/>
                <a:gd name="T4" fmla="*/ 0 w 128"/>
                <a:gd name="T5" fmla="*/ 2147483646 h 45"/>
                <a:gd name="T6" fmla="*/ 0 w 128"/>
                <a:gd name="T7" fmla="*/ 2147483646 h 45"/>
                <a:gd name="T8" fmla="*/ 2147483646 w 128"/>
                <a:gd name="T9" fmla="*/ 2147483646 h 45"/>
                <a:gd name="T10" fmla="*/ 2147483646 w 128"/>
                <a:gd name="T11" fmla="*/ 2147483646 h 45"/>
                <a:gd name="T12" fmla="*/ 2147483646 w 128"/>
                <a:gd name="T13" fmla="*/ 2147483646 h 45"/>
                <a:gd name="T14" fmla="*/ 2147483646 w 128"/>
                <a:gd name="T15" fmla="*/ 2147483646 h 45"/>
                <a:gd name="T16" fmla="*/ 2147483646 w 128"/>
                <a:gd name="T17" fmla="*/ 2147483646 h 45"/>
                <a:gd name="T18" fmla="*/ 2147483646 w 128"/>
                <a:gd name="T19" fmla="*/ 2147483646 h 45"/>
                <a:gd name="T20" fmla="*/ 2147483646 w 128"/>
                <a:gd name="T21" fmla="*/ 2147483646 h 45"/>
                <a:gd name="T22" fmla="*/ 2147483646 w 128"/>
                <a:gd name="T23" fmla="*/ 0 h 45"/>
                <a:gd name="T24" fmla="*/ 2147483646 w 128"/>
                <a:gd name="T25" fmla="*/ 214748364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45"/>
                <a:gd name="T41" fmla="*/ 128 w 128"/>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45">
                  <a:moveTo>
                    <a:pt x="90" y="7"/>
                  </a:moveTo>
                  <a:lnTo>
                    <a:pt x="17" y="22"/>
                  </a:lnTo>
                  <a:lnTo>
                    <a:pt x="0" y="30"/>
                  </a:lnTo>
                  <a:lnTo>
                    <a:pt x="0" y="34"/>
                  </a:lnTo>
                  <a:lnTo>
                    <a:pt x="4" y="37"/>
                  </a:lnTo>
                  <a:lnTo>
                    <a:pt x="25" y="45"/>
                  </a:lnTo>
                  <a:lnTo>
                    <a:pt x="47" y="45"/>
                  </a:lnTo>
                  <a:lnTo>
                    <a:pt x="68" y="45"/>
                  </a:lnTo>
                  <a:lnTo>
                    <a:pt x="86" y="37"/>
                  </a:lnTo>
                  <a:lnTo>
                    <a:pt x="111" y="22"/>
                  </a:lnTo>
                  <a:lnTo>
                    <a:pt x="128" y="3"/>
                  </a:lnTo>
                  <a:lnTo>
                    <a:pt x="124" y="0"/>
                  </a:lnTo>
                  <a:lnTo>
                    <a:pt x="90"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7" name="Freeform 280">
              <a:extLst>
                <a:ext uri="{FF2B5EF4-FFF2-40B4-BE49-F238E27FC236}">
                  <a16:creationId xmlns:a16="http://schemas.microsoft.com/office/drawing/2014/main" id="{F7C1E092-5993-41C2-AA35-EA732FFB4EC1}"/>
                </a:ext>
              </a:extLst>
            </p:cNvPr>
            <p:cNvSpPr>
              <a:spLocks/>
            </p:cNvSpPr>
            <p:nvPr/>
          </p:nvSpPr>
          <p:spPr bwMode="auto">
            <a:xfrm>
              <a:off x="647701" y="3898901"/>
              <a:ext cx="47625" cy="173038"/>
            </a:xfrm>
            <a:custGeom>
              <a:avLst/>
              <a:gdLst>
                <a:gd name="T0" fmla="*/ 2147483646 w 30"/>
                <a:gd name="T1" fmla="*/ 2147483646 h 109"/>
                <a:gd name="T2" fmla="*/ 2147483646 w 30"/>
                <a:gd name="T3" fmla="*/ 2147483646 h 109"/>
                <a:gd name="T4" fmla="*/ 0 w 30"/>
                <a:gd name="T5" fmla="*/ 2147483646 h 109"/>
                <a:gd name="T6" fmla="*/ 0 w 30"/>
                <a:gd name="T7" fmla="*/ 2147483646 h 109"/>
                <a:gd name="T8" fmla="*/ 2147483646 w 30"/>
                <a:gd name="T9" fmla="*/ 0 h 109"/>
                <a:gd name="T10" fmla="*/ 2147483646 w 30"/>
                <a:gd name="T11" fmla="*/ 2147483646 h 109"/>
                <a:gd name="T12" fmla="*/ 2147483646 w 30"/>
                <a:gd name="T13" fmla="*/ 2147483646 h 109"/>
                <a:gd name="T14" fmla="*/ 2147483646 w 30"/>
                <a:gd name="T15" fmla="*/ 2147483646 h 109"/>
                <a:gd name="T16" fmla="*/ 2147483646 w 30"/>
                <a:gd name="T17" fmla="*/ 2147483646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09"/>
                <a:gd name="T29" fmla="*/ 30 w 30"/>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09">
                  <a:moveTo>
                    <a:pt x="13" y="109"/>
                  </a:moveTo>
                  <a:lnTo>
                    <a:pt x="13" y="98"/>
                  </a:lnTo>
                  <a:lnTo>
                    <a:pt x="0" y="49"/>
                  </a:lnTo>
                  <a:lnTo>
                    <a:pt x="0" y="22"/>
                  </a:lnTo>
                  <a:lnTo>
                    <a:pt x="9" y="0"/>
                  </a:lnTo>
                  <a:lnTo>
                    <a:pt x="26" y="22"/>
                  </a:lnTo>
                  <a:lnTo>
                    <a:pt x="30" y="52"/>
                  </a:lnTo>
                  <a:lnTo>
                    <a:pt x="22" y="109"/>
                  </a:lnTo>
                  <a:lnTo>
                    <a:pt x="13" y="10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8" name="Freeform 281">
              <a:extLst>
                <a:ext uri="{FF2B5EF4-FFF2-40B4-BE49-F238E27FC236}">
                  <a16:creationId xmlns:a16="http://schemas.microsoft.com/office/drawing/2014/main" id="{2340249D-6709-44F4-9A98-6A90324EFA3B}"/>
                </a:ext>
              </a:extLst>
            </p:cNvPr>
            <p:cNvSpPr>
              <a:spLocks/>
            </p:cNvSpPr>
            <p:nvPr/>
          </p:nvSpPr>
          <p:spPr bwMode="auto">
            <a:xfrm>
              <a:off x="682626" y="3898901"/>
              <a:ext cx="74613" cy="166688"/>
            </a:xfrm>
            <a:custGeom>
              <a:avLst/>
              <a:gdLst>
                <a:gd name="T0" fmla="*/ 2147483646 w 47"/>
                <a:gd name="T1" fmla="*/ 2147483646 h 105"/>
                <a:gd name="T2" fmla="*/ 2147483646 w 47"/>
                <a:gd name="T3" fmla="*/ 2147483646 h 105"/>
                <a:gd name="T4" fmla="*/ 2147483646 w 47"/>
                <a:gd name="T5" fmla="*/ 2147483646 h 105"/>
                <a:gd name="T6" fmla="*/ 2147483646 w 47"/>
                <a:gd name="T7" fmla="*/ 2147483646 h 105"/>
                <a:gd name="T8" fmla="*/ 2147483646 w 47"/>
                <a:gd name="T9" fmla="*/ 2147483646 h 105"/>
                <a:gd name="T10" fmla="*/ 2147483646 w 47"/>
                <a:gd name="T11" fmla="*/ 0 h 105"/>
                <a:gd name="T12" fmla="*/ 2147483646 w 47"/>
                <a:gd name="T13" fmla="*/ 2147483646 h 105"/>
                <a:gd name="T14" fmla="*/ 2147483646 w 47"/>
                <a:gd name="T15" fmla="*/ 2147483646 h 105"/>
                <a:gd name="T16" fmla="*/ 0 w 47"/>
                <a:gd name="T17" fmla="*/ 2147483646 h 105"/>
                <a:gd name="T18" fmla="*/ 2147483646 w 47"/>
                <a:gd name="T19" fmla="*/ 214748364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05"/>
                <a:gd name="T32" fmla="*/ 47 w 4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05">
                  <a:moveTo>
                    <a:pt x="4" y="105"/>
                  </a:moveTo>
                  <a:lnTo>
                    <a:pt x="17" y="98"/>
                  </a:lnTo>
                  <a:lnTo>
                    <a:pt x="34" y="68"/>
                  </a:lnTo>
                  <a:lnTo>
                    <a:pt x="47" y="37"/>
                  </a:lnTo>
                  <a:lnTo>
                    <a:pt x="42" y="18"/>
                  </a:lnTo>
                  <a:lnTo>
                    <a:pt x="38" y="0"/>
                  </a:lnTo>
                  <a:lnTo>
                    <a:pt x="21" y="18"/>
                  </a:lnTo>
                  <a:lnTo>
                    <a:pt x="8" y="60"/>
                  </a:lnTo>
                  <a:lnTo>
                    <a:pt x="0" y="98"/>
                  </a:lnTo>
                  <a:lnTo>
                    <a:pt x="4" y="10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9" name="Freeform 282">
              <a:extLst>
                <a:ext uri="{FF2B5EF4-FFF2-40B4-BE49-F238E27FC236}">
                  <a16:creationId xmlns:a16="http://schemas.microsoft.com/office/drawing/2014/main" id="{B49DB63E-11CE-47B7-8107-0C41D8A04B58}"/>
                </a:ext>
              </a:extLst>
            </p:cNvPr>
            <p:cNvSpPr>
              <a:spLocks/>
            </p:cNvSpPr>
            <p:nvPr/>
          </p:nvSpPr>
          <p:spPr bwMode="auto">
            <a:xfrm>
              <a:off x="531813" y="4156076"/>
              <a:ext cx="109538" cy="144463"/>
            </a:xfrm>
            <a:custGeom>
              <a:avLst/>
              <a:gdLst>
                <a:gd name="T0" fmla="*/ 2147483646 w 69"/>
                <a:gd name="T1" fmla="*/ 0 h 91"/>
                <a:gd name="T2" fmla="*/ 2147483646 w 69"/>
                <a:gd name="T3" fmla="*/ 2147483646 h 91"/>
                <a:gd name="T4" fmla="*/ 2147483646 w 69"/>
                <a:gd name="T5" fmla="*/ 2147483646 h 91"/>
                <a:gd name="T6" fmla="*/ 2147483646 w 69"/>
                <a:gd name="T7" fmla="*/ 2147483646 h 91"/>
                <a:gd name="T8" fmla="*/ 2147483646 w 69"/>
                <a:gd name="T9" fmla="*/ 2147483646 h 91"/>
                <a:gd name="T10" fmla="*/ 0 w 69"/>
                <a:gd name="T11" fmla="*/ 2147483646 h 91"/>
                <a:gd name="T12" fmla="*/ 0 w 69"/>
                <a:gd name="T13" fmla="*/ 2147483646 h 91"/>
                <a:gd name="T14" fmla="*/ 2147483646 w 69"/>
                <a:gd name="T15" fmla="*/ 2147483646 h 91"/>
                <a:gd name="T16" fmla="*/ 2147483646 w 69"/>
                <a:gd name="T17" fmla="*/ 2147483646 h 91"/>
                <a:gd name="T18" fmla="*/ 2147483646 w 69"/>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1"/>
                <a:gd name="T32" fmla="*/ 69 w 69"/>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1">
                  <a:moveTo>
                    <a:pt x="69" y="0"/>
                  </a:moveTo>
                  <a:lnTo>
                    <a:pt x="52" y="4"/>
                  </a:lnTo>
                  <a:lnTo>
                    <a:pt x="26" y="26"/>
                  </a:lnTo>
                  <a:lnTo>
                    <a:pt x="13" y="42"/>
                  </a:lnTo>
                  <a:lnTo>
                    <a:pt x="4" y="57"/>
                  </a:lnTo>
                  <a:lnTo>
                    <a:pt x="0" y="76"/>
                  </a:lnTo>
                  <a:lnTo>
                    <a:pt x="0" y="91"/>
                  </a:lnTo>
                  <a:lnTo>
                    <a:pt x="22" y="79"/>
                  </a:lnTo>
                  <a:lnTo>
                    <a:pt x="64" y="8"/>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0" name="Freeform 283">
              <a:extLst>
                <a:ext uri="{FF2B5EF4-FFF2-40B4-BE49-F238E27FC236}">
                  <a16:creationId xmlns:a16="http://schemas.microsoft.com/office/drawing/2014/main" id="{43EC6775-8B43-4987-9277-90635D4CDD24}"/>
                </a:ext>
              </a:extLst>
            </p:cNvPr>
            <p:cNvSpPr>
              <a:spLocks/>
            </p:cNvSpPr>
            <p:nvPr/>
          </p:nvSpPr>
          <p:spPr bwMode="auto">
            <a:xfrm>
              <a:off x="627063" y="4054476"/>
              <a:ext cx="88900" cy="119063"/>
            </a:xfrm>
            <a:custGeom>
              <a:avLst/>
              <a:gdLst>
                <a:gd name="T0" fmla="*/ 2147483646 w 56"/>
                <a:gd name="T1" fmla="*/ 2147483646 h 75"/>
                <a:gd name="T2" fmla="*/ 2147483646 w 56"/>
                <a:gd name="T3" fmla="*/ 2147483646 h 75"/>
                <a:gd name="T4" fmla="*/ 2147483646 w 56"/>
                <a:gd name="T5" fmla="*/ 2147483646 h 75"/>
                <a:gd name="T6" fmla="*/ 2147483646 w 56"/>
                <a:gd name="T7" fmla="*/ 0 h 75"/>
                <a:gd name="T8" fmla="*/ 2147483646 w 56"/>
                <a:gd name="T9" fmla="*/ 0 h 75"/>
                <a:gd name="T10" fmla="*/ 2147483646 w 56"/>
                <a:gd name="T11" fmla="*/ 2147483646 h 75"/>
                <a:gd name="T12" fmla="*/ 2147483646 w 56"/>
                <a:gd name="T13" fmla="*/ 2147483646 h 75"/>
                <a:gd name="T14" fmla="*/ 2147483646 w 56"/>
                <a:gd name="T15" fmla="*/ 2147483646 h 75"/>
                <a:gd name="T16" fmla="*/ 2147483646 w 56"/>
                <a:gd name="T17" fmla="*/ 2147483646 h 75"/>
                <a:gd name="T18" fmla="*/ 0 w 56"/>
                <a:gd name="T19" fmla="*/ 2147483646 h 75"/>
                <a:gd name="T20" fmla="*/ 0 w 56"/>
                <a:gd name="T21" fmla="*/ 2147483646 h 75"/>
                <a:gd name="T22" fmla="*/ 2147483646 w 56"/>
                <a:gd name="T23" fmla="*/ 2147483646 h 75"/>
                <a:gd name="T24" fmla="*/ 2147483646 w 56"/>
                <a:gd name="T25" fmla="*/ 2147483646 h 75"/>
                <a:gd name="T26" fmla="*/ 2147483646 w 56"/>
                <a:gd name="T27" fmla="*/ 2147483646 h 75"/>
                <a:gd name="T28" fmla="*/ 2147483646 w 56"/>
                <a:gd name="T29" fmla="*/ 2147483646 h 75"/>
                <a:gd name="T30" fmla="*/ 2147483646 w 56"/>
                <a:gd name="T31" fmla="*/ 2147483646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75"/>
                <a:gd name="T50" fmla="*/ 56 w 5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75">
                  <a:moveTo>
                    <a:pt x="47" y="45"/>
                  </a:moveTo>
                  <a:lnTo>
                    <a:pt x="56" y="15"/>
                  </a:lnTo>
                  <a:lnTo>
                    <a:pt x="56" y="4"/>
                  </a:lnTo>
                  <a:lnTo>
                    <a:pt x="52" y="0"/>
                  </a:lnTo>
                  <a:lnTo>
                    <a:pt x="43" y="0"/>
                  </a:lnTo>
                  <a:lnTo>
                    <a:pt x="35" y="4"/>
                  </a:lnTo>
                  <a:lnTo>
                    <a:pt x="22" y="15"/>
                  </a:lnTo>
                  <a:lnTo>
                    <a:pt x="13" y="30"/>
                  </a:lnTo>
                  <a:lnTo>
                    <a:pt x="4" y="45"/>
                  </a:lnTo>
                  <a:lnTo>
                    <a:pt x="0" y="56"/>
                  </a:lnTo>
                  <a:lnTo>
                    <a:pt x="0" y="68"/>
                  </a:lnTo>
                  <a:lnTo>
                    <a:pt x="4" y="75"/>
                  </a:lnTo>
                  <a:lnTo>
                    <a:pt x="13" y="75"/>
                  </a:lnTo>
                  <a:lnTo>
                    <a:pt x="22" y="68"/>
                  </a:lnTo>
                  <a:lnTo>
                    <a:pt x="35" y="60"/>
                  </a:lnTo>
                  <a:lnTo>
                    <a:pt x="47" y="45"/>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1" name="Freeform 284">
              <a:extLst>
                <a:ext uri="{FF2B5EF4-FFF2-40B4-BE49-F238E27FC236}">
                  <a16:creationId xmlns:a16="http://schemas.microsoft.com/office/drawing/2014/main" id="{FF5CA729-EAAC-48E9-AA60-83D203293753}"/>
                </a:ext>
              </a:extLst>
            </p:cNvPr>
            <p:cNvSpPr>
              <a:spLocks/>
            </p:cNvSpPr>
            <p:nvPr/>
          </p:nvSpPr>
          <p:spPr bwMode="auto">
            <a:xfrm>
              <a:off x="709613" y="3957638"/>
              <a:ext cx="74613" cy="103188"/>
            </a:xfrm>
            <a:custGeom>
              <a:avLst/>
              <a:gdLst>
                <a:gd name="T0" fmla="*/ 0 w 47"/>
                <a:gd name="T1" fmla="*/ 2147483646 h 65"/>
                <a:gd name="T2" fmla="*/ 0 w 47"/>
                <a:gd name="T3" fmla="*/ 2147483646 h 65"/>
                <a:gd name="T4" fmla="*/ 2147483646 w 47"/>
                <a:gd name="T5" fmla="*/ 2147483646 h 65"/>
                <a:gd name="T6" fmla="*/ 2147483646 w 47"/>
                <a:gd name="T7" fmla="*/ 2147483646 h 65"/>
                <a:gd name="T8" fmla="*/ 2147483646 w 47"/>
                <a:gd name="T9" fmla="*/ 2147483646 h 65"/>
                <a:gd name="T10" fmla="*/ 2147483646 w 47"/>
                <a:gd name="T11" fmla="*/ 2147483646 h 65"/>
                <a:gd name="T12" fmla="*/ 2147483646 w 47"/>
                <a:gd name="T13" fmla="*/ 2147483646 h 65"/>
                <a:gd name="T14" fmla="*/ 2147483646 w 47"/>
                <a:gd name="T15" fmla="*/ 2147483646 h 65"/>
                <a:gd name="T16" fmla="*/ 2147483646 w 47"/>
                <a:gd name="T17" fmla="*/ 0 h 65"/>
                <a:gd name="T18" fmla="*/ 2147483646 w 47"/>
                <a:gd name="T19" fmla="*/ 0 h 65"/>
                <a:gd name="T20" fmla="*/ 2147483646 w 47"/>
                <a:gd name="T21" fmla="*/ 2147483646 h 65"/>
                <a:gd name="T22" fmla="*/ 0 w 47"/>
                <a:gd name="T23" fmla="*/ 2147483646 h 65"/>
                <a:gd name="T24" fmla="*/ 0 w 47"/>
                <a:gd name="T25" fmla="*/ 2147483646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65"/>
                <a:gd name="T41" fmla="*/ 47 w 47"/>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65">
                  <a:moveTo>
                    <a:pt x="0" y="61"/>
                  </a:moveTo>
                  <a:lnTo>
                    <a:pt x="0" y="61"/>
                  </a:lnTo>
                  <a:lnTo>
                    <a:pt x="4" y="65"/>
                  </a:lnTo>
                  <a:lnTo>
                    <a:pt x="21" y="61"/>
                  </a:lnTo>
                  <a:lnTo>
                    <a:pt x="34" y="49"/>
                  </a:lnTo>
                  <a:lnTo>
                    <a:pt x="43" y="38"/>
                  </a:lnTo>
                  <a:lnTo>
                    <a:pt x="47" y="27"/>
                  </a:lnTo>
                  <a:lnTo>
                    <a:pt x="47" y="12"/>
                  </a:lnTo>
                  <a:lnTo>
                    <a:pt x="47" y="0"/>
                  </a:lnTo>
                  <a:lnTo>
                    <a:pt x="17" y="27"/>
                  </a:lnTo>
                  <a:lnTo>
                    <a:pt x="0"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2" name="Freeform 285">
              <a:extLst>
                <a:ext uri="{FF2B5EF4-FFF2-40B4-BE49-F238E27FC236}">
                  <a16:creationId xmlns:a16="http://schemas.microsoft.com/office/drawing/2014/main" id="{C09A252A-D817-48A6-BD4D-E43340F66218}"/>
                </a:ext>
              </a:extLst>
            </p:cNvPr>
            <p:cNvSpPr>
              <a:spLocks/>
            </p:cNvSpPr>
            <p:nvPr/>
          </p:nvSpPr>
          <p:spPr bwMode="auto">
            <a:xfrm>
              <a:off x="654051" y="4138613"/>
              <a:ext cx="14288" cy="17463"/>
            </a:xfrm>
            <a:custGeom>
              <a:avLst/>
              <a:gdLst>
                <a:gd name="T0" fmla="*/ 2147483646 w 9"/>
                <a:gd name="T1" fmla="*/ 2147483646 h 11"/>
                <a:gd name="T2" fmla="*/ 2147483646 w 9"/>
                <a:gd name="T3" fmla="*/ 0 h 11"/>
                <a:gd name="T4" fmla="*/ 0 w 9"/>
                <a:gd name="T5" fmla="*/ 2147483646 h 11"/>
                <a:gd name="T6" fmla="*/ 0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7"/>
                  </a:moveTo>
                  <a:lnTo>
                    <a:pt x="5" y="0"/>
                  </a:lnTo>
                  <a:lnTo>
                    <a:pt x="0" y="7"/>
                  </a:lnTo>
                  <a:lnTo>
                    <a:pt x="0" y="11"/>
                  </a:lnTo>
                  <a:lnTo>
                    <a:pt x="9"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3" name="Freeform 286">
              <a:extLst>
                <a:ext uri="{FF2B5EF4-FFF2-40B4-BE49-F238E27FC236}">
                  <a16:creationId xmlns:a16="http://schemas.microsoft.com/office/drawing/2014/main" id="{E32BD240-DD29-42CC-B346-05341523A605}"/>
                </a:ext>
              </a:extLst>
            </p:cNvPr>
            <p:cNvSpPr>
              <a:spLocks/>
            </p:cNvSpPr>
            <p:nvPr/>
          </p:nvSpPr>
          <p:spPr bwMode="auto">
            <a:xfrm>
              <a:off x="633413" y="4138613"/>
              <a:ext cx="14288" cy="17463"/>
            </a:xfrm>
            <a:custGeom>
              <a:avLst/>
              <a:gdLst>
                <a:gd name="T0" fmla="*/ 2147483646 w 9"/>
                <a:gd name="T1" fmla="*/ 2147483646 h 11"/>
                <a:gd name="T2" fmla="*/ 2147483646 w 9"/>
                <a:gd name="T3" fmla="*/ 0 h 11"/>
                <a:gd name="T4" fmla="*/ 0 w 9"/>
                <a:gd name="T5" fmla="*/ 2147483646 h 11"/>
                <a:gd name="T6" fmla="*/ 2147483646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7"/>
                  </a:moveTo>
                  <a:lnTo>
                    <a:pt x="9" y="0"/>
                  </a:lnTo>
                  <a:lnTo>
                    <a:pt x="0" y="7"/>
                  </a:lnTo>
                  <a:lnTo>
                    <a:pt x="5" y="11"/>
                  </a:lnTo>
                  <a:lnTo>
                    <a:pt x="9"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4" name="Freeform 287">
              <a:extLst>
                <a:ext uri="{FF2B5EF4-FFF2-40B4-BE49-F238E27FC236}">
                  <a16:creationId xmlns:a16="http://schemas.microsoft.com/office/drawing/2014/main" id="{CD2C3D82-91C6-4D71-A939-4AB456F2BC56}"/>
                </a:ext>
              </a:extLst>
            </p:cNvPr>
            <p:cNvSpPr>
              <a:spLocks/>
            </p:cNvSpPr>
            <p:nvPr/>
          </p:nvSpPr>
          <p:spPr bwMode="auto">
            <a:xfrm>
              <a:off x="674688" y="4119563"/>
              <a:ext cx="7938" cy="19050"/>
            </a:xfrm>
            <a:custGeom>
              <a:avLst/>
              <a:gdLst>
                <a:gd name="T0" fmla="*/ 2147483646 w 5"/>
                <a:gd name="T1" fmla="*/ 2147483646 h 12"/>
                <a:gd name="T2" fmla="*/ 2147483646 w 5"/>
                <a:gd name="T3" fmla="*/ 0 h 12"/>
                <a:gd name="T4" fmla="*/ 0 w 5"/>
                <a:gd name="T5" fmla="*/ 2147483646 h 12"/>
                <a:gd name="T6" fmla="*/ 0 w 5"/>
                <a:gd name="T7" fmla="*/ 2147483646 h 12"/>
                <a:gd name="T8" fmla="*/ 2147483646 w 5"/>
                <a:gd name="T9" fmla="*/ 2147483646 h 12"/>
                <a:gd name="T10" fmla="*/ 0 60000 65536"/>
                <a:gd name="T11" fmla="*/ 0 60000 65536"/>
                <a:gd name="T12" fmla="*/ 0 60000 65536"/>
                <a:gd name="T13" fmla="*/ 0 60000 65536"/>
                <a:gd name="T14" fmla="*/ 0 60000 65536"/>
                <a:gd name="T15" fmla="*/ 0 w 5"/>
                <a:gd name="T16" fmla="*/ 0 h 12"/>
                <a:gd name="T17" fmla="*/ 5 w 5"/>
                <a:gd name="T18" fmla="*/ 12 h 12"/>
              </a:gdLst>
              <a:ahLst/>
              <a:cxnLst>
                <a:cxn ang="T10">
                  <a:pos x="T0" y="T1"/>
                </a:cxn>
                <a:cxn ang="T11">
                  <a:pos x="T2" y="T3"/>
                </a:cxn>
                <a:cxn ang="T12">
                  <a:pos x="T4" y="T5"/>
                </a:cxn>
                <a:cxn ang="T13">
                  <a:pos x="T6" y="T7"/>
                </a:cxn>
                <a:cxn ang="T14">
                  <a:pos x="T8" y="T9"/>
                </a:cxn>
              </a:cxnLst>
              <a:rect l="T15" t="T16" r="T17" b="T18"/>
              <a:pathLst>
                <a:path w="5" h="12">
                  <a:moveTo>
                    <a:pt x="5" y="4"/>
                  </a:moveTo>
                  <a:lnTo>
                    <a:pt x="5" y="0"/>
                  </a:lnTo>
                  <a:lnTo>
                    <a:pt x="0" y="4"/>
                  </a:lnTo>
                  <a:lnTo>
                    <a:pt x="0" y="12"/>
                  </a:lnTo>
                  <a:lnTo>
                    <a:pt x="5"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5" name="Freeform 288">
              <a:extLst>
                <a:ext uri="{FF2B5EF4-FFF2-40B4-BE49-F238E27FC236}">
                  <a16:creationId xmlns:a16="http://schemas.microsoft.com/office/drawing/2014/main" id="{872A707F-5F58-4E30-8D49-0406AC32FB82}"/>
                </a:ext>
              </a:extLst>
            </p:cNvPr>
            <p:cNvSpPr>
              <a:spLocks/>
            </p:cNvSpPr>
            <p:nvPr/>
          </p:nvSpPr>
          <p:spPr bwMode="auto">
            <a:xfrm>
              <a:off x="647701" y="4114801"/>
              <a:ext cx="6350" cy="17463"/>
            </a:xfrm>
            <a:custGeom>
              <a:avLst/>
              <a:gdLst>
                <a:gd name="T0" fmla="*/ 2147483646 w 4"/>
                <a:gd name="T1" fmla="*/ 2147483646 h 11"/>
                <a:gd name="T2" fmla="*/ 2147483646 w 4"/>
                <a:gd name="T3" fmla="*/ 0 h 11"/>
                <a:gd name="T4" fmla="*/ 0 w 4"/>
                <a:gd name="T5" fmla="*/ 2147483646 h 11"/>
                <a:gd name="T6" fmla="*/ 0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7"/>
                  </a:moveTo>
                  <a:lnTo>
                    <a:pt x="4" y="0"/>
                  </a:lnTo>
                  <a:lnTo>
                    <a:pt x="0" y="3"/>
                  </a:lnTo>
                  <a:lnTo>
                    <a:pt x="0" y="11"/>
                  </a:lnTo>
                  <a:lnTo>
                    <a:pt x="4"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6" name="Freeform 289">
              <a:extLst>
                <a:ext uri="{FF2B5EF4-FFF2-40B4-BE49-F238E27FC236}">
                  <a16:creationId xmlns:a16="http://schemas.microsoft.com/office/drawing/2014/main" id="{08A830D6-7060-4EC3-8141-712F7FB541B5}"/>
                </a:ext>
              </a:extLst>
            </p:cNvPr>
            <p:cNvSpPr>
              <a:spLocks/>
            </p:cNvSpPr>
            <p:nvPr/>
          </p:nvSpPr>
          <p:spPr bwMode="auto">
            <a:xfrm>
              <a:off x="688976" y="4102101"/>
              <a:ext cx="6350" cy="17463"/>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0" y="0"/>
                  </a:lnTo>
                  <a:lnTo>
                    <a:pt x="0" y="4"/>
                  </a:lnTo>
                  <a:lnTo>
                    <a:pt x="4" y="11"/>
                  </a:lnTo>
                  <a:lnTo>
                    <a:pt x="4"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7" name="Freeform 290">
              <a:extLst>
                <a:ext uri="{FF2B5EF4-FFF2-40B4-BE49-F238E27FC236}">
                  <a16:creationId xmlns:a16="http://schemas.microsoft.com/office/drawing/2014/main" id="{41BB48C3-9E33-4C28-837A-EF322170D169}"/>
                </a:ext>
              </a:extLst>
            </p:cNvPr>
            <p:cNvSpPr>
              <a:spLocks/>
            </p:cNvSpPr>
            <p:nvPr/>
          </p:nvSpPr>
          <p:spPr bwMode="auto">
            <a:xfrm>
              <a:off x="654051" y="4089401"/>
              <a:ext cx="14288"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4"/>
                  </a:moveTo>
                  <a:lnTo>
                    <a:pt x="5" y="0"/>
                  </a:lnTo>
                  <a:lnTo>
                    <a:pt x="0" y="8"/>
                  </a:lnTo>
                  <a:lnTo>
                    <a:pt x="9" y="12"/>
                  </a:lnTo>
                  <a:lnTo>
                    <a:pt x="9"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8" name="Freeform 291">
              <a:extLst>
                <a:ext uri="{FF2B5EF4-FFF2-40B4-BE49-F238E27FC236}">
                  <a16:creationId xmlns:a16="http://schemas.microsoft.com/office/drawing/2014/main" id="{C298E800-1293-492C-BDAD-4D4BBE5EBDBF}"/>
                </a:ext>
              </a:extLst>
            </p:cNvPr>
            <p:cNvSpPr>
              <a:spLocks/>
            </p:cNvSpPr>
            <p:nvPr/>
          </p:nvSpPr>
          <p:spPr bwMode="auto">
            <a:xfrm>
              <a:off x="688976" y="4084638"/>
              <a:ext cx="20638" cy="11113"/>
            </a:xfrm>
            <a:custGeom>
              <a:avLst/>
              <a:gdLst>
                <a:gd name="T0" fmla="*/ 2147483646 w 13"/>
                <a:gd name="T1" fmla="*/ 2147483646 h 7"/>
                <a:gd name="T2" fmla="*/ 2147483646 w 13"/>
                <a:gd name="T3" fmla="*/ 0 h 7"/>
                <a:gd name="T4" fmla="*/ 2147483646 w 13"/>
                <a:gd name="T5" fmla="*/ 0 h 7"/>
                <a:gd name="T6" fmla="*/ 0 w 13"/>
                <a:gd name="T7" fmla="*/ 2147483646 h 7"/>
                <a:gd name="T8" fmla="*/ 2147483646 w 13"/>
                <a:gd name="T9" fmla="*/ 2147483646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8" y="3"/>
                  </a:moveTo>
                  <a:lnTo>
                    <a:pt x="13" y="0"/>
                  </a:lnTo>
                  <a:lnTo>
                    <a:pt x="4" y="0"/>
                  </a:lnTo>
                  <a:lnTo>
                    <a:pt x="0" y="7"/>
                  </a:lnTo>
                  <a:lnTo>
                    <a:pt x="8" y="3"/>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9" name="Freeform 292">
              <a:extLst>
                <a:ext uri="{FF2B5EF4-FFF2-40B4-BE49-F238E27FC236}">
                  <a16:creationId xmlns:a16="http://schemas.microsoft.com/office/drawing/2014/main" id="{A6B60CD9-D42E-4959-81A9-F82E559F1ECF}"/>
                </a:ext>
              </a:extLst>
            </p:cNvPr>
            <p:cNvSpPr>
              <a:spLocks/>
            </p:cNvSpPr>
            <p:nvPr/>
          </p:nvSpPr>
          <p:spPr bwMode="auto">
            <a:xfrm>
              <a:off x="688976" y="4060826"/>
              <a:ext cx="12700" cy="17463"/>
            </a:xfrm>
            <a:custGeom>
              <a:avLst/>
              <a:gdLst>
                <a:gd name="T0" fmla="*/ 2147483646 w 8"/>
                <a:gd name="T1" fmla="*/ 2147483646 h 11"/>
                <a:gd name="T2" fmla="*/ 2147483646 w 8"/>
                <a:gd name="T3" fmla="*/ 0 h 11"/>
                <a:gd name="T4" fmla="*/ 0 w 8"/>
                <a:gd name="T5" fmla="*/ 2147483646 h 11"/>
                <a:gd name="T6" fmla="*/ 0 w 8"/>
                <a:gd name="T7" fmla="*/ 2147483646 h 11"/>
                <a:gd name="T8" fmla="*/ 2147483646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8" y="7"/>
                  </a:moveTo>
                  <a:lnTo>
                    <a:pt x="4" y="0"/>
                  </a:lnTo>
                  <a:lnTo>
                    <a:pt x="0" y="3"/>
                  </a:lnTo>
                  <a:lnTo>
                    <a:pt x="0" y="11"/>
                  </a:lnTo>
                  <a:lnTo>
                    <a:pt x="8"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0" name="Freeform 293">
              <a:extLst>
                <a:ext uri="{FF2B5EF4-FFF2-40B4-BE49-F238E27FC236}">
                  <a16:creationId xmlns:a16="http://schemas.microsoft.com/office/drawing/2014/main" id="{D9181E47-FAC6-41D9-823E-5E305EB87468}"/>
                </a:ext>
              </a:extLst>
            </p:cNvPr>
            <p:cNvSpPr>
              <a:spLocks/>
            </p:cNvSpPr>
            <p:nvPr/>
          </p:nvSpPr>
          <p:spPr bwMode="auto">
            <a:xfrm>
              <a:off x="668338" y="4078288"/>
              <a:ext cx="14288" cy="11113"/>
            </a:xfrm>
            <a:custGeom>
              <a:avLst/>
              <a:gdLst>
                <a:gd name="T0" fmla="*/ 2147483646 w 9"/>
                <a:gd name="T1" fmla="*/ 2147483646 h 7"/>
                <a:gd name="T2" fmla="*/ 2147483646 w 9"/>
                <a:gd name="T3" fmla="*/ 0 h 7"/>
                <a:gd name="T4" fmla="*/ 0 w 9"/>
                <a:gd name="T5" fmla="*/ 0 h 7"/>
                <a:gd name="T6" fmla="*/ 0 w 9"/>
                <a:gd name="T7" fmla="*/ 2147483646 h 7"/>
                <a:gd name="T8" fmla="*/ 2147483646 w 9"/>
                <a:gd name="T9" fmla="*/ 2147483646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4" y="4"/>
                  </a:moveTo>
                  <a:lnTo>
                    <a:pt x="9" y="0"/>
                  </a:lnTo>
                  <a:lnTo>
                    <a:pt x="0" y="0"/>
                  </a:lnTo>
                  <a:lnTo>
                    <a:pt x="0" y="7"/>
                  </a:lnTo>
                  <a:lnTo>
                    <a:pt x="4"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1" name="Freeform 294">
              <a:extLst>
                <a:ext uri="{FF2B5EF4-FFF2-40B4-BE49-F238E27FC236}">
                  <a16:creationId xmlns:a16="http://schemas.microsoft.com/office/drawing/2014/main" id="{FC785478-CB33-4DA1-9A4F-6BED4676218A}"/>
                </a:ext>
              </a:extLst>
            </p:cNvPr>
            <p:cNvSpPr>
              <a:spLocks/>
            </p:cNvSpPr>
            <p:nvPr/>
          </p:nvSpPr>
          <p:spPr bwMode="auto">
            <a:xfrm>
              <a:off x="606426" y="4168776"/>
              <a:ext cx="47625" cy="173038"/>
            </a:xfrm>
            <a:custGeom>
              <a:avLst/>
              <a:gdLst>
                <a:gd name="T0" fmla="*/ 2147483646 w 30"/>
                <a:gd name="T1" fmla="*/ 0 h 109"/>
                <a:gd name="T2" fmla="*/ 2147483646 w 30"/>
                <a:gd name="T3" fmla="*/ 2147483646 h 109"/>
                <a:gd name="T4" fmla="*/ 2147483646 w 30"/>
                <a:gd name="T5" fmla="*/ 2147483646 h 109"/>
                <a:gd name="T6" fmla="*/ 2147483646 w 30"/>
                <a:gd name="T7" fmla="*/ 2147483646 h 109"/>
                <a:gd name="T8" fmla="*/ 2147483646 w 30"/>
                <a:gd name="T9" fmla="*/ 2147483646 h 109"/>
                <a:gd name="T10" fmla="*/ 2147483646 w 30"/>
                <a:gd name="T11" fmla="*/ 2147483646 h 109"/>
                <a:gd name="T12" fmla="*/ 0 w 30"/>
                <a:gd name="T13" fmla="*/ 2147483646 h 109"/>
                <a:gd name="T14" fmla="*/ 2147483646 w 30"/>
                <a:gd name="T15" fmla="*/ 2147483646 h 109"/>
                <a:gd name="T16" fmla="*/ 2147483646 w 30"/>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09"/>
                <a:gd name="T29" fmla="*/ 30 w 30"/>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09">
                  <a:moveTo>
                    <a:pt x="30" y="0"/>
                  </a:moveTo>
                  <a:lnTo>
                    <a:pt x="26" y="11"/>
                  </a:lnTo>
                  <a:lnTo>
                    <a:pt x="30" y="64"/>
                  </a:lnTo>
                  <a:lnTo>
                    <a:pt x="26" y="86"/>
                  </a:lnTo>
                  <a:lnTo>
                    <a:pt x="17" y="109"/>
                  </a:lnTo>
                  <a:lnTo>
                    <a:pt x="5" y="86"/>
                  </a:lnTo>
                  <a:lnTo>
                    <a:pt x="0" y="56"/>
                  </a:lnTo>
                  <a:lnTo>
                    <a:pt x="17" y="3"/>
                  </a:lnTo>
                  <a:lnTo>
                    <a:pt x="3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2" name="Freeform 295">
              <a:extLst>
                <a:ext uri="{FF2B5EF4-FFF2-40B4-BE49-F238E27FC236}">
                  <a16:creationId xmlns:a16="http://schemas.microsoft.com/office/drawing/2014/main" id="{5D37FE9D-BEC8-4924-BA2D-FB54EFCFF4F6}"/>
                </a:ext>
              </a:extLst>
            </p:cNvPr>
            <p:cNvSpPr>
              <a:spLocks/>
            </p:cNvSpPr>
            <p:nvPr/>
          </p:nvSpPr>
          <p:spPr bwMode="auto">
            <a:xfrm>
              <a:off x="715963" y="39766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0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3" y="15"/>
                  </a:moveTo>
                  <a:lnTo>
                    <a:pt x="9" y="49"/>
                  </a:lnTo>
                  <a:lnTo>
                    <a:pt x="0" y="60"/>
                  </a:lnTo>
                  <a:lnTo>
                    <a:pt x="4" y="68"/>
                  </a:lnTo>
                  <a:lnTo>
                    <a:pt x="26" y="68"/>
                  </a:lnTo>
                  <a:lnTo>
                    <a:pt x="47" y="64"/>
                  </a:lnTo>
                  <a:lnTo>
                    <a:pt x="69" y="56"/>
                  </a:lnTo>
                  <a:lnTo>
                    <a:pt x="86" y="45"/>
                  </a:lnTo>
                  <a:lnTo>
                    <a:pt x="103" y="22"/>
                  </a:lnTo>
                  <a:lnTo>
                    <a:pt x="112" y="0"/>
                  </a:lnTo>
                  <a:lnTo>
                    <a:pt x="107" y="0"/>
                  </a:lnTo>
                  <a:lnTo>
                    <a:pt x="73"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3" name="Freeform 296">
              <a:extLst>
                <a:ext uri="{FF2B5EF4-FFF2-40B4-BE49-F238E27FC236}">
                  <a16:creationId xmlns:a16="http://schemas.microsoft.com/office/drawing/2014/main" id="{67DCDBF7-45DC-474C-89C2-9CD6B84A5A66}"/>
                </a:ext>
              </a:extLst>
            </p:cNvPr>
            <p:cNvSpPr>
              <a:spLocks/>
            </p:cNvSpPr>
            <p:nvPr/>
          </p:nvSpPr>
          <p:spPr bwMode="auto">
            <a:xfrm>
              <a:off x="654051" y="4156076"/>
              <a:ext cx="130175" cy="144463"/>
            </a:xfrm>
            <a:custGeom>
              <a:avLst/>
              <a:gdLst>
                <a:gd name="T0" fmla="*/ 2147483646 w 82"/>
                <a:gd name="T1" fmla="*/ 2147483646 h 91"/>
                <a:gd name="T2" fmla="*/ 2147483646 w 82"/>
                <a:gd name="T3" fmla="*/ 2147483646 h 91"/>
                <a:gd name="T4" fmla="*/ 2147483646 w 82"/>
                <a:gd name="T5" fmla="*/ 2147483646 h 91"/>
                <a:gd name="T6" fmla="*/ 2147483646 w 82"/>
                <a:gd name="T7" fmla="*/ 0 h 91"/>
                <a:gd name="T8" fmla="*/ 0 w 82"/>
                <a:gd name="T9" fmla="*/ 2147483646 h 91"/>
                <a:gd name="T10" fmla="*/ 0 w 82"/>
                <a:gd name="T11" fmla="*/ 2147483646 h 91"/>
                <a:gd name="T12" fmla="*/ 2147483646 w 82"/>
                <a:gd name="T13" fmla="*/ 2147483646 h 91"/>
                <a:gd name="T14" fmla="*/ 2147483646 w 82"/>
                <a:gd name="T15" fmla="*/ 2147483646 h 91"/>
                <a:gd name="T16" fmla="*/ 2147483646 w 82"/>
                <a:gd name="T17" fmla="*/ 2147483646 h 91"/>
                <a:gd name="T18" fmla="*/ 2147483646 w 82"/>
                <a:gd name="T19" fmla="*/ 2147483646 h 91"/>
                <a:gd name="T20" fmla="*/ 2147483646 w 82"/>
                <a:gd name="T21" fmla="*/ 2147483646 h 91"/>
                <a:gd name="T22" fmla="*/ 2147483646 w 82"/>
                <a:gd name="T23" fmla="*/ 2147483646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91"/>
                <a:gd name="T38" fmla="*/ 82 w 82"/>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91">
                  <a:moveTo>
                    <a:pt x="82" y="87"/>
                  </a:moveTo>
                  <a:lnTo>
                    <a:pt x="65" y="49"/>
                  </a:lnTo>
                  <a:lnTo>
                    <a:pt x="26" y="11"/>
                  </a:lnTo>
                  <a:lnTo>
                    <a:pt x="5" y="0"/>
                  </a:lnTo>
                  <a:lnTo>
                    <a:pt x="0" y="8"/>
                  </a:lnTo>
                  <a:lnTo>
                    <a:pt x="0" y="19"/>
                  </a:lnTo>
                  <a:lnTo>
                    <a:pt x="13" y="42"/>
                  </a:lnTo>
                  <a:lnTo>
                    <a:pt x="30" y="68"/>
                  </a:lnTo>
                  <a:lnTo>
                    <a:pt x="43" y="79"/>
                  </a:lnTo>
                  <a:lnTo>
                    <a:pt x="60" y="91"/>
                  </a:lnTo>
                  <a:lnTo>
                    <a:pt x="73" y="91"/>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4" name="Freeform 297">
              <a:extLst>
                <a:ext uri="{FF2B5EF4-FFF2-40B4-BE49-F238E27FC236}">
                  <a16:creationId xmlns:a16="http://schemas.microsoft.com/office/drawing/2014/main" id="{9C213E74-2401-4E6C-955C-643D7D444D5C}"/>
                </a:ext>
              </a:extLst>
            </p:cNvPr>
            <p:cNvSpPr>
              <a:spLocks/>
            </p:cNvSpPr>
            <p:nvPr/>
          </p:nvSpPr>
          <p:spPr bwMode="auto">
            <a:xfrm>
              <a:off x="668338" y="4138613"/>
              <a:ext cx="177800" cy="95250"/>
            </a:xfrm>
            <a:custGeom>
              <a:avLst/>
              <a:gdLst>
                <a:gd name="T0" fmla="*/ 0 w 112"/>
                <a:gd name="T1" fmla="*/ 2147483646 h 60"/>
                <a:gd name="T2" fmla="*/ 2147483646 w 112"/>
                <a:gd name="T3" fmla="*/ 2147483646 h 60"/>
                <a:gd name="T4" fmla="*/ 2147483646 w 112"/>
                <a:gd name="T5" fmla="*/ 2147483646 h 60"/>
                <a:gd name="T6" fmla="*/ 2147483646 w 112"/>
                <a:gd name="T7" fmla="*/ 2147483646 h 60"/>
                <a:gd name="T8" fmla="*/ 2147483646 w 112"/>
                <a:gd name="T9" fmla="*/ 2147483646 h 60"/>
                <a:gd name="T10" fmla="*/ 2147483646 w 112"/>
                <a:gd name="T11" fmla="*/ 2147483646 h 60"/>
                <a:gd name="T12" fmla="*/ 2147483646 w 112"/>
                <a:gd name="T13" fmla="*/ 2147483646 h 60"/>
                <a:gd name="T14" fmla="*/ 2147483646 w 112"/>
                <a:gd name="T15" fmla="*/ 2147483646 h 60"/>
                <a:gd name="T16" fmla="*/ 2147483646 w 112"/>
                <a:gd name="T17" fmla="*/ 0 h 60"/>
                <a:gd name="T18" fmla="*/ 2147483646 w 112"/>
                <a:gd name="T19" fmla="*/ 2147483646 h 60"/>
                <a:gd name="T20" fmla="*/ 0 w 112"/>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0"/>
                <a:gd name="T35" fmla="*/ 112 w 112"/>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0">
                  <a:moveTo>
                    <a:pt x="0" y="11"/>
                  </a:moveTo>
                  <a:lnTo>
                    <a:pt x="34" y="37"/>
                  </a:lnTo>
                  <a:lnTo>
                    <a:pt x="86" y="56"/>
                  </a:lnTo>
                  <a:lnTo>
                    <a:pt x="107" y="60"/>
                  </a:lnTo>
                  <a:lnTo>
                    <a:pt x="112" y="53"/>
                  </a:lnTo>
                  <a:lnTo>
                    <a:pt x="107" y="45"/>
                  </a:lnTo>
                  <a:lnTo>
                    <a:pt x="86" y="26"/>
                  </a:lnTo>
                  <a:lnTo>
                    <a:pt x="51" y="7"/>
                  </a:lnTo>
                  <a:lnTo>
                    <a:pt x="17" y="0"/>
                  </a:lnTo>
                  <a:lnTo>
                    <a:pt x="4" y="3"/>
                  </a:lnTo>
                  <a:lnTo>
                    <a:pt x="0"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5" name="Freeform 298">
              <a:extLst>
                <a:ext uri="{FF2B5EF4-FFF2-40B4-BE49-F238E27FC236}">
                  <a16:creationId xmlns:a16="http://schemas.microsoft.com/office/drawing/2014/main" id="{F2515AC2-C742-4CB9-A5DC-27F3FD619DCB}"/>
                </a:ext>
              </a:extLst>
            </p:cNvPr>
            <p:cNvSpPr>
              <a:spLocks/>
            </p:cNvSpPr>
            <p:nvPr/>
          </p:nvSpPr>
          <p:spPr bwMode="auto">
            <a:xfrm>
              <a:off x="709613" y="4078288"/>
              <a:ext cx="196850" cy="60325"/>
            </a:xfrm>
            <a:custGeom>
              <a:avLst/>
              <a:gdLst>
                <a:gd name="T0" fmla="*/ 2147483646 w 124"/>
                <a:gd name="T1" fmla="*/ 2147483646 h 38"/>
                <a:gd name="T2" fmla="*/ 2147483646 w 124"/>
                <a:gd name="T3" fmla="*/ 2147483646 h 38"/>
                <a:gd name="T4" fmla="*/ 2147483646 w 124"/>
                <a:gd name="T5" fmla="*/ 0 h 38"/>
                <a:gd name="T6" fmla="*/ 0 w 124"/>
                <a:gd name="T7" fmla="*/ 2147483646 h 38"/>
                <a:gd name="T8" fmla="*/ 2147483646 w 124"/>
                <a:gd name="T9" fmla="*/ 2147483646 h 38"/>
                <a:gd name="T10" fmla="*/ 2147483646 w 124"/>
                <a:gd name="T11" fmla="*/ 2147483646 h 38"/>
                <a:gd name="T12" fmla="*/ 2147483646 w 124"/>
                <a:gd name="T13" fmla="*/ 2147483646 h 38"/>
                <a:gd name="T14" fmla="*/ 2147483646 w 124"/>
                <a:gd name="T15" fmla="*/ 2147483646 h 38"/>
                <a:gd name="T16" fmla="*/ 2147483646 w 124"/>
                <a:gd name="T17" fmla="*/ 2147483646 h 38"/>
                <a:gd name="T18" fmla="*/ 2147483646 w 124"/>
                <a:gd name="T19" fmla="*/ 2147483646 h 38"/>
                <a:gd name="T20" fmla="*/ 2147483646 w 124"/>
                <a:gd name="T21" fmla="*/ 214748364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8"/>
                <a:gd name="T35" fmla="*/ 124 w 124"/>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8">
                  <a:moveTo>
                    <a:pt x="124" y="15"/>
                  </a:moveTo>
                  <a:lnTo>
                    <a:pt x="81" y="4"/>
                  </a:lnTo>
                  <a:lnTo>
                    <a:pt x="25" y="0"/>
                  </a:lnTo>
                  <a:lnTo>
                    <a:pt x="0" y="4"/>
                  </a:lnTo>
                  <a:lnTo>
                    <a:pt x="4" y="11"/>
                  </a:lnTo>
                  <a:lnTo>
                    <a:pt x="8" y="19"/>
                  </a:lnTo>
                  <a:lnTo>
                    <a:pt x="38" y="30"/>
                  </a:lnTo>
                  <a:lnTo>
                    <a:pt x="73" y="38"/>
                  </a:lnTo>
                  <a:lnTo>
                    <a:pt x="111" y="30"/>
                  </a:lnTo>
                  <a:lnTo>
                    <a:pt x="124" y="26"/>
                  </a:lnTo>
                  <a:lnTo>
                    <a:pt x="124"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6" name="Freeform 299">
              <a:extLst>
                <a:ext uri="{FF2B5EF4-FFF2-40B4-BE49-F238E27FC236}">
                  <a16:creationId xmlns:a16="http://schemas.microsoft.com/office/drawing/2014/main" id="{0CD9AD8E-4850-4D56-AC8D-CD10BF1C6842}"/>
                </a:ext>
              </a:extLst>
            </p:cNvPr>
            <p:cNvSpPr>
              <a:spLocks/>
            </p:cNvSpPr>
            <p:nvPr/>
          </p:nvSpPr>
          <p:spPr bwMode="auto">
            <a:xfrm>
              <a:off x="695326" y="4114801"/>
              <a:ext cx="184150" cy="77788"/>
            </a:xfrm>
            <a:custGeom>
              <a:avLst/>
              <a:gdLst>
                <a:gd name="T0" fmla="*/ 0 w 116"/>
                <a:gd name="T1" fmla="*/ 2147483646 h 49"/>
                <a:gd name="T2" fmla="*/ 2147483646 w 116"/>
                <a:gd name="T3" fmla="*/ 2147483646 h 49"/>
                <a:gd name="T4" fmla="*/ 2147483646 w 116"/>
                <a:gd name="T5" fmla="*/ 2147483646 h 49"/>
                <a:gd name="T6" fmla="*/ 2147483646 w 116"/>
                <a:gd name="T7" fmla="*/ 2147483646 h 49"/>
                <a:gd name="T8" fmla="*/ 2147483646 w 116"/>
                <a:gd name="T9" fmla="*/ 2147483646 h 49"/>
                <a:gd name="T10" fmla="*/ 2147483646 w 116"/>
                <a:gd name="T11" fmla="*/ 2147483646 h 49"/>
                <a:gd name="T12" fmla="*/ 2147483646 w 116"/>
                <a:gd name="T13" fmla="*/ 2147483646 h 49"/>
                <a:gd name="T14" fmla="*/ 2147483646 w 116"/>
                <a:gd name="T15" fmla="*/ 0 h 49"/>
                <a:gd name="T16" fmla="*/ 2147483646 w 116"/>
                <a:gd name="T17" fmla="*/ 0 h 49"/>
                <a:gd name="T18" fmla="*/ 2147483646 w 116"/>
                <a:gd name="T19" fmla="*/ 2147483646 h 49"/>
                <a:gd name="T20" fmla="*/ 0 w 116"/>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9"/>
                <a:gd name="T35" fmla="*/ 116 w 116"/>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9">
                  <a:moveTo>
                    <a:pt x="0" y="11"/>
                  </a:moveTo>
                  <a:lnTo>
                    <a:pt x="39" y="30"/>
                  </a:lnTo>
                  <a:lnTo>
                    <a:pt x="90" y="49"/>
                  </a:lnTo>
                  <a:lnTo>
                    <a:pt x="116" y="45"/>
                  </a:lnTo>
                  <a:lnTo>
                    <a:pt x="116" y="37"/>
                  </a:lnTo>
                  <a:lnTo>
                    <a:pt x="112" y="30"/>
                  </a:lnTo>
                  <a:lnTo>
                    <a:pt x="86" y="15"/>
                  </a:lnTo>
                  <a:lnTo>
                    <a:pt x="52" y="0"/>
                  </a:lnTo>
                  <a:lnTo>
                    <a:pt x="17" y="0"/>
                  </a:lnTo>
                  <a:lnTo>
                    <a:pt x="4" y="3"/>
                  </a:lnTo>
                  <a:lnTo>
                    <a:pt x="0"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7" name="Freeform 300">
              <a:extLst>
                <a:ext uri="{FF2B5EF4-FFF2-40B4-BE49-F238E27FC236}">
                  <a16:creationId xmlns:a16="http://schemas.microsoft.com/office/drawing/2014/main" id="{D292BC35-BFBF-4918-A30C-0D742B6E83B4}"/>
                </a:ext>
              </a:extLst>
            </p:cNvPr>
            <p:cNvSpPr>
              <a:spLocks/>
            </p:cNvSpPr>
            <p:nvPr/>
          </p:nvSpPr>
          <p:spPr bwMode="auto">
            <a:xfrm>
              <a:off x="7610476" y="5997576"/>
              <a:ext cx="122238" cy="142875"/>
            </a:xfrm>
            <a:custGeom>
              <a:avLst/>
              <a:gdLst>
                <a:gd name="T0" fmla="*/ 2147483646 w 77"/>
                <a:gd name="T1" fmla="*/ 2147483646 h 90"/>
                <a:gd name="T2" fmla="*/ 2147483646 w 77"/>
                <a:gd name="T3" fmla="*/ 2147483646 h 90"/>
                <a:gd name="T4" fmla="*/ 2147483646 w 77"/>
                <a:gd name="T5" fmla="*/ 2147483646 h 90"/>
                <a:gd name="T6" fmla="*/ 2147483646 w 77"/>
                <a:gd name="T7" fmla="*/ 2147483646 h 90"/>
                <a:gd name="T8" fmla="*/ 0 w 77"/>
                <a:gd name="T9" fmla="*/ 0 h 90"/>
                <a:gd name="T10" fmla="*/ 2147483646 w 77"/>
                <a:gd name="T11" fmla="*/ 2147483646 h 90"/>
                <a:gd name="T12" fmla="*/ 2147483646 w 77"/>
                <a:gd name="T13" fmla="*/ 2147483646 h 90"/>
                <a:gd name="T14" fmla="*/ 2147483646 w 77"/>
                <a:gd name="T15" fmla="*/ 2147483646 h 90"/>
                <a:gd name="T16" fmla="*/ 2147483646 w 77"/>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0"/>
                <a:gd name="T29" fmla="*/ 77 w 7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0">
                  <a:moveTo>
                    <a:pt x="68" y="90"/>
                  </a:moveTo>
                  <a:lnTo>
                    <a:pt x="64" y="83"/>
                  </a:lnTo>
                  <a:lnTo>
                    <a:pt x="25" y="45"/>
                  </a:lnTo>
                  <a:lnTo>
                    <a:pt x="8" y="22"/>
                  </a:lnTo>
                  <a:lnTo>
                    <a:pt x="0" y="0"/>
                  </a:lnTo>
                  <a:lnTo>
                    <a:pt x="30" y="11"/>
                  </a:lnTo>
                  <a:lnTo>
                    <a:pt x="51" y="34"/>
                  </a:lnTo>
                  <a:lnTo>
                    <a:pt x="77" y="83"/>
                  </a:lnTo>
                  <a:lnTo>
                    <a:pt x="68"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8" name="Freeform 301">
              <a:extLst>
                <a:ext uri="{FF2B5EF4-FFF2-40B4-BE49-F238E27FC236}">
                  <a16:creationId xmlns:a16="http://schemas.microsoft.com/office/drawing/2014/main" id="{3484C4B5-8A3A-4B70-8AF3-6679418036E5}"/>
                </a:ext>
              </a:extLst>
            </p:cNvPr>
            <p:cNvSpPr>
              <a:spLocks/>
            </p:cNvSpPr>
            <p:nvPr/>
          </p:nvSpPr>
          <p:spPr bwMode="auto">
            <a:xfrm>
              <a:off x="7678738" y="5949951"/>
              <a:ext cx="80963" cy="173038"/>
            </a:xfrm>
            <a:custGeom>
              <a:avLst/>
              <a:gdLst>
                <a:gd name="T0" fmla="*/ 2147483646 w 51"/>
                <a:gd name="T1" fmla="*/ 2147483646 h 109"/>
                <a:gd name="T2" fmla="*/ 2147483646 w 51"/>
                <a:gd name="T3" fmla="*/ 2147483646 h 109"/>
                <a:gd name="T4" fmla="*/ 0 w 51"/>
                <a:gd name="T5" fmla="*/ 2147483646 h 109"/>
                <a:gd name="T6" fmla="*/ 0 w 51"/>
                <a:gd name="T7" fmla="*/ 2147483646 h 109"/>
                <a:gd name="T8" fmla="*/ 2147483646 w 51"/>
                <a:gd name="T9" fmla="*/ 0 h 109"/>
                <a:gd name="T10" fmla="*/ 2147483646 w 51"/>
                <a:gd name="T11" fmla="*/ 0 h 109"/>
                <a:gd name="T12" fmla="*/ 2147483646 w 51"/>
                <a:gd name="T13" fmla="*/ 2147483646 h 109"/>
                <a:gd name="T14" fmla="*/ 2147483646 w 51"/>
                <a:gd name="T15" fmla="*/ 2147483646 h 109"/>
                <a:gd name="T16" fmla="*/ 2147483646 w 51"/>
                <a:gd name="T17" fmla="*/ 2147483646 h 109"/>
                <a:gd name="T18" fmla="*/ 2147483646 w 51"/>
                <a:gd name="T19" fmla="*/ 2147483646 h 109"/>
                <a:gd name="T20" fmla="*/ 2147483646 w 51"/>
                <a:gd name="T21" fmla="*/ 2147483646 h 109"/>
                <a:gd name="T22" fmla="*/ 2147483646 w 51"/>
                <a:gd name="T23" fmla="*/ 2147483646 h 109"/>
                <a:gd name="T24" fmla="*/ 2147483646 w 51"/>
                <a:gd name="T25" fmla="*/ 2147483646 h 109"/>
                <a:gd name="T26" fmla="*/ 2147483646 w 51"/>
                <a:gd name="T27" fmla="*/ 2147483646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09"/>
                <a:gd name="T44" fmla="*/ 51 w 51"/>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09">
                  <a:moveTo>
                    <a:pt x="21" y="83"/>
                  </a:moveTo>
                  <a:lnTo>
                    <a:pt x="8" y="49"/>
                  </a:lnTo>
                  <a:lnTo>
                    <a:pt x="0" y="18"/>
                  </a:lnTo>
                  <a:lnTo>
                    <a:pt x="0" y="3"/>
                  </a:lnTo>
                  <a:lnTo>
                    <a:pt x="4" y="0"/>
                  </a:lnTo>
                  <a:lnTo>
                    <a:pt x="8" y="0"/>
                  </a:lnTo>
                  <a:lnTo>
                    <a:pt x="25" y="11"/>
                  </a:lnTo>
                  <a:lnTo>
                    <a:pt x="38" y="26"/>
                  </a:lnTo>
                  <a:lnTo>
                    <a:pt x="47" y="41"/>
                  </a:lnTo>
                  <a:lnTo>
                    <a:pt x="51" y="60"/>
                  </a:lnTo>
                  <a:lnTo>
                    <a:pt x="47" y="86"/>
                  </a:lnTo>
                  <a:lnTo>
                    <a:pt x="38" y="109"/>
                  </a:lnTo>
                  <a:lnTo>
                    <a:pt x="34" y="109"/>
                  </a:lnTo>
                  <a:lnTo>
                    <a:pt x="21"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9" name="Freeform 302">
              <a:extLst>
                <a:ext uri="{FF2B5EF4-FFF2-40B4-BE49-F238E27FC236}">
                  <a16:creationId xmlns:a16="http://schemas.microsoft.com/office/drawing/2014/main" id="{D9D99B5C-3B5B-491E-A455-A333AE6216EC}"/>
                </a:ext>
              </a:extLst>
            </p:cNvPr>
            <p:cNvSpPr>
              <a:spLocks/>
            </p:cNvSpPr>
            <p:nvPr/>
          </p:nvSpPr>
          <p:spPr bwMode="auto">
            <a:xfrm>
              <a:off x="7548563" y="6069013"/>
              <a:ext cx="184150" cy="90488"/>
            </a:xfrm>
            <a:custGeom>
              <a:avLst/>
              <a:gdLst>
                <a:gd name="T0" fmla="*/ 2147483646 w 116"/>
                <a:gd name="T1" fmla="*/ 2147483646 h 57"/>
                <a:gd name="T2" fmla="*/ 2147483646 w 116"/>
                <a:gd name="T3" fmla="*/ 2147483646 h 57"/>
                <a:gd name="T4" fmla="*/ 2147483646 w 116"/>
                <a:gd name="T5" fmla="*/ 2147483646 h 57"/>
                <a:gd name="T6" fmla="*/ 0 w 116"/>
                <a:gd name="T7" fmla="*/ 0 h 57"/>
                <a:gd name="T8" fmla="*/ 2147483646 w 116"/>
                <a:gd name="T9" fmla="*/ 2147483646 h 57"/>
                <a:gd name="T10" fmla="*/ 2147483646 w 116"/>
                <a:gd name="T11" fmla="*/ 2147483646 h 57"/>
                <a:gd name="T12" fmla="*/ 2147483646 w 116"/>
                <a:gd name="T13" fmla="*/ 2147483646 h 57"/>
                <a:gd name="T14" fmla="*/ 2147483646 w 116"/>
                <a:gd name="T15" fmla="*/ 2147483646 h 57"/>
                <a:gd name="T16" fmla="*/ 2147483646 w 116"/>
                <a:gd name="T17" fmla="*/ 2147483646 h 57"/>
                <a:gd name="T18" fmla="*/ 2147483646 w 116"/>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57"/>
                <a:gd name="T32" fmla="*/ 116 w 11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57">
                  <a:moveTo>
                    <a:pt x="116" y="45"/>
                  </a:moveTo>
                  <a:lnTo>
                    <a:pt x="77" y="23"/>
                  </a:lnTo>
                  <a:lnTo>
                    <a:pt x="26" y="4"/>
                  </a:lnTo>
                  <a:lnTo>
                    <a:pt x="0" y="0"/>
                  </a:lnTo>
                  <a:lnTo>
                    <a:pt x="4" y="19"/>
                  </a:lnTo>
                  <a:lnTo>
                    <a:pt x="26" y="34"/>
                  </a:lnTo>
                  <a:lnTo>
                    <a:pt x="60" y="49"/>
                  </a:lnTo>
                  <a:lnTo>
                    <a:pt x="94" y="57"/>
                  </a:lnTo>
                  <a:lnTo>
                    <a:pt x="112" y="49"/>
                  </a:lnTo>
                  <a:lnTo>
                    <a:pt x="116" y="4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0" name="Freeform 303">
              <a:extLst>
                <a:ext uri="{FF2B5EF4-FFF2-40B4-BE49-F238E27FC236}">
                  <a16:creationId xmlns:a16="http://schemas.microsoft.com/office/drawing/2014/main" id="{5DE41931-F56A-40BA-A559-86312724A0E6}"/>
                </a:ext>
              </a:extLst>
            </p:cNvPr>
            <p:cNvSpPr>
              <a:spLocks/>
            </p:cNvSpPr>
            <p:nvPr/>
          </p:nvSpPr>
          <p:spPr bwMode="auto">
            <a:xfrm>
              <a:off x="7521576" y="6146801"/>
              <a:ext cx="196850" cy="36513"/>
            </a:xfrm>
            <a:custGeom>
              <a:avLst/>
              <a:gdLst>
                <a:gd name="T0" fmla="*/ 2147483646 w 124"/>
                <a:gd name="T1" fmla="*/ 2147483646 h 23"/>
                <a:gd name="T2" fmla="*/ 2147483646 w 124"/>
                <a:gd name="T3" fmla="*/ 2147483646 h 23"/>
                <a:gd name="T4" fmla="*/ 2147483646 w 124"/>
                <a:gd name="T5" fmla="*/ 2147483646 h 23"/>
                <a:gd name="T6" fmla="*/ 2147483646 w 124"/>
                <a:gd name="T7" fmla="*/ 2147483646 h 23"/>
                <a:gd name="T8" fmla="*/ 0 w 124"/>
                <a:gd name="T9" fmla="*/ 2147483646 h 23"/>
                <a:gd name="T10" fmla="*/ 2147483646 w 124"/>
                <a:gd name="T11" fmla="*/ 0 h 23"/>
                <a:gd name="T12" fmla="*/ 2147483646 w 124"/>
                <a:gd name="T13" fmla="*/ 0 h 23"/>
                <a:gd name="T14" fmla="*/ 2147483646 w 124"/>
                <a:gd name="T15" fmla="*/ 2147483646 h 23"/>
                <a:gd name="T16" fmla="*/ 2147483646 w 124"/>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3"/>
                <a:gd name="T29" fmla="*/ 124 w 1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3">
                  <a:moveTo>
                    <a:pt x="124" y="19"/>
                  </a:moveTo>
                  <a:lnTo>
                    <a:pt x="111" y="19"/>
                  </a:lnTo>
                  <a:lnTo>
                    <a:pt x="56" y="23"/>
                  </a:lnTo>
                  <a:lnTo>
                    <a:pt x="25" y="23"/>
                  </a:lnTo>
                  <a:lnTo>
                    <a:pt x="0" y="15"/>
                  </a:lnTo>
                  <a:lnTo>
                    <a:pt x="25" y="0"/>
                  </a:lnTo>
                  <a:lnTo>
                    <a:pt x="60" y="0"/>
                  </a:lnTo>
                  <a:lnTo>
                    <a:pt x="120" y="8"/>
                  </a:lnTo>
                  <a:lnTo>
                    <a:pt x="124"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1" name="Freeform 304">
              <a:extLst>
                <a:ext uri="{FF2B5EF4-FFF2-40B4-BE49-F238E27FC236}">
                  <a16:creationId xmlns:a16="http://schemas.microsoft.com/office/drawing/2014/main" id="{223414B0-25BC-4CCF-9F4A-EE6340556492}"/>
                </a:ext>
              </a:extLst>
            </p:cNvPr>
            <p:cNvSpPr>
              <a:spLocks/>
            </p:cNvSpPr>
            <p:nvPr/>
          </p:nvSpPr>
          <p:spPr bwMode="auto">
            <a:xfrm>
              <a:off x="7513638" y="6176963"/>
              <a:ext cx="204788" cy="66675"/>
            </a:xfrm>
            <a:custGeom>
              <a:avLst/>
              <a:gdLst>
                <a:gd name="T0" fmla="*/ 2147483646 w 129"/>
                <a:gd name="T1" fmla="*/ 2147483646 h 42"/>
                <a:gd name="T2" fmla="*/ 2147483646 w 129"/>
                <a:gd name="T3" fmla="*/ 2147483646 h 42"/>
                <a:gd name="T4" fmla="*/ 0 w 129"/>
                <a:gd name="T5" fmla="*/ 2147483646 h 42"/>
                <a:gd name="T6" fmla="*/ 0 w 129"/>
                <a:gd name="T7" fmla="*/ 2147483646 h 42"/>
                <a:gd name="T8" fmla="*/ 2147483646 w 129"/>
                <a:gd name="T9" fmla="*/ 2147483646 h 42"/>
                <a:gd name="T10" fmla="*/ 2147483646 w 129"/>
                <a:gd name="T11" fmla="*/ 2147483646 h 42"/>
                <a:gd name="T12" fmla="*/ 2147483646 w 129"/>
                <a:gd name="T13" fmla="*/ 2147483646 h 42"/>
                <a:gd name="T14" fmla="*/ 2147483646 w 129"/>
                <a:gd name="T15" fmla="*/ 2147483646 h 42"/>
                <a:gd name="T16" fmla="*/ 2147483646 w 129"/>
                <a:gd name="T17" fmla="*/ 2147483646 h 42"/>
                <a:gd name="T18" fmla="*/ 2147483646 w 129"/>
                <a:gd name="T19" fmla="*/ 0 h 42"/>
                <a:gd name="T20" fmla="*/ 2147483646 w 129"/>
                <a:gd name="T21" fmla="*/ 0 h 42"/>
                <a:gd name="T22" fmla="*/ 2147483646 w 129"/>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42"/>
                <a:gd name="T38" fmla="*/ 129 w 12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42">
                  <a:moveTo>
                    <a:pt x="91" y="4"/>
                  </a:moveTo>
                  <a:lnTo>
                    <a:pt x="18" y="19"/>
                  </a:lnTo>
                  <a:lnTo>
                    <a:pt x="0" y="27"/>
                  </a:lnTo>
                  <a:lnTo>
                    <a:pt x="0" y="34"/>
                  </a:lnTo>
                  <a:lnTo>
                    <a:pt x="5" y="38"/>
                  </a:lnTo>
                  <a:lnTo>
                    <a:pt x="22" y="42"/>
                  </a:lnTo>
                  <a:lnTo>
                    <a:pt x="48" y="42"/>
                  </a:lnTo>
                  <a:lnTo>
                    <a:pt x="69" y="42"/>
                  </a:lnTo>
                  <a:lnTo>
                    <a:pt x="86" y="38"/>
                  </a:lnTo>
                  <a:lnTo>
                    <a:pt x="129" y="0"/>
                  </a:lnTo>
                  <a:lnTo>
                    <a:pt x="125" y="0"/>
                  </a:lnTo>
                  <a:lnTo>
                    <a:pt x="91"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2" name="Freeform 305">
              <a:extLst>
                <a:ext uri="{FF2B5EF4-FFF2-40B4-BE49-F238E27FC236}">
                  <a16:creationId xmlns:a16="http://schemas.microsoft.com/office/drawing/2014/main" id="{0F8D2B78-FD2A-4DEC-9A7C-27E839A4DB3B}"/>
                </a:ext>
              </a:extLst>
            </p:cNvPr>
            <p:cNvSpPr>
              <a:spLocks/>
            </p:cNvSpPr>
            <p:nvPr/>
          </p:nvSpPr>
          <p:spPr bwMode="auto">
            <a:xfrm>
              <a:off x="7732713" y="5930901"/>
              <a:ext cx="47625" cy="174625"/>
            </a:xfrm>
            <a:custGeom>
              <a:avLst/>
              <a:gdLst>
                <a:gd name="T0" fmla="*/ 2147483646 w 30"/>
                <a:gd name="T1" fmla="*/ 2147483646 h 110"/>
                <a:gd name="T2" fmla="*/ 2147483646 w 30"/>
                <a:gd name="T3" fmla="*/ 2147483646 h 110"/>
                <a:gd name="T4" fmla="*/ 0 w 30"/>
                <a:gd name="T5" fmla="*/ 2147483646 h 110"/>
                <a:gd name="T6" fmla="*/ 2147483646 w 30"/>
                <a:gd name="T7" fmla="*/ 2147483646 h 110"/>
                <a:gd name="T8" fmla="*/ 2147483646 w 30"/>
                <a:gd name="T9" fmla="*/ 0 h 110"/>
                <a:gd name="T10" fmla="*/ 2147483646 w 30"/>
                <a:gd name="T11" fmla="*/ 2147483646 h 110"/>
                <a:gd name="T12" fmla="*/ 2147483646 w 30"/>
                <a:gd name="T13" fmla="*/ 2147483646 h 110"/>
                <a:gd name="T14" fmla="*/ 2147483646 w 30"/>
                <a:gd name="T15" fmla="*/ 2147483646 h 110"/>
                <a:gd name="T16" fmla="*/ 2147483646 w 30"/>
                <a:gd name="T17" fmla="*/ 214748364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13" y="110"/>
                  </a:moveTo>
                  <a:lnTo>
                    <a:pt x="13" y="98"/>
                  </a:lnTo>
                  <a:lnTo>
                    <a:pt x="0" y="49"/>
                  </a:lnTo>
                  <a:lnTo>
                    <a:pt x="4" y="23"/>
                  </a:lnTo>
                  <a:lnTo>
                    <a:pt x="8" y="0"/>
                  </a:lnTo>
                  <a:lnTo>
                    <a:pt x="26" y="23"/>
                  </a:lnTo>
                  <a:lnTo>
                    <a:pt x="30" y="49"/>
                  </a:lnTo>
                  <a:lnTo>
                    <a:pt x="21" y="110"/>
                  </a:lnTo>
                  <a:lnTo>
                    <a:pt x="13" y="11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3" name="Freeform 306">
              <a:extLst>
                <a:ext uri="{FF2B5EF4-FFF2-40B4-BE49-F238E27FC236}">
                  <a16:creationId xmlns:a16="http://schemas.microsoft.com/office/drawing/2014/main" id="{0C6E68AC-27E9-42F6-8A68-A980D12465D3}"/>
                </a:ext>
              </a:extLst>
            </p:cNvPr>
            <p:cNvSpPr>
              <a:spLocks/>
            </p:cNvSpPr>
            <p:nvPr/>
          </p:nvSpPr>
          <p:spPr bwMode="auto">
            <a:xfrm>
              <a:off x="7766051" y="5930901"/>
              <a:ext cx="76200" cy="168275"/>
            </a:xfrm>
            <a:custGeom>
              <a:avLst/>
              <a:gdLst>
                <a:gd name="T0" fmla="*/ 2147483646 w 48"/>
                <a:gd name="T1" fmla="*/ 2147483646 h 106"/>
                <a:gd name="T2" fmla="*/ 2147483646 w 48"/>
                <a:gd name="T3" fmla="*/ 2147483646 h 106"/>
                <a:gd name="T4" fmla="*/ 2147483646 w 48"/>
                <a:gd name="T5" fmla="*/ 2147483646 h 106"/>
                <a:gd name="T6" fmla="*/ 2147483646 w 48"/>
                <a:gd name="T7" fmla="*/ 2147483646 h 106"/>
                <a:gd name="T8" fmla="*/ 2147483646 w 48"/>
                <a:gd name="T9" fmla="*/ 2147483646 h 106"/>
                <a:gd name="T10" fmla="*/ 2147483646 w 48"/>
                <a:gd name="T11" fmla="*/ 2147483646 h 106"/>
                <a:gd name="T12" fmla="*/ 2147483646 w 48"/>
                <a:gd name="T13" fmla="*/ 0 h 106"/>
                <a:gd name="T14" fmla="*/ 2147483646 w 48"/>
                <a:gd name="T15" fmla="*/ 2147483646 h 106"/>
                <a:gd name="T16" fmla="*/ 2147483646 w 48"/>
                <a:gd name="T17" fmla="*/ 2147483646 h 106"/>
                <a:gd name="T18" fmla="*/ 0 w 48"/>
                <a:gd name="T19" fmla="*/ 2147483646 h 106"/>
                <a:gd name="T20" fmla="*/ 2147483646 w 48"/>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06"/>
                <a:gd name="T35" fmla="*/ 48 w 48"/>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06">
                  <a:moveTo>
                    <a:pt x="5" y="106"/>
                  </a:moveTo>
                  <a:lnTo>
                    <a:pt x="18" y="98"/>
                  </a:lnTo>
                  <a:lnTo>
                    <a:pt x="35" y="68"/>
                  </a:lnTo>
                  <a:lnTo>
                    <a:pt x="43" y="53"/>
                  </a:lnTo>
                  <a:lnTo>
                    <a:pt x="48" y="38"/>
                  </a:lnTo>
                  <a:lnTo>
                    <a:pt x="48" y="19"/>
                  </a:lnTo>
                  <a:lnTo>
                    <a:pt x="39" y="0"/>
                  </a:lnTo>
                  <a:lnTo>
                    <a:pt x="22" y="19"/>
                  </a:lnTo>
                  <a:lnTo>
                    <a:pt x="9" y="61"/>
                  </a:lnTo>
                  <a:lnTo>
                    <a:pt x="0" y="98"/>
                  </a:lnTo>
                  <a:lnTo>
                    <a:pt x="5" y="10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4" name="Freeform 307">
              <a:extLst>
                <a:ext uri="{FF2B5EF4-FFF2-40B4-BE49-F238E27FC236}">
                  <a16:creationId xmlns:a16="http://schemas.microsoft.com/office/drawing/2014/main" id="{1E0F3E8B-7FDB-4810-9898-627C65F85014}"/>
                </a:ext>
              </a:extLst>
            </p:cNvPr>
            <p:cNvSpPr>
              <a:spLocks/>
            </p:cNvSpPr>
            <p:nvPr/>
          </p:nvSpPr>
          <p:spPr bwMode="auto">
            <a:xfrm>
              <a:off x="7616826" y="6189663"/>
              <a:ext cx="109538" cy="149225"/>
            </a:xfrm>
            <a:custGeom>
              <a:avLst/>
              <a:gdLst>
                <a:gd name="T0" fmla="*/ 2147483646 w 69"/>
                <a:gd name="T1" fmla="*/ 0 h 94"/>
                <a:gd name="T2" fmla="*/ 2147483646 w 69"/>
                <a:gd name="T3" fmla="*/ 2147483646 h 94"/>
                <a:gd name="T4" fmla="*/ 2147483646 w 69"/>
                <a:gd name="T5" fmla="*/ 2147483646 h 94"/>
                <a:gd name="T6" fmla="*/ 2147483646 w 69"/>
                <a:gd name="T7" fmla="*/ 2147483646 h 94"/>
                <a:gd name="T8" fmla="*/ 2147483646 w 69"/>
                <a:gd name="T9" fmla="*/ 2147483646 h 94"/>
                <a:gd name="T10" fmla="*/ 0 w 69"/>
                <a:gd name="T11" fmla="*/ 2147483646 h 94"/>
                <a:gd name="T12" fmla="*/ 2147483646 w 69"/>
                <a:gd name="T13" fmla="*/ 2147483646 h 94"/>
                <a:gd name="T14" fmla="*/ 2147483646 w 69"/>
                <a:gd name="T15" fmla="*/ 2147483646 h 94"/>
                <a:gd name="T16" fmla="*/ 2147483646 w 69"/>
                <a:gd name="T17" fmla="*/ 2147483646 h 94"/>
                <a:gd name="T18" fmla="*/ 2147483646 w 6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4"/>
                <a:gd name="T32" fmla="*/ 69 w 6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4">
                  <a:moveTo>
                    <a:pt x="69" y="0"/>
                  </a:moveTo>
                  <a:lnTo>
                    <a:pt x="51" y="3"/>
                  </a:lnTo>
                  <a:lnTo>
                    <a:pt x="26" y="30"/>
                  </a:lnTo>
                  <a:lnTo>
                    <a:pt x="13" y="41"/>
                  </a:lnTo>
                  <a:lnTo>
                    <a:pt x="4" y="56"/>
                  </a:lnTo>
                  <a:lnTo>
                    <a:pt x="0" y="75"/>
                  </a:lnTo>
                  <a:lnTo>
                    <a:pt x="4" y="94"/>
                  </a:lnTo>
                  <a:lnTo>
                    <a:pt x="26" y="79"/>
                  </a:lnTo>
                  <a:lnTo>
                    <a:pt x="64" y="3"/>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5" name="Freeform 308">
              <a:extLst>
                <a:ext uri="{FF2B5EF4-FFF2-40B4-BE49-F238E27FC236}">
                  <a16:creationId xmlns:a16="http://schemas.microsoft.com/office/drawing/2014/main" id="{F5DBCCD8-9B3E-410C-86C0-D0E2605CB7E7}"/>
                </a:ext>
              </a:extLst>
            </p:cNvPr>
            <p:cNvSpPr>
              <a:spLocks/>
            </p:cNvSpPr>
            <p:nvPr/>
          </p:nvSpPr>
          <p:spPr bwMode="auto">
            <a:xfrm>
              <a:off x="7712076" y="6086476"/>
              <a:ext cx="88900" cy="120650"/>
            </a:xfrm>
            <a:custGeom>
              <a:avLst/>
              <a:gdLst>
                <a:gd name="T0" fmla="*/ 2147483646 w 56"/>
                <a:gd name="T1" fmla="*/ 2147483646 h 76"/>
                <a:gd name="T2" fmla="*/ 2147483646 w 56"/>
                <a:gd name="T3" fmla="*/ 2147483646 h 76"/>
                <a:gd name="T4" fmla="*/ 2147483646 w 56"/>
                <a:gd name="T5" fmla="*/ 2147483646 h 76"/>
                <a:gd name="T6" fmla="*/ 2147483646 w 56"/>
                <a:gd name="T7" fmla="*/ 0 h 76"/>
                <a:gd name="T8" fmla="*/ 2147483646 w 56"/>
                <a:gd name="T9" fmla="*/ 0 h 76"/>
                <a:gd name="T10" fmla="*/ 2147483646 w 56"/>
                <a:gd name="T11" fmla="*/ 2147483646 h 76"/>
                <a:gd name="T12" fmla="*/ 2147483646 w 56"/>
                <a:gd name="T13" fmla="*/ 2147483646 h 76"/>
                <a:gd name="T14" fmla="*/ 2147483646 w 56"/>
                <a:gd name="T15" fmla="*/ 2147483646 h 76"/>
                <a:gd name="T16" fmla="*/ 2147483646 w 56"/>
                <a:gd name="T17" fmla="*/ 2147483646 h 76"/>
                <a:gd name="T18" fmla="*/ 0 w 56"/>
                <a:gd name="T19" fmla="*/ 2147483646 h 76"/>
                <a:gd name="T20" fmla="*/ 0 w 56"/>
                <a:gd name="T21" fmla="*/ 2147483646 h 76"/>
                <a:gd name="T22" fmla="*/ 2147483646 w 56"/>
                <a:gd name="T23" fmla="*/ 2147483646 h 76"/>
                <a:gd name="T24" fmla="*/ 2147483646 w 56"/>
                <a:gd name="T25" fmla="*/ 2147483646 h 76"/>
                <a:gd name="T26" fmla="*/ 2147483646 w 56"/>
                <a:gd name="T27" fmla="*/ 2147483646 h 76"/>
                <a:gd name="T28" fmla="*/ 2147483646 w 56"/>
                <a:gd name="T29" fmla="*/ 2147483646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76"/>
                <a:gd name="T47" fmla="*/ 56 w 5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76">
                  <a:moveTo>
                    <a:pt x="47" y="46"/>
                  </a:moveTo>
                  <a:lnTo>
                    <a:pt x="56" y="16"/>
                  </a:lnTo>
                  <a:lnTo>
                    <a:pt x="56" y="4"/>
                  </a:lnTo>
                  <a:lnTo>
                    <a:pt x="52" y="0"/>
                  </a:lnTo>
                  <a:lnTo>
                    <a:pt x="43" y="0"/>
                  </a:lnTo>
                  <a:lnTo>
                    <a:pt x="34" y="4"/>
                  </a:lnTo>
                  <a:lnTo>
                    <a:pt x="21" y="16"/>
                  </a:lnTo>
                  <a:lnTo>
                    <a:pt x="13" y="31"/>
                  </a:lnTo>
                  <a:lnTo>
                    <a:pt x="4" y="46"/>
                  </a:lnTo>
                  <a:lnTo>
                    <a:pt x="0" y="61"/>
                  </a:lnTo>
                  <a:lnTo>
                    <a:pt x="0" y="68"/>
                  </a:lnTo>
                  <a:lnTo>
                    <a:pt x="4" y="76"/>
                  </a:lnTo>
                  <a:lnTo>
                    <a:pt x="13" y="76"/>
                  </a:lnTo>
                  <a:lnTo>
                    <a:pt x="21" y="68"/>
                  </a:lnTo>
                  <a:lnTo>
                    <a:pt x="47" y="46"/>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6" name="Freeform 309">
              <a:extLst>
                <a:ext uri="{FF2B5EF4-FFF2-40B4-BE49-F238E27FC236}">
                  <a16:creationId xmlns:a16="http://schemas.microsoft.com/office/drawing/2014/main" id="{1C5D491C-566C-40BA-92EA-80E738651BA5}"/>
                </a:ext>
              </a:extLst>
            </p:cNvPr>
            <p:cNvSpPr>
              <a:spLocks/>
            </p:cNvSpPr>
            <p:nvPr/>
          </p:nvSpPr>
          <p:spPr bwMode="auto">
            <a:xfrm>
              <a:off x="7794626" y="5991226"/>
              <a:ext cx="80963" cy="101600"/>
            </a:xfrm>
            <a:custGeom>
              <a:avLst/>
              <a:gdLst>
                <a:gd name="T0" fmla="*/ 0 w 51"/>
                <a:gd name="T1" fmla="*/ 2147483646 h 64"/>
                <a:gd name="T2" fmla="*/ 0 w 51"/>
                <a:gd name="T3" fmla="*/ 2147483646 h 64"/>
                <a:gd name="T4" fmla="*/ 2147483646 w 51"/>
                <a:gd name="T5" fmla="*/ 2147483646 h 64"/>
                <a:gd name="T6" fmla="*/ 2147483646 w 51"/>
                <a:gd name="T7" fmla="*/ 2147483646 h 64"/>
                <a:gd name="T8" fmla="*/ 2147483646 w 51"/>
                <a:gd name="T9" fmla="*/ 2147483646 h 64"/>
                <a:gd name="T10" fmla="*/ 2147483646 w 51"/>
                <a:gd name="T11" fmla="*/ 2147483646 h 64"/>
                <a:gd name="T12" fmla="*/ 2147483646 w 51"/>
                <a:gd name="T13" fmla="*/ 2147483646 h 64"/>
                <a:gd name="T14" fmla="*/ 2147483646 w 51"/>
                <a:gd name="T15" fmla="*/ 2147483646 h 64"/>
                <a:gd name="T16" fmla="*/ 2147483646 w 51"/>
                <a:gd name="T17" fmla="*/ 0 h 64"/>
                <a:gd name="T18" fmla="*/ 2147483646 w 51"/>
                <a:gd name="T19" fmla="*/ 0 h 64"/>
                <a:gd name="T20" fmla="*/ 2147483646 w 51"/>
                <a:gd name="T21" fmla="*/ 2147483646 h 64"/>
                <a:gd name="T22" fmla="*/ 0 w 51"/>
                <a:gd name="T23" fmla="*/ 2147483646 h 64"/>
                <a:gd name="T24" fmla="*/ 0 w 51"/>
                <a:gd name="T25" fmla="*/ 2147483646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64"/>
                <a:gd name="T41" fmla="*/ 51 w 51"/>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64">
                  <a:moveTo>
                    <a:pt x="0" y="60"/>
                  </a:moveTo>
                  <a:lnTo>
                    <a:pt x="0" y="60"/>
                  </a:lnTo>
                  <a:lnTo>
                    <a:pt x="4" y="64"/>
                  </a:lnTo>
                  <a:lnTo>
                    <a:pt x="21" y="60"/>
                  </a:lnTo>
                  <a:lnTo>
                    <a:pt x="34" y="49"/>
                  </a:lnTo>
                  <a:lnTo>
                    <a:pt x="42" y="38"/>
                  </a:lnTo>
                  <a:lnTo>
                    <a:pt x="47" y="26"/>
                  </a:lnTo>
                  <a:lnTo>
                    <a:pt x="51" y="11"/>
                  </a:lnTo>
                  <a:lnTo>
                    <a:pt x="51" y="0"/>
                  </a:lnTo>
                  <a:lnTo>
                    <a:pt x="47" y="0"/>
                  </a:lnTo>
                  <a:lnTo>
                    <a:pt x="17" y="26"/>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7" name="Freeform 310">
              <a:extLst>
                <a:ext uri="{FF2B5EF4-FFF2-40B4-BE49-F238E27FC236}">
                  <a16:creationId xmlns:a16="http://schemas.microsoft.com/office/drawing/2014/main" id="{7CC7AD65-93BC-41D5-BD97-775BE60684A8}"/>
                </a:ext>
              </a:extLst>
            </p:cNvPr>
            <p:cNvSpPr>
              <a:spLocks/>
            </p:cNvSpPr>
            <p:nvPr/>
          </p:nvSpPr>
          <p:spPr bwMode="auto">
            <a:xfrm>
              <a:off x="7739063" y="6170613"/>
              <a:ext cx="14288" cy="19050"/>
            </a:xfrm>
            <a:custGeom>
              <a:avLst/>
              <a:gdLst>
                <a:gd name="T0" fmla="*/ 2147483646 w 9"/>
                <a:gd name="T1" fmla="*/ 2147483646 h 12"/>
                <a:gd name="T2" fmla="*/ 2147483646 w 9"/>
                <a:gd name="T3" fmla="*/ 0 h 12"/>
                <a:gd name="T4" fmla="*/ 0 w 9"/>
                <a:gd name="T5" fmla="*/ 2147483646 h 12"/>
                <a:gd name="T6" fmla="*/ 0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4" y="0"/>
                  </a:lnTo>
                  <a:lnTo>
                    <a:pt x="0" y="4"/>
                  </a:lnTo>
                  <a:lnTo>
                    <a:pt x="0"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8" name="Freeform 311">
              <a:extLst>
                <a:ext uri="{FF2B5EF4-FFF2-40B4-BE49-F238E27FC236}">
                  <a16:creationId xmlns:a16="http://schemas.microsoft.com/office/drawing/2014/main" id="{0C2F4339-4491-4FD9-AE42-3C6B37001998}"/>
                </a:ext>
              </a:extLst>
            </p:cNvPr>
            <p:cNvSpPr>
              <a:spLocks/>
            </p:cNvSpPr>
            <p:nvPr/>
          </p:nvSpPr>
          <p:spPr bwMode="auto">
            <a:xfrm>
              <a:off x="7718426" y="6170613"/>
              <a:ext cx="14288"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9" y="0"/>
                  </a:lnTo>
                  <a:lnTo>
                    <a:pt x="0" y="8"/>
                  </a:lnTo>
                  <a:lnTo>
                    <a:pt x="5"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9" name="Freeform 312">
              <a:extLst>
                <a:ext uri="{FF2B5EF4-FFF2-40B4-BE49-F238E27FC236}">
                  <a16:creationId xmlns:a16="http://schemas.microsoft.com/office/drawing/2014/main" id="{321995A7-4220-46E2-8FA2-864C08587750}"/>
                </a:ext>
              </a:extLst>
            </p:cNvPr>
            <p:cNvSpPr>
              <a:spLocks/>
            </p:cNvSpPr>
            <p:nvPr/>
          </p:nvSpPr>
          <p:spPr bwMode="auto">
            <a:xfrm>
              <a:off x="7759701" y="6153151"/>
              <a:ext cx="6350" cy="17463"/>
            </a:xfrm>
            <a:custGeom>
              <a:avLst/>
              <a:gdLst>
                <a:gd name="T0" fmla="*/ 2147483646 w 4"/>
                <a:gd name="T1" fmla="*/ 2147483646 h 11"/>
                <a:gd name="T2" fmla="*/ 2147483646 w 4"/>
                <a:gd name="T3" fmla="*/ 0 h 11"/>
                <a:gd name="T4" fmla="*/ 0 w 4"/>
                <a:gd name="T5" fmla="*/ 2147483646 h 11"/>
                <a:gd name="T6" fmla="*/ 0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4" y="0"/>
                  </a:lnTo>
                  <a:lnTo>
                    <a:pt x="0" y="4"/>
                  </a:lnTo>
                  <a:lnTo>
                    <a:pt x="0" y="11"/>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0" name="Freeform 313">
              <a:extLst>
                <a:ext uri="{FF2B5EF4-FFF2-40B4-BE49-F238E27FC236}">
                  <a16:creationId xmlns:a16="http://schemas.microsoft.com/office/drawing/2014/main" id="{3EA7C3CD-66B5-45C3-A3C4-ECF986C9C771}"/>
                </a:ext>
              </a:extLst>
            </p:cNvPr>
            <p:cNvSpPr>
              <a:spLocks/>
            </p:cNvSpPr>
            <p:nvPr/>
          </p:nvSpPr>
          <p:spPr bwMode="auto">
            <a:xfrm>
              <a:off x="7732713" y="6146801"/>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4"/>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1" name="Freeform 314">
              <a:extLst>
                <a:ext uri="{FF2B5EF4-FFF2-40B4-BE49-F238E27FC236}">
                  <a16:creationId xmlns:a16="http://schemas.microsoft.com/office/drawing/2014/main" id="{70A2D8C7-B6F2-4948-A490-E5CE3EBB0409}"/>
                </a:ext>
              </a:extLst>
            </p:cNvPr>
            <p:cNvSpPr>
              <a:spLocks/>
            </p:cNvSpPr>
            <p:nvPr/>
          </p:nvSpPr>
          <p:spPr bwMode="auto">
            <a:xfrm>
              <a:off x="7773988" y="6135688"/>
              <a:ext cx="6350" cy="17463"/>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3"/>
                  </a:moveTo>
                  <a:lnTo>
                    <a:pt x="0" y="0"/>
                  </a:lnTo>
                  <a:lnTo>
                    <a:pt x="0" y="3"/>
                  </a:lnTo>
                  <a:lnTo>
                    <a:pt x="4" y="11"/>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2" name="Freeform 315">
              <a:extLst>
                <a:ext uri="{FF2B5EF4-FFF2-40B4-BE49-F238E27FC236}">
                  <a16:creationId xmlns:a16="http://schemas.microsoft.com/office/drawing/2014/main" id="{C3958FE6-D314-451B-BD29-B88B79501B46}"/>
                </a:ext>
              </a:extLst>
            </p:cNvPr>
            <p:cNvSpPr>
              <a:spLocks/>
            </p:cNvSpPr>
            <p:nvPr/>
          </p:nvSpPr>
          <p:spPr bwMode="auto">
            <a:xfrm>
              <a:off x="7739063" y="6122988"/>
              <a:ext cx="14288" cy="17463"/>
            </a:xfrm>
            <a:custGeom>
              <a:avLst/>
              <a:gdLst>
                <a:gd name="T0" fmla="*/ 2147483646 w 9"/>
                <a:gd name="T1" fmla="*/ 2147483646 h 11"/>
                <a:gd name="T2" fmla="*/ 2147483646 w 9"/>
                <a:gd name="T3" fmla="*/ 0 h 11"/>
                <a:gd name="T4" fmla="*/ 0 w 9"/>
                <a:gd name="T5" fmla="*/ 2147483646 h 11"/>
                <a:gd name="T6" fmla="*/ 2147483646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4"/>
                  </a:moveTo>
                  <a:lnTo>
                    <a:pt x="4" y="0"/>
                  </a:lnTo>
                  <a:lnTo>
                    <a:pt x="0" y="8"/>
                  </a:lnTo>
                  <a:lnTo>
                    <a:pt x="9" y="11"/>
                  </a:lnTo>
                  <a:lnTo>
                    <a:pt x="9"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3" name="Freeform 316">
              <a:extLst>
                <a:ext uri="{FF2B5EF4-FFF2-40B4-BE49-F238E27FC236}">
                  <a16:creationId xmlns:a16="http://schemas.microsoft.com/office/drawing/2014/main" id="{46A5AC99-8861-48FF-9009-B9B3A919B0A8}"/>
                </a:ext>
              </a:extLst>
            </p:cNvPr>
            <p:cNvSpPr>
              <a:spLocks/>
            </p:cNvSpPr>
            <p:nvPr/>
          </p:nvSpPr>
          <p:spPr bwMode="auto">
            <a:xfrm>
              <a:off x="7773988" y="6116638"/>
              <a:ext cx="20638" cy="6350"/>
            </a:xfrm>
            <a:custGeom>
              <a:avLst/>
              <a:gdLst>
                <a:gd name="T0" fmla="*/ 2147483646 w 13"/>
                <a:gd name="T1" fmla="*/ 2147483646 h 4"/>
                <a:gd name="T2" fmla="*/ 2147483646 w 13"/>
                <a:gd name="T3" fmla="*/ 0 h 4"/>
                <a:gd name="T4" fmla="*/ 2147483646 w 13"/>
                <a:gd name="T5" fmla="*/ 0 h 4"/>
                <a:gd name="T6" fmla="*/ 0 w 13"/>
                <a:gd name="T7" fmla="*/ 2147483646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8" y="4"/>
                  </a:moveTo>
                  <a:lnTo>
                    <a:pt x="13" y="0"/>
                  </a:lnTo>
                  <a:lnTo>
                    <a:pt x="4" y="0"/>
                  </a:lnTo>
                  <a:lnTo>
                    <a:pt x="0" y="4"/>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4" name="Freeform 317">
              <a:extLst>
                <a:ext uri="{FF2B5EF4-FFF2-40B4-BE49-F238E27FC236}">
                  <a16:creationId xmlns:a16="http://schemas.microsoft.com/office/drawing/2014/main" id="{DEA65B65-A5B9-40A6-A2CD-9749CD8E6D30}"/>
                </a:ext>
              </a:extLst>
            </p:cNvPr>
            <p:cNvSpPr>
              <a:spLocks/>
            </p:cNvSpPr>
            <p:nvPr/>
          </p:nvSpPr>
          <p:spPr bwMode="auto">
            <a:xfrm>
              <a:off x="7773988" y="6092826"/>
              <a:ext cx="12700" cy="19050"/>
            </a:xfrm>
            <a:custGeom>
              <a:avLst/>
              <a:gdLst>
                <a:gd name="T0" fmla="*/ 2147483646 w 8"/>
                <a:gd name="T1" fmla="*/ 2147483646 h 12"/>
                <a:gd name="T2" fmla="*/ 2147483646 w 8"/>
                <a:gd name="T3" fmla="*/ 0 h 12"/>
                <a:gd name="T4" fmla="*/ 0 w 8"/>
                <a:gd name="T5" fmla="*/ 2147483646 h 12"/>
                <a:gd name="T6" fmla="*/ 0 w 8"/>
                <a:gd name="T7" fmla="*/ 2147483646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4"/>
                  </a:moveTo>
                  <a:lnTo>
                    <a:pt x="4" y="0"/>
                  </a:lnTo>
                  <a:lnTo>
                    <a:pt x="0" y="4"/>
                  </a:lnTo>
                  <a:lnTo>
                    <a:pt x="0" y="12"/>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5" name="Freeform 318">
              <a:extLst>
                <a:ext uri="{FF2B5EF4-FFF2-40B4-BE49-F238E27FC236}">
                  <a16:creationId xmlns:a16="http://schemas.microsoft.com/office/drawing/2014/main" id="{17CDC793-8F81-40E4-B1BD-19017F6FC2BD}"/>
                </a:ext>
              </a:extLst>
            </p:cNvPr>
            <p:cNvSpPr>
              <a:spLocks/>
            </p:cNvSpPr>
            <p:nvPr/>
          </p:nvSpPr>
          <p:spPr bwMode="auto">
            <a:xfrm>
              <a:off x="7753351" y="6111876"/>
              <a:ext cx="12700" cy="11113"/>
            </a:xfrm>
            <a:custGeom>
              <a:avLst/>
              <a:gdLst>
                <a:gd name="T0" fmla="*/ 2147483646 w 8"/>
                <a:gd name="T1" fmla="*/ 2147483646 h 7"/>
                <a:gd name="T2" fmla="*/ 2147483646 w 8"/>
                <a:gd name="T3" fmla="*/ 0 h 7"/>
                <a:gd name="T4" fmla="*/ 0 w 8"/>
                <a:gd name="T5" fmla="*/ 0 h 7"/>
                <a:gd name="T6" fmla="*/ 0 w 8"/>
                <a:gd name="T7" fmla="*/ 2147483646 h 7"/>
                <a:gd name="T8" fmla="*/ 2147483646 w 8"/>
                <a:gd name="T9" fmla="*/ 214748364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3"/>
                  </a:moveTo>
                  <a:lnTo>
                    <a:pt x="8" y="0"/>
                  </a:lnTo>
                  <a:lnTo>
                    <a:pt x="0" y="0"/>
                  </a:lnTo>
                  <a:lnTo>
                    <a:pt x="0" y="7"/>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6" name="Freeform 319">
              <a:extLst>
                <a:ext uri="{FF2B5EF4-FFF2-40B4-BE49-F238E27FC236}">
                  <a16:creationId xmlns:a16="http://schemas.microsoft.com/office/drawing/2014/main" id="{A3F4A64C-0137-4DC8-A6C7-F8F127034402}"/>
                </a:ext>
              </a:extLst>
            </p:cNvPr>
            <p:cNvSpPr>
              <a:spLocks/>
            </p:cNvSpPr>
            <p:nvPr/>
          </p:nvSpPr>
          <p:spPr bwMode="auto">
            <a:xfrm>
              <a:off x="7691438" y="6200776"/>
              <a:ext cx="47625" cy="174625"/>
            </a:xfrm>
            <a:custGeom>
              <a:avLst/>
              <a:gdLst>
                <a:gd name="T0" fmla="*/ 2147483646 w 30"/>
                <a:gd name="T1" fmla="*/ 0 h 110"/>
                <a:gd name="T2" fmla="*/ 2147483646 w 30"/>
                <a:gd name="T3" fmla="*/ 2147483646 h 110"/>
                <a:gd name="T4" fmla="*/ 2147483646 w 30"/>
                <a:gd name="T5" fmla="*/ 2147483646 h 110"/>
                <a:gd name="T6" fmla="*/ 2147483646 w 30"/>
                <a:gd name="T7" fmla="*/ 2147483646 h 110"/>
                <a:gd name="T8" fmla="*/ 2147483646 w 30"/>
                <a:gd name="T9" fmla="*/ 2147483646 h 110"/>
                <a:gd name="T10" fmla="*/ 2147483646 w 30"/>
                <a:gd name="T11" fmla="*/ 2147483646 h 110"/>
                <a:gd name="T12" fmla="*/ 0 w 30"/>
                <a:gd name="T13" fmla="*/ 2147483646 h 110"/>
                <a:gd name="T14" fmla="*/ 2147483646 w 30"/>
                <a:gd name="T15" fmla="*/ 0 h 110"/>
                <a:gd name="T16" fmla="*/ 2147483646 w 30"/>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30" y="0"/>
                  </a:moveTo>
                  <a:lnTo>
                    <a:pt x="26" y="12"/>
                  </a:lnTo>
                  <a:lnTo>
                    <a:pt x="30" y="64"/>
                  </a:lnTo>
                  <a:lnTo>
                    <a:pt x="30" y="87"/>
                  </a:lnTo>
                  <a:lnTo>
                    <a:pt x="17" y="110"/>
                  </a:lnTo>
                  <a:lnTo>
                    <a:pt x="4" y="87"/>
                  </a:lnTo>
                  <a:lnTo>
                    <a:pt x="0" y="57"/>
                  </a:lnTo>
                  <a:lnTo>
                    <a:pt x="17" y="0"/>
                  </a:lnTo>
                  <a:lnTo>
                    <a:pt x="3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7" name="Freeform 320">
              <a:extLst>
                <a:ext uri="{FF2B5EF4-FFF2-40B4-BE49-F238E27FC236}">
                  <a16:creationId xmlns:a16="http://schemas.microsoft.com/office/drawing/2014/main" id="{1CB07D1F-FCA5-4F66-96A7-F97606FCAE7F}"/>
                </a:ext>
              </a:extLst>
            </p:cNvPr>
            <p:cNvSpPr>
              <a:spLocks/>
            </p:cNvSpPr>
            <p:nvPr/>
          </p:nvSpPr>
          <p:spPr bwMode="auto">
            <a:xfrm>
              <a:off x="7800976" y="60086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2147483646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7" y="15"/>
                  </a:moveTo>
                  <a:lnTo>
                    <a:pt x="8" y="49"/>
                  </a:lnTo>
                  <a:lnTo>
                    <a:pt x="0" y="61"/>
                  </a:lnTo>
                  <a:lnTo>
                    <a:pt x="4" y="68"/>
                  </a:lnTo>
                  <a:lnTo>
                    <a:pt x="26" y="68"/>
                  </a:lnTo>
                  <a:lnTo>
                    <a:pt x="47" y="65"/>
                  </a:lnTo>
                  <a:lnTo>
                    <a:pt x="69" y="57"/>
                  </a:lnTo>
                  <a:lnTo>
                    <a:pt x="86" y="46"/>
                  </a:lnTo>
                  <a:lnTo>
                    <a:pt x="103" y="27"/>
                  </a:lnTo>
                  <a:lnTo>
                    <a:pt x="112" y="4"/>
                  </a:lnTo>
                  <a:lnTo>
                    <a:pt x="107" y="0"/>
                  </a:lnTo>
                  <a:lnTo>
                    <a:pt x="77"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8" name="Freeform 321">
              <a:extLst>
                <a:ext uri="{FF2B5EF4-FFF2-40B4-BE49-F238E27FC236}">
                  <a16:creationId xmlns:a16="http://schemas.microsoft.com/office/drawing/2014/main" id="{A218048E-3E75-48C9-A810-C308E88E5EB4}"/>
                </a:ext>
              </a:extLst>
            </p:cNvPr>
            <p:cNvSpPr>
              <a:spLocks/>
            </p:cNvSpPr>
            <p:nvPr/>
          </p:nvSpPr>
          <p:spPr bwMode="auto">
            <a:xfrm>
              <a:off x="7739063" y="6189663"/>
              <a:ext cx="130175" cy="142875"/>
            </a:xfrm>
            <a:custGeom>
              <a:avLst/>
              <a:gdLst>
                <a:gd name="T0" fmla="*/ 2147483646 w 82"/>
                <a:gd name="T1" fmla="*/ 2147483646 h 90"/>
                <a:gd name="T2" fmla="*/ 2147483646 w 82"/>
                <a:gd name="T3" fmla="*/ 2147483646 h 90"/>
                <a:gd name="T4" fmla="*/ 2147483646 w 82"/>
                <a:gd name="T5" fmla="*/ 2147483646 h 90"/>
                <a:gd name="T6" fmla="*/ 2147483646 w 82"/>
                <a:gd name="T7" fmla="*/ 0 h 90"/>
                <a:gd name="T8" fmla="*/ 0 w 82"/>
                <a:gd name="T9" fmla="*/ 2147483646 h 90"/>
                <a:gd name="T10" fmla="*/ 2147483646 w 82"/>
                <a:gd name="T11" fmla="*/ 2147483646 h 90"/>
                <a:gd name="T12" fmla="*/ 2147483646 w 82"/>
                <a:gd name="T13" fmla="*/ 2147483646 h 90"/>
                <a:gd name="T14" fmla="*/ 2147483646 w 82"/>
                <a:gd name="T15" fmla="*/ 2147483646 h 90"/>
                <a:gd name="T16" fmla="*/ 2147483646 w 82"/>
                <a:gd name="T17" fmla="*/ 2147483646 h 90"/>
                <a:gd name="T18" fmla="*/ 2147483646 w 82"/>
                <a:gd name="T19" fmla="*/ 2147483646 h 90"/>
                <a:gd name="T20" fmla="*/ 2147483646 w 82"/>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0"/>
                <a:gd name="T35" fmla="*/ 82 w 82"/>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0">
                  <a:moveTo>
                    <a:pt x="82" y="87"/>
                  </a:moveTo>
                  <a:lnTo>
                    <a:pt x="65" y="49"/>
                  </a:lnTo>
                  <a:lnTo>
                    <a:pt x="26" y="11"/>
                  </a:lnTo>
                  <a:lnTo>
                    <a:pt x="4" y="0"/>
                  </a:lnTo>
                  <a:lnTo>
                    <a:pt x="0" y="19"/>
                  </a:lnTo>
                  <a:lnTo>
                    <a:pt x="13" y="41"/>
                  </a:lnTo>
                  <a:lnTo>
                    <a:pt x="30" y="68"/>
                  </a:lnTo>
                  <a:lnTo>
                    <a:pt x="47" y="79"/>
                  </a:lnTo>
                  <a:lnTo>
                    <a:pt x="65" y="87"/>
                  </a:lnTo>
                  <a:lnTo>
                    <a:pt x="77" y="90"/>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9" name="Freeform 322">
              <a:extLst>
                <a:ext uri="{FF2B5EF4-FFF2-40B4-BE49-F238E27FC236}">
                  <a16:creationId xmlns:a16="http://schemas.microsoft.com/office/drawing/2014/main" id="{ECCD1A68-0169-497F-8EF0-5AB128CADD99}"/>
                </a:ext>
              </a:extLst>
            </p:cNvPr>
            <p:cNvSpPr>
              <a:spLocks/>
            </p:cNvSpPr>
            <p:nvPr/>
          </p:nvSpPr>
          <p:spPr bwMode="auto">
            <a:xfrm>
              <a:off x="7753351" y="6170613"/>
              <a:ext cx="176213" cy="96838"/>
            </a:xfrm>
            <a:custGeom>
              <a:avLst/>
              <a:gdLst>
                <a:gd name="T0" fmla="*/ 0 w 111"/>
                <a:gd name="T1" fmla="*/ 2147483646 h 61"/>
                <a:gd name="T2" fmla="*/ 2147483646 w 111"/>
                <a:gd name="T3" fmla="*/ 2147483646 h 61"/>
                <a:gd name="T4" fmla="*/ 2147483646 w 111"/>
                <a:gd name="T5" fmla="*/ 2147483646 h 61"/>
                <a:gd name="T6" fmla="*/ 2147483646 w 111"/>
                <a:gd name="T7" fmla="*/ 2147483646 h 61"/>
                <a:gd name="T8" fmla="*/ 2147483646 w 111"/>
                <a:gd name="T9" fmla="*/ 2147483646 h 61"/>
                <a:gd name="T10" fmla="*/ 2147483646 w 111"/>
                <a:gd name="T11" fmla="*/ 2147483646 h 61"/>
                <a:gd name="T12" fmla="*/ 2147483646 w 111"/>
                <a:gd name="T13" fmla="*/ 2147483646 h 61"/>
                <a:gd name="T14" fmla="*/ 2147483646 w 111"/>
                <a:gd name="T15" fmla="*/ 2147483646 h 61"/>
                <a:gd name="T16" fmla="*/ 2147483646 w 111"/>
                <a:gd name="T17" fmla="*/ 0 h 61"/>
                <a:gd name="T18" fmla="*/ 2147483646 w 111"/>
                <a:gd name="T19" fmla="*/ 2147483646 h 61"/>
                <a:gd name="T20" fmla="*/ 0 w 111"/>
                <a:gd name="T21" fmla="*/ 2147483646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61"/>
                <a:gd name="T35" fmla="*/ 111 w 111"/>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61">
                  <a:moveTo>
                    <a:pt x="0" y="12"/>
                  </a:moveTo>
                  <a:lnTo>
                    <a:pt x="34" y="38"/>
                  </a:lnTo>
                  <a:lnTo>
                    <a:pt x="86" y="57"/>
                  </a:lnTo>
                  <a:lnTo>
                    <a:pt x="107" y="61"/>
                  </a:lnTo>
                  <a:lnTo>
                    <a:pt x="111" y="53"/>
                  </a:lnTo>
                  <a:lnTo>
                    <a:pt x="107" y="46"/>
                  </a:lnTo>
                  <a:lnTo>
                    <a:pt x="86" y="27"/>
                  </a:lnTo>
                  <a:lnTo>
                    <a:pt x="51" y="8"/>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0" name="Freeform 323">
              <a:extLst>
                <a:ext uri="{FF2B5EF4-FFF2-40B4-BE49-F238E27FC236}">
                  <a16:creationId xmlns:a16="http://schemas.microsoft.com/office/drawing/2014/main" id="{94144067-068C-43EE-80D7-A2D362E1342E}"/>
                </a:ext>
              </a:extLst>
            </p:cNvPr>
            <p:cNvSpPr>
              <a:spLocks/>
            </p:cNvSpPr>
            <p:nvPr/>
          </p:nvSpPr>
          <p:spPr bwMode="auto">
            <a:xfrm>
              <a:off x="7794626" y="6111876"/>
              <a:ext cx="196850" cy="58738"/>
            </a:xfrm>
            <a:custGeom>
              <a:avLst/>
              <a:gdLst>
                <a:gd name="T0" fmla="*/ 2147483646 w 124"/>
                <a:gd name="T1" fmla="*/ 2147483646 h 37"/>
                <a:gd name="T2" fmla="*/ 2147483646 w 124"/>
                <a:gd name="T3" fmla="*/ 2147483646 h 37"/>
                <a:gd name="T4" fmla="*/ 2147483646 w 124"/>
                <a:gd name="T5" fmla="*/ 0 h 37"/>
                <a:gd name="T6" fmla="*/ 0 w 124"/>
                <a:gd name="T7" fmla="*/ 2147483646 h 37"/>
                <a:gd name="T8" fmla="*/ 2147483646 w 124"/>
                <a:gd name="T9" fmla="*/ 2147483646 h 37"/>
                <a:gd name="T10" fmla="*/ 2147483646 w 124"/>
                <a:gd name="T11" fmla="*/ 2147483646 h 37"/>
                <a:gd name="T12" fmla="*/ 2147483646 w 124"/>
                <a:gd name="T13" fmla="*/ 2147483646 h 37"/>
                <a:gd name="T14" fmla="*/ 2147483646 w 124"/>
                <a:gd name="T15" fmla="*/ 2147483646 h 37"/>
                <a:gd name="T16" fmla="*/ 2147483646 w 124"/>
                <a:gd name="T17" fmla="*/ 2147483646 h 37"/>
                <a:gd name="T18" fmla="*/ 2147483646 w 124"/>
                <a:gd name="T19" fmla="*/ 2147483646 h 37"/>
                <a:gd name="T20" fmla="*/ 2147483646 w 124"/>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7"/>
                <a:gd name="T35" fmla="*/ 124 w 12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7">
                  <a:moveTo>
                    <a:pt x="124" y="18"/>
                  </a:moveTo>
                  <a:lnTo>
                    <a:pt x="81" y="3"/>
                  </a:lnTo>
                  <a:lnTo>
                    <a:pt x="25" y="0"/>
                  </a:lnTo>
                  <a:lnTo>
                    <a:pt x="0" y="3"/>
                  </a:lnTo>
                  <a:lnTo>
                    <a:pt x="4" y="11"/>
                  </a:lnTo>
                  <a:lnTo>
                    <a:pt x="8" y="18"/>
                  </a:lnTo>
                  <a:lnTo>
                    <a:pt x="38" y="30"/>
                  </a:lnTo>
                  <a:lnTo>
                    <a:pt x="73" y="37"/>
                  </a:lnTo>
                  <a:lnTo>
                    <a:pt x="111" y="34"/>
                  </a:lnTo>
                  <a:lnTo>
                    <a:pt x="124" y="26"/>
                  </a:lnTo>
                  <a:lnTo>
                    <a:pt x="124" y="1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1" name="Freeform 324">
              <a:extLst>
                <a:ext uri="{FF2B5EF4-FFF2-40B4-BE49-F238E27FC236}">
                  <a16:creationId xmlns:a16="http://schemas.microsoft.com/office/drawing/2014/main" id="{CEC28F83-0252-4947-BA6B-3E299FF90C66}"/>
                </a:ext>
              </a:extLst>
            </p:cNvPr>
            <p:cNvSpPr>
              <a:spLocks/>
            </p:cNvSpPr>
            <p:nvPr/>
          </p:nvSpPr>
          <p:spPr bwMode="auto">
            <a:xfrm>
              <a:off x="7780338" y="6146801"/>
              <a:ext cx="184150" cy="73025"/>
            </a:xfrm>
            <a:custGeom>
              <a:avLst/>
              <a:gdLst>
                <a:gd name="T0" fmla="*/ 0 w 116"/>
                <a:gd name="T1" fmla="*/ 2147483646 h 46"/>
                <a:gd name="T2" fmla="*/ 2147483646 w 116"/>
                <a:gd name="T3" fmla="*/ 2147483646 h 46"/>
                <a:gd name="T4" fmla="*/ 2147483646 w 116"/>
                <a:gd name="T5" fmla="*/ 2147483646 h 46"/>
                <a:gd name="T6" fmla="*/ 2147483646 w 116"/>
                <a:gd name="T7" fmla="*/ 2147483646 h 46"/>
                <a:gd name="T8" fmla="*/ 2147483646 w 116"/>
                <a:gd name="T9" fmla="*/ 2147483646 h 46"/>
                <a:gd name="T10" fmla="*/ 2147483646 w 116"/>
                <a:gd name="T11" fmla="*/ 2147483646 h 46"/>
                <a:gd name="T12" fmla="*/ 2147483646 w 116"/>
                <a:gd name="T13" fmla="*/ 2147483646 h 46"/>
                <a:gd name="T14" fmla="*/ 2147483646 w 116"/>
                <a:gd name="T15" fmla="*/ 0 h 46"/>
                <a:gd name="T16" fmla="*/ 2147483646 w 116"/>
                <a:gd name="T17" fmla="*/ 0 h 46"/>
                <a:gd name="T18" fmla="*/ 2147483646 w 116"/>
                <a:gd name="T19" fmla="*/ 2147483646 h 46"/>
                <a:gd name="T20" fmla="*/ 0 w 116"/>
                <a:gd name="T21" fmla="*/ 214748364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6"/>
                <a:gd name="T35" fmla="*/ 116 w 116"/>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6">
                  <a:moveTo>
                    <a:pt x="0" y="12"/>
                  </a:moveTo>
                  <a:lnTo>
                    <a:pt x="39" y="30"/>
                  </a:lnTo>
                  <a:lnTo>
                    <a:pt x="90" y="46"/>
                  </a:lnTo>
                  <a:lnTo>
                    <a:pt x="116" y="46"/>
                  </a:lnTo>
                  <a:lnTo>
                    <a:pt x="116" y="42"/>
                  </a:lnTo>
                  <a:lnTo>
                    <a:pt x="112" y="30"/>
                  </a:lnTo>
                  <a:lnTo>
                    <a:pt x="86" y="15"/>
                  </a:lnTo>
                  <a:lnTo>
                    <a:pt x="51" y="0"/>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2" name="Freeform 325">
              <a:extLst>
                <a:ext uri="{FF2B5EF4-FFF2-40B4-BE49-F238E27FC236}">
                  <a16:creationId xmlns:a16="http://schemas.microsoft.com/office/drawing/2014/main" id="{FCBBD225-9E9C-4B4B-9467-3A1FE5E1E348}"/>
                </a:ext>
              </a:extLst>
            </p:cNvPr>
            <p:cNvSpPr>
              <a:spLocks/>
            </p:cNvSpPr>
            <p:nvPr/>
          </p:nvSpPr>
          <p:spPr bwMode="auto">
            <a:xfrm>
              <a:off x="1936751" y="6116638"/>
              <a:ext cx="217488" cy="49213"/>
            </a:xfrm>
            <a:custGeom>
              <a:avLst/>
              <a:gdLst>
                <a:gd name="T0" fmla="*/ 0 w 137"/>
                <a:gd name="T1" fmla="*/ 2147483646 h 31"/>
                <a:gd name="T2" fmla="*/ 2147483646 w 137"/>
                <a:gd name="T3" fmla="*/ 2147483646 h 31"/>
                <a:gd name="T4" fmla="*/ 2147483646 w 137"/>
                <a:gd name="T5" fmla="*/ 0 h 31"/>
                <a:gd name="T6" fmla="*/ 2147483646 w 137"/>
                <a:gd name="T7" fmla="*/ 2147483646 h 31"/>
                <a:gd name="T8" fmla="*/ 2147483646 w 137"/>
                <a:gd name="T9" fmla="*/ 2147483646 h 31"/>
                <a:gd name="T10" fmla="*/ 2147483646 w 137"/>
                <a:gd name="T11" fmla="*/ 2147483646 h 31"/>
                <a:gd name="T12" fmla="*/ 2147483646 w 137"/>
                <a:gd name="T13" fmla="*/ 2147483646 h 31"/>
                <a:gd name="T14" fmla="*/ 0 w 137"/>
                <a:gd name="T15" fmla="*/ 2147483646 h 31"/>
                <a:gd name="T16" fmla="*/ 0 w 137"/>
                <a:gd name="T17" fmla="*/ 2147483646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31"/>
                <a:gd name="T29" fmla="*/ 137 w 13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31">
                  <a:moveTo>
                    <a:pt x="0" y="4"/>
                  </a:moveTo>
                  <a:lnTo>
                    <a:pt x="13" y="4"/>
                  </a:lnTo>
                  <a:lnTo>
                    <a:pt x="77" y="0"/>
                  </a:lnTo>
                  <a:lnTo>
                    <a:pt x="112" y="4"/>
                  </a:lnTo>
                  <a:lnTo>
                    <a:pt x="137" y="15"/>
                  </a:lnTo>
                  <a:lnTo>
                    <a:pt x="107" y="31"/>
                  </a:lnTo>
                  <a:lnTo>
                    <a:pt x="69" y="31"/>
                  </a:lnTo>
                  <a:lnTo>
                    <a:pt x="0" y="15"/>
                  </a:lnTo>
                  <a:lnTo>
                    <a:pt x="0"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3" name="Freeform 326">
              <a:extLst>
                <a:ext uri="{FF2B5EF4-FFF2-40B4-BE49-F238E27FC236}">
                  <a16:creationId xmlns:a16="http://schemas.microsoft.com/office/drawing/2014/main" id="{6B77975D-A95B-4CD0-830C-67F2041EA740}"/>
                </a:ext>
              </a:extLst>
            </p:cNvPr>
            <p:cNvSpPr>
              <a:spLocks/>
            </p:cNvSpPr>
            <p:nvPr/>
          </p:nvSpPr>
          <p:spPr bwMode="auto">
            <a:xfrm>
              <a:off x="1943101" y="6140451"/>
              <a:ext cx="204788" cy="103188"/>
            </a:xfrm>
            <a:custGeom>
              <a:avLst/>
              <a:gdLst>
                <a:gd name="T0" fmla="*/ 2147483646 w 129"/>
                <a:gd name="T1" fmla="*/ 2147483646 h 65"/>
                <a:gd name="T2" fmla="*/ 2147483646 w 129"/>
                <a:gd name="T3" fmla="*/ 2147483646 h 65"/>
                <a:gd name="T4" fmla="*/ 2147483646 w 129"/>
                <a:gd name="T5" fmla="*/ 2147483646 h 65"/>
                <a:gd name="T6" fmla="*/ 2147483646 w 129"/>
                <a:gd name="T7" fmla="*/ 2147483646 h 65"/>
                <a:gd name="T8" fmla="*/ 2147483646 w 129"/>
                <a:gd name="T9" fmla="*/ 2147483646 h 65"/>
                <a:gd name="T10" fmla="*/ 2147483646 w 129"/>
                <a:gd name="T11" fmla="*/ 2147483646 h 65"/>
                <a:gd name="T12" fmla="*/ 2147483646 w 129"/>
                <a:gd name="T13" fmla="*/ 2147483646 h 65"/>
                <a:gd name="T14" fmla="*/ 2147483646 w 129"/>
                <a:gd name="T15" fmla="*/ 2147483646 h 65"/>
                <a:gd name="T16" fmla="*/ 2147483646 w 129"/>
                <a:gd name="T17" fmla="*/ 2147483646 h 65"/>
                <a:gd name="T18" fmla="*/ 0 w 129"/>
                <a:gd name="T19" fmla="*/ 2147483646 h 65"/>
                <a:gd name="T20" fmla="*/ 0 w 129"/>
                <a:gd name="T21" fmla="*/ 0 h 65"/>
                <a:gd name="T22" fmla="*/ 2147483646 w 129"/>
                <a:gd name="T23" fmla="*/ 2147483646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65"/>
                <a:gd name="T38" fmla="*/ 129 w 129"/>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65">
                  <a:moveTo>
                    <a:pt x="39" y="12"/>
                  </a:moveTo>
                  <a:lnTo>
                    <a:pt x="116" y="42"/>
                  </a:lnTo>
                  <a:lnTo>
                    <a:pt x="129" y="53"/>
                  </a:lnTo>
                  <a:lnTo>
                    <a:pt x="125" y="65"/>
                  </a:lnTo>
                  <a:lnTo>
                    <a:pt x="103" y="65"/>
                  </a:lnTo>
                  <a:lnTo>
                    <a:pt x="77" y="61"/>
                  </a:lnTo>
                  <a:lnTo>
                    <a:pt x="56" y="57"/>
                  </a:lnTo>
                  <a:lnTo>
                    <a:pt x="35" y="50"/>
                  </a:lnTo>
                  <a:lnTo>
                    <a:pt x="13" y="27"/>
                  </a:lnTo>
                  <a:lnTo>
                    <a:pt x="0" y="4"/>
                  </a:lnTo>
                  <a:lnTo>
                    <a:pt x="0" y="0"/>
                  </a:lnTo>
                  <a:lnTo>
                    <a:pt x="39"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4" name="Freeform 327">
              <a:extLst>
                <a:ext uri="{FF2B5EF4-FFF2-40B4-BE49-F238E27FC236}">
                  <a16:creationId xmlns:a16="http://schemas.microsoft.com/office/drawing/2014/main" id="{574EE8F4-69FE-486D-87AE-A537156C7651}"/>
                </a:ext>
              </a:extLst>
            </p:cNvPr>
            <p:cNvSpPr>
              <a:spLocks/>
            </p:cNvSpPr>
            <p:nvPr/>
          </p:nvSpPr>
          <p:spPr bwMode="auto">
            <a:xfrm>
              <a:off x="1930401" y="6032501"/>
              <a:ext cx="203200" cy="96838"/>
            </a:xfrm>
            <a:custGeom>
              <a:avLst/>
              <a:gdLst>
                <a:gd name="T0" fmla="*/ 2147483646 w 128"/>
                <a:gd name="T1" fmla="*/ 2147483646 h 61"/>
                <a:gd name="T2" fmla="*/ 2147483646 w 128"/>
                <a:gd name="T3" fmla="*/ 2147483646 h 61"/>
                <a:gd name="T4" fmla="*/ 2147483646 w 128"/>
                <a:gd name="T5" fmla="*/ 2147483646 h 61"/>
                <a:gd name="T6" fmla="*/ 2147483646 w 128"/>
                <a:gd name="T7" fmla="*/ 2147483646 h 61"/>
                <a:gd name="T8" fmla="*/ 2147483646 w 128"/>
                <a:gd name="T9" fmla="*/ 2147483646 h 61"/>
                <a:gd name="T10" fmla="*/ 2147483646 w 128"/>
                <a:gd name="T11" fmla="*/ 0 h 61"/>
                <a:gd name="T12" fmla="*/ 2147483646 w 128"/>
                <a:gd name="T13" fmla="*/ 0 h 61"/>
                <a:gd name="T14" fmla="*/ 2147483646 w 128"/>
                <a:gd name="T15" fmla="*/ 2147483646 h 61"/>
                <a:gd name="T16" fmla="*/ 2147483646 w 128"/>
                <a:gd name="T17" fmla="*/ 2147483646 h 61"/>
                <a:gd name="T18" fmla="*/ 2147483646 w 128"/>
                <a:gd name="T19" fmla="*/ 2147483646 h 61"/>
                <a:gd name="T20" fmla="*/ 2147483646 w 128"/>
                <a:gd name="T21" fmla="*/ 2147483646 h 61"/>
                <a:gd name="T22" fmla="*/ 0 w 128"/>
                <a:gd name="T23" fmla="*/ 2147483646 h 61"/>
                <a:gd name="T24" fmla="*/ 2147483646 w 128"/>
                <a:gd name="T25" fmla="*/ 2147483646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61"/>
                <a:gd name="T41" fmla="*/ 128 w 128"/>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61">
                  <a:moveTo>
                    <a:pt x="4" y="61"/>
                  </a:moveTo>
                  <a:lnTo>
                    <a:pt x="51" y="53"/>
                  </a:lnTo>
                  <a:lnTo>
                    <a:pt x="107" y="23"/>
                  </a:lnTo>
                  <a:lnTo>
                    <a:pt x="128" y="8"/>
                  </a:lnTo>
                  <a:lnTo>
                    <a:pt x="124" y="4"/>
                  </a:lnTo>
                  <a:lnTo>
                    <a:pt x="120" y="0"/>
                  </a:lnTo>
                  <a:lnTo>
                    <a:pt x="107" y="0"/>
                  </a:lnTo>
                  <a:lnTo>
                    <a:pt x="73" y="4"/>
                  </a:lnTo>
                  <a:lnTo>
                    <a:pt x="34" y="16"/>
                  </a:lnTo>
                  <a:lnTo>
                    <a:pt x="21" y="27"/>
                  </a:lnTo>
                  <a:lnTo>
                    <a:pt x="4" y="38"/>
                  </a:lnTo>
                  <a:lnTo>
                    <a:pt x="0" y="53"/>
                  </a:lnTo>
                  <a:lnTo>
                    <a:pt x="4"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5" name="Freeform 328">
              <a:extLst>
                <a:ext uri="{FF2B5EF4-FFF2-40B4-BE49-F238E27FC236}">
                  <a16:creationId xmlns:a16="http://schemas.microsoft.com/office/drawing/2014/main" id="{54F613E2-B8E2-4240-890E-4293D2E7C892}"/>
                </a:ext>
              </a:extLst>
            </p:cNvPr>
            <p:cNvSpPr>
              <a:spLocks/>
            </p:cNvSpPr>
            <p:nvPr/>
          </p:nvSpPr>
          <p:spPr bwMode="auto">
            <a:xfrm>
              <a:off x="1909763" y="5949951"/>
              <a:ext cx="149225" cy="155575"/>
            </a:xfrm>
            <a:custGeom>
              <a:avLst/>
              <a:gdLst>
                <a:gd name="T0" fmla="*/ 0 w 94"/>
                <a:gd name="T1" fmla="*/ 2147483646 h 98"/>
                <a:gd name="T2" fmla="*/ 2147483646 w 94"/>
                <a:gd name="T3" fmla="*/ 2147483646 h 98"/>
                <a:gd name="T4" fmla="*/ 2147483646 w 94"/>
                <a:gd name="T5" fmla="*/ 2147483646 h 98"/>
                <a:gd name="T6" fmla="*/ 2147483646 w 94"/>
                <a:gd name="T7" fmla="*/ 2147483646 h 98"/>
                <a:gd name="T8" fmla="*/ 2147483646 w 94"/>
                <a:gd name="T9" fmla="*/ 0 h 98"/>
                <a:gd name="T10" fmla="*/ 2147483646 w 94"/>
                <a:gd name="T11" fmla="*/ 2147483646 h 98"/>
                <a:gd name="T12" fmla="*/ 2147483646 w 94"/>
                <a:gd name="T13" fmla="*/ 2147483646 h 98"/>
                <a:gd name="T14" fmla="*/ 2147483646 w 94"/>
                <a:gd name="T15" fmla="*/ 2147483646 h 98"/>
                <a:gd name="T16" fmla="*/ 0 w 94"/>
                <a:gd name="T17" fmla="*/ 214748364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98"/>
                <a:gd name="T29" fmla="*/ 94 w 94"/>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98">
                  <a:moveTo>
                    <a:pt x="0" y="90"/>
                  </a:moveTo>
                  <a:lnTo>
                    <a:pt x="8" y="83"/>
                  </a:lnTo>
                  <a:lnTo>
                    <a:pt x="47" y="34"/>
                  </a:lnTo>
                  <a:lnTo>
                    <a:pt x="68" y="15"/>
                  </a:lnTo>
                  <a:lnTo>
                    <a:pt x="94" y="0"/>
                  </a:lnTo>
                  <a:lnTo>
                    <a:pt x="86" y="30"/>
                  </a:lnTo>
                  <a:lnTo>
                    <a:pt x="64" y="56"/>
                  </a:lnTo>
                  <a:lnTo>
                    <a:pt x="8" y="98"/>
                  </a:lnTo>
                  <a:lnTo>
                    <a:pt x="0"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6" name="Freeform 329">
              <a:extLst>
                <a:ext uri="{FF2B5EF4-FFF2-40B4-BE49-F238E27FC236}">
                  <a16:creationId xmlns:a16="http://schemas.microsoft.com/office/drawing/2014/main" id="{4541ABCB-0BE3-4271-B5EE-FEFFC9A68687}"/>
                </a:ext>
              </a:extLst>
            </p:cNvPr>
            <p:cNvSpPr>
              <a:spLocks/>
            </p:cNvSpPr>
            <p:nvPr/>
          </p:nvSpPr>
          <p:spPr bwMode="auto">
            <a:xfrm>
              <a:off x="1895476" y="5907088"/>
              <a:ext cx="122238" cy="185738"/>
            </a:xfrm>
            <a:custGeom>
              <a:avLst/>
              <a:gdLst>
                <a:gd name="T0" fmla="*/ 2147483646 w 77"/>
                <a:gd name="T1" fmla="*/ 2147483646 h 117"/>
                <a:gd name="T2" fmla="*/ 2147483646 w 77"/>
                <a:gd name="T3" fmla="*/ 2147483646 h 117"/>
                <a:gd name="T4" fmla="*/ 2147483646 w 77"/>
                <a:gd name="T5" fmla="*/ 2147483646 h 117"/>
                <a:gd name="T6" fmla="*/ 2147483646 w 77"/>
                <a:gd name="T7" fmla="*/ 0 h 117"/>
                <a:gd name="T8" fmla="*/ 2147483646 w 77"/>
                <a:gd name="T9" fmla="*/ 0 h 117"/>
                <a:gd name="T10" fmla="*/ 2147483646 w 77"/>
                <a:gd name="T11" fmla="*/ 2147483646 h 117"/>
                <a:gd name="T12" fmla="*/ 2147483646 w 77"/>
                <a:gd name="T13" fmla="*/ 2147483646 h 117"/>
                <a:gd name="T14" fmla="*/ 2147483646 w 77"/>
                <a:gd name="T15" fmla="*/ 2147483646 h 117"/>
                <a:gd name="T16" fmla="*/ 2147483646 w 77"/>
                <a:gd name="T17" fmla="*/ 2147483646 h 117"/>
                <a:gd name="T18" fmla="*/ 0 w 77"/>
                <a:gd name="T19" fmla="*/ 2147483646 h 117"/>
                <a:gd name="T20" fmla="*/ 2147483646 w 77"/>
                <a:gd name="T21" fmla="*/ 2147483646 h 117"/>
                <a:gd name="T22" fmla="*/ 2147483646 w 77"/>
                <a:gd name="T23" fmla="*/ 2147483646 h 117"/>
                <a:gd name="T24" fmla="*/ 2147483646 w 77"/>
                <a:gd name="T25" fmla="*/ 2147483646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117"/>
                <a:gd name="T41" fmla="*/ 77 w 77"/>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117">
                  <a:moveTo>
                    <a:pt x="30" y="87"/>
                  </a:moveTo>
                  <a:lnTo>
                    <a:pt x="73" y="23"/>
                  </a:lnTo>
                  <a:lnTo>
                    <a:pt x="77" y="4"/>
                  </a:lnTo>
                  <a:lnTo>
                    <a:pt x="73" y="0"/>
                  </a:lnTo>
                  <a:lnTo>
                    <a:pt x="65" y="0"/>
                  </a:lnTo>
                  <a:lnTo>
                    <a:pt x="43" y="8"/>
                  </a:lnTo>
                  <a:lnTo>
                    <a:pt x="30" y="27"/>
                  </a:lnTo>
                  <a:lnTo>
                    <a:pt x="13" y="42"/>
                  </a:lnTo>
                  <a:lnTo>
                    <a:pt x="4" y="61"/>
                  </a:lnTo>
                  <a:lnTo>
                    <a:pt x="0" y="87"/>
                  </a:lnTo>
                  <a:lnTo>
                    <a:pt x="4" y="117"/>
                  </a:lnTo>
                  <a:lnTo>
                    <a:pt x="9" y="117"/>
                  </a:lnTo>
                  <a:lnTo>
                    <a:pt x="30"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7" name="Freeform 330">
              <a:extLst>
                <a:ext uri="{FF2B5EF4-FFF2-40B4-BE49-F238E27FC236}">
                  <a16:creationId xmlns:a16="http://schemas.microsoft.com/office/drawing/2014/main" id="{D3B2574E-2903-43DA-884B-D2F0C73FD9C9}"/>
                </a:ext>
              </a:extLst>
            </p:cNvPr>
            <p:cNvSpPr>
              <a:spLocks/>
            </p:cNvSpPr>
            <p:nvPr/>
          </p:nvSpPr>
          <p:spPr bwMode="auto">
            <a:xfrm>
              <a:off x="1943101" y="6170613"/>
              <a:ext cx="177800" cy="120650"/>
            </a:xfrm>
            <a:custGeom>
              <a:avLst/>
              <a:gdLst>
                <a:gd name="T0" fmla="*/ 2147483646 w 112"/>
                <a:gd name="T1" fmla="*/ 0 h 76"/>
                <a:gd name="T2" fmla="*/ 2147483646 w 112"/>
                <a:gd name="T3" fmla="*/ 2147483646 h 76"/>
                <a:gd name="T4" fmla="*/ 2147483646 w 112"/>
                <a:gd name="T5" fmla="*/ 2147483646 h 76"/>
                <a:gd name="T6" fmla="*/ 2147483646 w 112"/>
                <a:gd name="T7" fmla="*/ 2147483646 h 76"/>
                <a:gd name="T8" fmla="*/ 2147483646 w 112"/>
                <a:gd name="T9" fmla="*/ 2147483646 h 76"/>
                <a:gd name="T10" fmla="*/ 2147483646 w 112"/>
                <a:gd name="T11" fmla="*/ 2147483646 h 76"/>
                <a:gd name="T12" fmla="*/ 2147483646 w 112"/>
                <a:gd name="T13" fmla="*/ 2147483646 h 76"/>
                <a:gd name="T14" fmla="*/ 0 w 112"/>
                <a:gd name="T15" fmla="*/ 2147483646 h 76"/>
                <a:gd name="T16" fmla="*/ 2147483646 w 112"/>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76"/>
                <a:gd name="T29" fmla="*/ 112 w 112"/>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76">
                  <a:moveTo>
                    <a:pt x="4" y="0"/>
                  </a:moveTo>
                  <a:lnTo>
                    <a:pt x="13" y="8"/>
                  </a:lnTo>
                  <a:lnTo>
                    <a:pt x="69" y="34"/>
                  </a:lnTo>
                  <a:lnTo>
                    <a:pt x="90" y="53"/>
                  </a:lnTo>
                  <a:lnTo>
                    <a:pt x="112" y="76"/>
                  </a:lnTo>
                  <a:lnTo>
                    <a:pt x="73" y="72"/>
                  </a:lnTo>
                  <a:lnTo>
                    <a:pt x="43" y="57"/>
                  </a:lnTo>
                  <a:lnTo>
                    <a:pt x="0" y="8"/>
                  </a:lnTo>
                  <a:lnTo>
                    <a:pt x="4"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8" name="Freeform 331">
              <a:extLst>
                <a:ext uri="{FF2B5EF4-FFF2-40B4-BE49-F238E27FC236}">
                  <a16:creationId xmlns:a16="http://schemas.microsoft.com/office/drawing/2014/main" id="{CA19C286-595E-486E-B2B2-7303C0EF8372}"/>
                </a:ext>
              </a:extLst>
            </p:cNvPr>
            <p:cNvSpPr>
              <a:spLocks/>
            </p:cNvSpPr>
            <p:nvPr/>
          </p:nvSpPr>
          <p:spPr bwMode="auto">
            <a:xfrm>
              <a:off x="1936751" y="6183313"/>
              <a:ext cx="115888" cy="168275"/>
            </a:xfrm>
            <a:custGeom>
              <a:avLst/>
              <a:gdLst>
                <a:gd name="T0" fmla="*/ 2147483646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2147483646 w 73"/>
                <a:gd name="T17" fmla="*/ 2147483646 h 106"/>
                <a:gd name="T18" fmla="*/ 2147483646 w 73"/>
                <a:gd name="T19" fmla="*/ 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06"/>
                <a:gd name="T32" fmla="*/ 73 w 7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06">
                  <a:moveTo>
                    <a:pt x="4" y="0"/>
                  </a:moveTo>
                  <a:lnTo>
                    <a:pt x="0" y="19"/>
                  </a:lnTo>
                  <a:lnTo>
                    <a:pt x="13" y="57"/>
                  </a:lnTo>
                  <a:lnTo>
                    <a:pt x="34" y="87"/>
                  </a:lnTo>
                  <a:lnTo>
                    <a:pt x="51" y="98"/>
                  </a:lnTo>
                  <a:lnTo>
                    <a:pt x="73" y="106"/>
                  </a:lnTo>
                  <a:lnTo>
                    <a:pt x="69" y="79"/>
                  </a:lnTo>
                  <a:lnTo>
                    <a:pt x="43" y="41"/>
                  </a:lnTo>
                  <a:lnTo>
                    <a:pt x="8" y="7"/>
                  </a:lnTo>
                  <a:lnTo>
                    <a:pt x="4"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9" name="Freeform 332">
              <a:extLst>
                <a:ext uri="{FF2B5EF4-FFF2-40B4-BE49-F238E27FC236}">
                  <a16:creationId xmlns:a16="http://schemas.microsoft.com/office/drawing/2014/main" id="{EC40E0B8-B1D7-434B-B321-34F71C9AAD19}"/>
                </a:ext>
              </a:extLst>
            </p:cNvPr>
            <p:cNvSpPr>
              <a:spLocks/>
            </p:cNvSpPr>
            <p:nvPr/>
          </p:nvSpPr>
          <p:spPr bwMode="auto">
            <a:xfrm>
              <a:off x="1827213" y="5900738"/>
              <a:ext cx="74613" cy="185738"/>
            </a:xfrm>
            <a:custGeom>
              <a:avLst/>
              <a:gdLst>
                <a:gd name="T0" fmla="*/ 2147483646 w 47"/>
                <a:gd name="T1" fmla="*/ 2147483646 h 117"/>
                <a:gd name="T2" fmla="*/ 2147483646 w 47"/>
                <a:gd name="T3" fmla="*/ 2147483646 h 117"/>
                <a:gd name="T4" fmla="*/ 2147483646 w 47"/>
                <a:gd name="T5" fmla="*/ 2147483646 h 117"/>
                <a:gd name="T6" fmla="*/ 2147483646 w 47"/>
                <a:gd name="T7" fmla="*/ 2147483646 h 117"/>
                <a:gd name="T8" fmla="*/ 2147483646 w 47"/>
                <a:gd name="T9" fmla="*/ 0 h 117"/>
                <a:gd name="T10" fmla="*/ 0 w 47"/>
                <a:gd name="T11" fmla="*/ 2147483646 h 117"/>
                <a:gd name="T12" fmla="*/ 2147483646 w 47"/>
                <a:gd name="T13" fmla="*/ 2147483646 h 117"/>
                <a:gd name="T14" fmla="*/ 2147483646 w 47"/>
                <a:gd name="T15" fmla="*/ 2147483646 h 117"/>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117"/>
                <a:gd name="T26" fmla="*/ 47 w 47"/>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117">
                  <a:moveTo>
                    <a:pt x="39" y="117"/>
                  </a:moveTo>
                  <a:lnTo>
                    <a:pt x="47" y="102"/>
                  </a:lnTo>
                  <a:lnTo>
                    <a:pt x="43" y="65"/>
                  </a:lnTo>
                  <a:lnTo>
                    <a:pt x="35" y="31"/>
                  </a:lnTo>
                  <a:lnTo>
                    <a:pt x="4" y="0"/>
                  </a:lnTo>
                  <a:lnTo>
                    <a:pt x="0" y="27"/>
                  </a:lnTo>
                  <a:lnTo>
                    <a:pt x="35" y="110"/>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0" name="Freeform 333">
              <a:extLst>
                <a:ext uri="{FF2B5EF4-FFF2-40B4-BE49-F238E27FC236}">
                  <a16:creationId xmlns:a16="http://schemas.microsoft.com/office/drawing/2014/main" id="{6F7A2DC9-1E87-4710-8DAB-8D0C454DB904}"/>
                </a:ext>
              </a:extLst>
            </p:cNvPr>
            <p:cNvSpPr>
              <a:spLocks/>
            </p:cNvSpPr>
            <p:nvPr/>
          </p:nvSpPr>
          <p:spPr bwMode="auto">
            <a:xfrm>
              <a:off x="1862138" y="6069013"/>
              <a:ext cx="87313" cy="144463"/>
            </a:xfrm>
            <a:custGeom>
              <a:avLst/>
              <a:gdLst>
                <a:gd name="T0" fmla="*/ 2147483646 w 55"/>
                <a:gd name="T1" fmla="*/ 2147483646 h 91"/>
                <a:gd name="T2" fmla="*/ 2147483646 w 55"/>
                <a:gd name="T3" fmla="*/ 2147483646 h 91"/>
                <a:gd name="T4" fmla="*/ 2147483646 w 55"/>
                <a:gd name="T5" fmla="*/ 2147483646 h 91"/>
                <a:gd name="T6" fmla="*/ 2147483646 w 55"/>
                <a:gd name="T7" fmla="*/ 2147483646 h 91"/>
                <a:gd name="T8" fmla="*/ 2147483646 w 55"/>
                <a:gd name="T9" fmla="*/ 2147483646 h 91"/>
                <a:gd name="T10" fmla="*/ 2147483646 w 55"/>
                <a:gd name="T11" fmla="*/ 2147483646 h 91"/>
                <a:gd name="T12" fmla="*/ 2147483646 w 55"/>
                <a:gd name="T13" fmla="*/ 2147483646 h 91"/>
                <a:gd name="T14" fmla="*/ 2147483646 w 55"/>
                <a:gd name="T15" fmla="*/ 2147483646 h 91"/>
                <a:gd name="T16" fmla="*/ 2147483646 w 55"/>
                <a:gd name="T17" fmla="*/ 2147483646 h 91"/>
                <a:gd name="T18" fmla="*/ 2147483646 w 55"/>
                <a:gd name="T19" fmla="*/ 2147483646 h 91"/>
                <a:gd name="T20" fmla="*/ 2147483646 w 55"/>
                <a:gd name="T21" fmla="*/ 0 h 91"/>
                <a:gd name="T22" fmla="*/ 2147483646 w 55"/>
                <a:gd name="T23" fmla="*/ 2147483646 h 91"/>
                <a:gd name="T24" fmla="*/ 0 w 55"/>
                <a:gd name="T25" fmla="*/ 2147483646 h 91"/>
                <a:gd name="T26" fmla="*/ 2147483646 w 55"/>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1"/>
                <a:gd name="T44" fmla="*/ 55 w 55"/>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1">
                  <a:moveTo>
                    <a:pt x="8" y="53"/>
                  </a:moveTo>
                  <a:lnTo>
                    <a:pt x="17" y="72"/>
                  </a:lnTo>
                  <a:lnTo>
                    <a:pt x="25" y="83"/>
                  </a:lnTo>
                  <a:lnTo>
                    <a:pt x="38" y="91"/>
                  </a:lnTo>
                  <a:lnTo>
                    <a:pt x="47" y="91"/>
                  </a:lnTo>
                  <a:lnTo>
                    <a:pt x="51" y="87"/>
                  </a:lnTo>
                  <a:lnTo>
                    <a:pt x="55" y="72"/>
                  </a:lnTo>
                  <a:lnTo>
                    <a:pt x="47" y="42"/>
                  </a:lnTo>
                  <a:lnTo>
                    <a:pt x="30" y="11"/>
                  </a:lnTo>
                  <a:lnTo>
                    <a:pt x="21" y="4"/>
                  </a:lnTo>
                  <a:lnTo>
                    <a:pt x="8" y="0"/>
                  </a:lnTo>
                  <a:lnTo>
                    <a:pt x="4" y="8"/>
                  </a:lnTo>
                  <a:lnTo>
                    <a:pt x="0" y="19"/>
                  </a:lnTo>
                  <a:lnTo>
                    <a:pt x="8" y="53"/>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1" name="Freeform 334">
              <a:extLst>
                <a:ext uri="{FF2B5EF4-FFF2-40B4-BE49-F238E27FC236}">
                  <a16:creationId xmlns:a16="http://schemas.microsoft.com/office/drawing/2014/main" id="{A571C5E1-D5A2-4896-A134-151B9EF9177F}"/>
                </a:ext>
              </a:extLst>
            </p:cNvPr>
            <p:cNvSpPr>
              <a:spLocks/>
            </p:cNvSpPr>
            <p:nvPr/>
          </p:nvSpPr>
          <p:spPr bwMode="auto">
            <a:xfrm>
              <a:off x="1793876" y="5973763"/>
              <a:ext cx="88900" cy="119063"/>
            </a:xfrm>
            <a:custGeom>
              <a:avLst/>
              <a:gdLst>
                <a:gd name="T0" fmla="*/ 2147483646 w 56"/>
                <a:gd name="T1" fmla="*/ 2147483646 h 75"/>
                <a:gd name="T2" fmla="*/ 2147483646 w 56"/>
                <a:gd name="T3" fmla="*/ 2147483646 h 75"/>
                <a:gd name="T4" fmla="*/ 2147483646 w 56"/>
                <a:gd name="T5" fmla="*/ 2147483646 h 75"/>
                <a:gd name="T6" fmla="*/ 2147483646 w 56"/>
                <a:gd name="T7" fmla="*/ 0 h 75"/>
                <a:gd name="T8" fmla="*/ 2147483646 w 56"/>
                <a:gd name="T9" fmla="*/ 0 h 75"/>
                <a:gd name="T10" fmla="*/ 0 w 56"/>
                <a:gd name="T11" fmla="*/ 2147483646 h 75"/>
                <a:gd name="T12" fmla="*/ 2147483646 w 56"/>
                <a:gd name="T13" fmla="*/ 2147483646 h 75"/>
                <a:gd name="T14" fmla="*/ 2147483646 w 56"/>
                <a:gd name="T15" fmla="*/ 2147483646 h 75"/>
                <a:gd name="T16" fmla="*/ 2147483646 w 56"/>
                <a:gd name="T17" fmla="*/ 2147483646 h 75"/>
                <a:gd name="T18" fmla="*/ 2147483646 w 56"/>
                <a:gd name="T19" fmla="*/ 2147483646 h 75"/>
                <a:gd name="T20" fmla="*/ 2147483646 w 56"/>
                <a:gd name="T21" fmla="*/ 2147483646 h 75"/>
                <a:gd name="T22" fmla="*/ 2147483646 w 56"/>
                <a:gd name="T23" fmla="*/ 2147483646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75"/>
                <a:gd name="T38" fmla="*/ 56 w 56"/>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75">
                  <a:moveTo>
                    <a:pt x="51" y="56"/>
                  </a:moveTo>
                  <a:lnTo>
                    <a:pt x="25" y="15"/>
                  </a:lnTo>
                  <a:lnTo>
                    <a:pt x="17" y="3"/>
                  </a:lnTo>
                  <a:lnTo>
                    <a:pt x="8" y="0"/>
                  </a:lnTo>
                  <a:lnTo>
                    <a:pt x="4" y="0"/>
                  </a:lnTo>
                  <a:lnTo>
                    <a:pt x="0" y="3"/>
                  </a:lnTo>
                  <a:lnTo>
                    <a:pt x="4" y="37"/>
                  </a:lnTo>
                  <a:lnTo>
                    <a:pt x="21" y="64"/>
                  </a:lnTo>
                  <a:lnTo>
                    <a:pt x="38" y="75"/>
                  </a:lnTo>
                  <a:lnTo>
                    <a:pt x="51" y="64"/>
                  </a:lnTo>
                  <a:lnTo>
                    <a:pt x="56" y="56"/>
                  </a:lnTo>
                  <a:lnTo>
                    <a:pt x="51" y="5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2" name="Freeform 335">
              <a:extLst>
                <a:ext uri="{FF2B5EF4-FFF2-40B4-BE49-F238E27FC236}">
                  <a16:creationId xmlns:a16="http://schemas.microsoft.com/office/drawing/2014/main" id="{F6FE05A3-DAAF-4929-8CBB-78F89F8B1CF2}"/>
                </a:ext>
              </a:extLst>
            </p:cNvPr>
            <p:cNvSpPr>
              <a:spLocks/>
            </p:cNvSpPr>
            <p:nvPr/>
          </p:nvSpPr>
          <p:spPr bwMode="auto">
            <a:xfrm>
              <a:off x="1785938" y="6062663"/>
              <a:ext cx="82550" cy="73025"/>
            </a:xfrm>
            <a:custGeom>
              <a:avLst/>
              <a:gdLst>
                <a:gd name="T0" fmla="*/ 2147483646 w 52"/>
                <a:gd name="T1" fmla="*/ 2147483646 h 46"/>
                <a:gd name="T2" fmla="*/ 2147483646 w 52"/>
                <a:gd name="T3" fmla="*/ 2147483646 h 46"/>
                <a:gd name="T4" fmla="*/ 2147483646 w 52"/>
                <a:gd name="T5" fmla="*/ 2147483646 h 46"/>
                <a:gd name="T6" fmla="*/ 2147483646 w 52"/>
                <a:gd name="T7" fmla="*/ 0 h 46"/>
                <a:gd name="T8" fmla="*/ 0 w 52"/>
                <a:gd name="T9" fmla="*/ 2147483646 h 46"/>
                <a:gd name="T10" fmla="*/ 2147483646 w 52"/>
                <a:gd name="T11" fmla="*/ 2147483646 h 46"/>
                <a:gd name="T12" fmla="*/ 2147483646 w 52"/>
                <a:gd name="T13" fmla="*/ 2147483646 h 46"/>
                <a:gd name="T14" fmla="*/ 2147483646 w 52"/>
                <a:gd name="T15" fmla="*/ 2147483646 h 46"/>
                <a:gd name="T16" fmla="*/ 2147483646 w 52"/>
                <a:gd name="T17" fmla="*/ 2147483646 h 46"/>
                <a:gd name="T18" fmla="*/ 2147483646 w 52"/>
                <a:gd name="T19" fmla="*/ 2147483646 h 46"/>
                <a:gd name="T20" fmla="*/ 2147483646 w 52"/>
                <a:gd name="T21" fmla="*/ 2147483646 h 46"/>
                <a:gd name="T22" fmla="*/ 2147483646 w 52"/>
                <a:gd name="T23" fmla="*/ 2147483646 h 46"/>
                <a:gd name="T24" fmla="*/ 2147483646 w 52"/>
                <a:gd name="T25" fmla="*/ 2147483646 h 46"/>
                <a:gd name="T26" fmla="*/ 2147483646 w 52"/>
                <a:gd name="T27" fmla="*/ 214748364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46"/>
                <a:gd name="T44" fmla="*/ 52 w 52"/>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46">
                  <a:moveTo>
                    <a:pt x="48" y="15"/>
                  </a:moveTo>
                  <a:lnTo>
                    <a:pt x="30" y="12"/>
                  </a:lnTo>
                  <a:lnTo>
                    <a:pt x="13" y="4"/>
                  </a:lnTo>
                  <a:lnTo>
                    <a:pt x="5" y="0"/>
                  </a:lnTo>
                  <a:lnTo>
                    <a:pt x="0" y="4"/>
                  </a:lnTo>
                  <a:lnTo>
                    <a:pt x="9" y="23"/>
                  </a:lnTo>
                  <a:lnTo>
                    <a:pt x="18" y="34"/>
                  </a:lnTo>
                  <a:lnTo>
                    <a:pt x="26" y="38"/>
                  </a:lnTo>
                  <a:lnTo>
                    <a:pt x="35" y="42"/>
                  </a:lnTo>
                  <a:lnTo>
                    <a:pt x="48" y="46"/>
                  </a:lnTo>
                  <a:lnTo>
                    <a:pt x="52" y="42"/>
                  </a:lnTo>
                  <a:lnTo>
                    <a:pt x="52" y="38"/>
                  </a:lnTo>
                  <a:lnTo>
                    <a:pt x="48" y="19"/>
                  </a:lnTo>
                  <a:lnTo>
                    <a:pt x="48"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3" name="Freeform 336">
              <a:extLst>
                <a:ext uri="{FF2B5EF4-FFF2-40B4-BE49-F238E27FC236}">
                  <a16:creationId xmlns:a16="http://schemas.microsoft.com/office/drawing/2014/main" id="{5CCE0473-A610-4354-8979-9E2CB6602D91}"/>
                </a:ext>
              </a:extLst>
            </p:cNvPr>
            <p:cNvSpPr>
              <a:spLocks/>
            </p:cNvSpPr>
            <p:nvPr/>
          </p:nvSpPr>
          <p:spPr bwMode="auto">
            <a:xfrm>
              <a:off x="1806576" y="6135688"/>
              <a:ext cx="82550" cy="65088"/>
            </a:xfrm>
            <a:custGeom>
              <a:avLst/>
              <a:gdLst>
                <a:gd name="T0" fmla="*/ 2147483646 w 52"/>
                <a:gd name="T1" fmla="*/ 0 h 41"/>
                <a:gd name="T2" fmla="*/ 2147483646 w 52"/>
                <a:gd name="T3" fmla="*/ 2147483646 h 41"/>
                <a:gd name="T4" fmla="*/ 2147483646 w 52"/>
                <a:gd name="T5" fmla="*/ 2147483646 h 41"/>
                <a:gd name="T6" fmla="*/ 2147483646 w 52"/>
                <a:gd name="T7" fmla="*/ 2147483646 h 41"/>
                <a:gd name="T8" fmla="*/ 2147483646 w 52"/>
                <a:gd name="T9" fmla="*/ 2147483646 h 41"/>
                <a:gd name="T10" fmla="*/ 0 w 52"/>
                <a:gd name="T11" fmla="*/ 2147483646 h 41"/>
                <a:gd name="T12" fmla="*/ 2147483646 w 52"/>
                <a:gd name="T13" fmla="*/ 2147483646 h 41"/>
                <a:gd name="T14" fmla="*/ 2147483646 w 52"/>
                <a:gd name="T15" fmla="*/ 2147483646 h 41"/>
                <a:gd name="T16" fmla="*/ 2147483646 w 52"/>
                <a:gd name="T17" fmla="*/ 2147483646 h 41"/>
                <a:gd name="T18" fmla="*/ 2147483646 w 52"/>
                <a:gd name="T19" fmla="*/ 2147483646 h 41"/>
                <a:gd name="T20" fmla="*/ 2147483646 w 52"/>
                <a:gd name="T21" fmla="*/ 2147483646 h 41"/>
                <a:gd name="T22" fmla="*/ 2147483646 w 52"/>
                <a:gd name="T23" fmla="*/ 2147483646 h 41"/>
                <a:gd name="T24" fmla="*/ 2147483646 w 52"/>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1"/>
                <a:gd name="T41" fmla="*/ 52 w 52"/>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1">
                  <a:moveTo>
                    <a:pt x="39" y="0"/>
                  </a:moveTo>
                  <a:lnTo>
                    <a:pt x="30" y="3"/>
                  </a:lnTo>
                  <a:lnTo>
                    <a:pt x="22" y="11"/>
                  </a:lnTo>
                  <a:lnTo>
                    <a:pt x="13" y="15"/>
                  </a:lnTo>
                  <a:lnTo>
                    <a:pt x="9" y="22"/>
                  </a:lnTo>
                  <a:lnTo>
                    <a:pt x="0" y="34"/>
                  </a:lnTo>
                  <a:lnTo>
                    <a:pt x="9" y="37"/>
                  </a:lnTo>
                  <a:lnTo>
                    <a:pt x="22" y="41"/>
                  </a:lnTo>
                  <a:lnTo>
                    <a:pt x="39" y="41"/>
                  </a:lnTo>
                  <a:lnTo>
                    <a:pt x="52" y="34"/>
                  </a:lnTo>
                  <a:lnTo>
                    <a:pt x="48" y="22"/>
                  </a:lnTo>
                  <a:lnTo>
                    <a:pt x="43" y="3"/>
                  </a:lnTo>
                  <a:lnTo>
                    <a:pt x="3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4" name="Freeform 337">
              <a:extLst>
                <a:ext uri="{FF2B5EF4-FFF2-40B4-BE49-F238E27FC236}">
                  <a16:creationId xmlns:a16="http://schemas.microsoft.com/office/drawing/2014/main" id="{6BAF2138-47C8-4216-A055-9CA8E4F266F9}"/>
                </a:ext>
              </a:extLst>
            </p:cNvPr>
            <p:cNvSpPr>
              <a:spLocks/>
            </p:cNvSpPr>
            <p:nvPr/>
          </p:nvSpPr>
          <p:spPr bwMode="auto">
            <a:xfrm>
              <a:off x="1862138" y="6189663"/>
              <a:ext cx="53975" cy="71438"/>
            </a:xfrm>
            <a:custGeom>
              <a:avLst/>
              <a:gdLst>
                <a:gd name="T0" fmla="*/ 2147483646 w 34"/>
                <a:gd name="T1" fmla="*/ 0 h 45"/>
                <a:gd name="T2" fmla="*/ 2147483646 w 34"/>
                <a:gd name="T3" fmla="*/ 0 h 45"/>
                <a:gd name="T4" fmla="*/ 2147483646 w 34"/>
                <a:gd name="T5" fmla="*/ 2147483646 h 45"/>
                <a:gd name="T6" fmla="*/ 0 w 34"/>
                <a:gd name="T7" fmla="*/ 2147483646 h 45"/>
                <a:gd name="T8" fmla="*/ 0 w 34"/>
                <a:gd name="T9" fmla="*/ 2147483646 h 45"/>
                <a:gd name="T10" fmla="*/ 2147483646 w 34"/>
                <a:gd name="T11" fmla="*/ 2147483646 h 45"/>
                <a:gd name="T12" fmla="*/ 2147483646 w 34"/>
                <a:gd name="T13" fmla="*/ 2147483646 h 45"/>
                <a:gd name="T14" fmla="*/ 2147483646 w 34"/>
                <a:gd name="T15" fmla="*/ 2147483646 h 45"/>
                <a:gd name="T16" fmla="*/ 2147483646 w 34"/>
                <a:gd name="T17" fmla="*/ 2147483646 h 45"/>
                <a:gd name="T18" fmla="*/ 2147483646 w 34"/>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5"/>
                <a:gd name="T32" fmla="*/ 34 w 34"/>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5">
                  <a:moveTo>
                    <a:pt x="25" y="0"/>
                  </a:moveTo>
                  <a:lnTo>
                    <a:pt x="17" y="0"/>
                  </a:lnTo>
                  <a:lnTo>
                    <a:pt x="8" y="7"/>
                  </a:lnTo>
                  <a:lnTo>
                    <a:pt x="0" y="26"/>
                  </a:lnTo>
                  <a:lnTo>
                    <a:pt x="0" y="41"/>
                  </a:lnTo>
                  <a:lnTo>
                    <a:pt x="4" y="45"/>
                  </a:lnTo>
                  <a:lnTo>
                    <a:pt x="13" y="41"/>
                  </a:lnTo>
                  <a:lnTo>
                    <a:pt x="34" y="19"/>
                  </a:lnTo>
                  <a:lnTo>
                    <a:pt x="30" y="3"/>
                  </a:lnTo>
                  <a:lnTo>
                    <a:pt x="2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5" name="Freeform 338">
              <a:extLst>
                <a:ext uri="{FF2B5EF4-FFF2-40B4-BE49-F238E27FC236}">
                  <a16:creationId xmlns:a16="http://schemas.microsoft.com/office/drawing/2014/main" id="{C45007FB-E4D3-43CA-B980-5B39FADDD6BB}"/>
                </a:ext>
              </a:extLst>
            </p:cNvPr>
            <p:cNvSpPr>
              <a:spLocks/>
            </p:cNvSpPr>
            <p:nvPr/>
          </p:nvSpPr>
          <p:spPr bwMode="auto">
            <a:xfrm>
              <a:off x="1916113" y="6213476"/>
              <a:ext cx="53975" cy="131763"/>
            </a:xfrm>
            <a:custGeom>
              <a:avLst/>
              <a:gdLst>
                <a:gd name="T0" fmla="*/ 2147483646 w 34"/>
                <a:gd name="T1" fmla="*/ 0 h 83"/>
                <a:gd name="T2" fmla="*/ 2147483646 w 34"/>
                <a:gd name="T3" fmla="*/ 0 h 83"/>
                <a:gd name="T4" fmla="*/ 2147483646 w 34"/>
                <a:gd name="T5" fmla="*/ 2147483646 h 83"/>
                <a:gd name="T6" fmla="*/ 0 w 34"/>
                <a:gd name="T7" fmla="*/ 2147483646 h 83"/>
                <a:gd name="T8" fmla="*/ 0 w 34"/>
                <a:gd name="T9" fmla="*/ 2147483646 h 83"/>
                <a:gd name="T10" fmla="*/ 0 w 34"/>
                <a:gd name="T11" fmla="*/ 2147483646 h 83"/>
                <a:gd name="T12" fmla="*/ 2147483646 w 34"/>
                <a:gd name="T13" fmla="*/ 2147483646 h 83"/>
                <a:gd name="T14" fmla="*/ 2147483646 w 34"/>
                <a:gd name="T15" fmla="*/ 2147483646 h 83"/>
                <a:gd name="T16" fmla="*/ 2147483646 w 34"/>
                <a:gd name="T17" fmla="*/ 2147483646 h 83"/>
                <a:gd name="T18" fmla="*/ 2147483646 w 34"/>
                <a:gd name="T19" fmla="*/ 2147483646 h 83"/>
                <a:gd name="T20" fmla="*/ 2147483646 w 34"/>
                <a:gd name="T21" fmla="*/ 2147483646 h 83"/>
                <a:gd name="T22" fmla="*/ 2147483646 w 34"/>
                <a:gd name="T23" fmla="*/ 2147483646 h 83"/>
                <a:gd name="T24" fmla="*/ 2147483646 w 34"/>
                <a:gd name="T25" fmla="*/ 0 h 83"/>
                <a:gd name="T26" fmla="*/ 2147483646 w 34"/>
                <a:gd name="T27" fmla="*/ 0 h 83"/>
                <a:gd name="T28" fmla="*/ 2147483646 w 34"/>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83"/>
                <a:gd name="T47" fmla="*/ 34 w 34"/>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83">
                  <a:moveTo>
                    <a:pt x="9" y="0"/>
                  </a:moveTo>
                  <a:lnTo>
                    <a:pt x="9" y="0"/>
                  </a:lnTo>
                  <a:lnTo>
                    <a:pt x="4" y="4"/>
                  </a:lnTo>
                  <a:lnTo>
                    <a:pt x="0" y="15"/>
                  </a:lnTo>
                  <a:lnTo>
                    <a:pt x="0" y="34"/>
                  </a:lnTo>
                  <a:lnTo>
                    <a:pt x="0" y="45"/>
                  </a:lnTo>
                  <a:lnTo>
                    <a:pt x="9" y="60"/>
                  </a:lnTo>
                  <a:lnTo>
                    <a:pt x="17" y="72"/>
                  </a:lnTo>
                  <a:lnTo>
                    <a:pt x="34" y="83"/>
                  </a:lnTo>
                  <a:lnTo>
                    <a:pt x="34" y="79"/>
                  </a:lnTo>
                  <a:lnTo>
                    <a:pt x="34" y="60"/>
                  </a:lnTo>
                  <a:lnTo>
                    <a:pt x="30" y="38"/>
                  </a:lnTo>
                  <a:lnTo>
                    <a:pt x="13" y="0"/>
                  </a:lnTo>
                  <a:lnTo>
                    <a:pt x="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6" name="Freeform 339">
              <a:extLst>
                <a:ext uri="{FF2B5EF4-FFF2-40B4-BE49-F238E27FC236}">
                  <a16:creationId xmlns:a16="http://schemas.microsoft.com/office/drawing/2014/main" id="{38C458F9-2D9D-4B58-AE3A-F47261E20670}"/>
                </a:ext>
              </a:extLst>
            </p:cNvPr>
            <p:cNvSpPr>
              <a:spLocks/>
            </p:cNvSpPr>
            <p:nvPr/>
          </p:nvSpPr>
          <p:spPr bwMode="auto">
            <a:xfrm>
              <a:off x="1874838" y="6099176"/>
              <a:ext cx="14288" cy="17463"/>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9" y="11"/>
                  </a:lnTo>
                  <a:lnTo>
                    <a:pt x="9"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7" name="Freeform 340">
              <a:extLst>
                <a:ext uri="{FF2B5EF4-FFF2-40B4-BE49-F238E27FC236}">
                  <a16:creationId xmlns:a16="http://schemas.microsoft.com/office/drawing/2014/main" id="{FCBE254D-E04C-4334-900C-78B2C41A4117}"/>
                </a:ext>
              </a:extLst>
            </p:cNvPr>
            <p:cNvSpPr>
              <a:spLocks/>
            </p:cNvSpPr>
            <p:nvPr/>
          </p:nvSpPr>
          <p:spPr bwMode="auto">
            <a:xfrm>
              <a:off x="1889126" y="6086476"/>
              <a:ext cx="12700" cy="1270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8"/>
                  </a:moveTo>
                  <a:lnTo>
                    <a:pt x="8" y="8"/>
                  </a:lnTo>
                  <a:lnTo>
                    <a:pt x="4"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8" name="Freeform 341">
              <a:extLst>
                <a:ext uri="{FF2B5EF4-FFF2-40B4-BE49-F238E27FC236}">
                  <a16:creationId xmlns:a16="http://schemas.microsoft.com/office/drawing/2014/main" id="{FEB346CF-3333-464A-8182-27C8C5B665F0}"/>
                </a:ext>
              </a:extLst>
            </p:cNvPr>
            <p:cNvSpPr>
              <a:spLocks/>
            </p:cNvSpPr>
            <p:nvPr/>
          </p:nvSpPr>
          <p:spPr bwMode="auto">
            <a:xfrm>
              <a:off x="1882776" y="6129338"/>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8" y="4"/>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9" name="Freeform 342">
              <a:extLst>
                <a:ext uri="{FF2B5EF4-FFF2-40B4-BE49-F238E27FC236}">
                  <a16:creationId xmlns:a16="http://schemas.microsoft.com/office/drawing/2014/main" id="{4538076F-E38B-42DD-B57A-501B4ECA97BB}"/>
                </a:ext>
              </a:extLst>
            </p:cNvPr>
            <p:cNvSpPr>
              <a:spLocks/>
            </p:cNvSpPr>
            <p:nvPr/>
          </p:nvSpPr>
          <p:spPr bwMode="auto">
            <a:xfrm>
              <a:off x="1909763" y="6111876"/>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4" y="3"/>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0" name="Freeform 343">
              <a:extLst>
                <a:ext uri="{FF2B5EF4-FFF2-40B4-BE49-F238E27FC236}">
                  <a16:creationId xmlns:a16="http://schemas.microsoft.com/office/drawing/2014/main" id="{171FC56B-A7C5-46DC-BCA6-1CE1221702EB}"/>
                </a:ext>
              </a:extLst>
            </p:cNvPr>
            <p:cNvSpPr>
              <a:spLocks/>
            </p:cNvSpPr>
            <p:nvPr/>
          </p:nvSpPr>
          <p:spPr bwMode="auto">
            <a:xfrm>
              <a:off x="1882776" y="6153151"/>
              <a:ext cx="26988" cy="12700"/>
            </a:xfrm>
            <a:custGeom>
              <a:avLst/>
              <a:gdLst>
                <a:gd name="T0" fmla="*/ 2147483646 w 17"/>
                <a:gd name="T1" fmla="*/ 2147483646 h 8"/>
                <a:gd name="T2" fmla="*/ 2147483646 w 17"/>
                <a:gd name="T3" fmla="*/ 2147483646 h 8"/>
                <a:gd name="T4" fmla="*/ 2147483646 w 17"/>
                <a:gd name="T5" fmla="*/ 0 h 8"/>
                <a:gd name="T6" fmla="*/ 0 w 17"/>
                <a:gd name="T7" fmla="*/ 0 h 8"/>
                <a:gd name="T8" fmla="*/ 2147483646 w 17"/>
                <a:gd name="T9" fmla="*/ 2147483646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8" y="8"/>
                  </a:moveTo>
                  <a:lnTo>
                    <a:pt x="17" y="8"/>
                  </a:lnTo>
                  <a:lnTo>
                    <a:pt x="8" y="0"/>
                  </a:lnTo>
                  <a:lnTo>
                    <a:pt x="0" y="0"/>
                  </a:lnTo>
                  <a:lnTo>
                    <a:pt x="8"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1" name="Freeform 344">
              <a:extLst>
                <a:ext uri="{FF2B5EF4-FFF2-40B4-BE49-F238E27FC236}">
                  <a16:creationId xmlns:a16="http://schemas.microsoft.com/office/drawing/2014/main" id="{1EAA18A1-04D7-45BD-81F1-0D65C600F12C}"/>
                </a:ext>
              </a:extLst>
            </p:cNvPr>
            <p:cNvSpPr>
              <a:spLocks/>
            </p:cNvSpPr>
            <p:nvPr/>
          </p:nvSpPr>
          <p:spPr bwMode="auto">
            <a:xfrm>
              <a:off x="1916113" y="6140451"/>
              <a:ext cx="20638"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4" y="4"/>
                  </a:moveTo>
                  <a:lnTo>
                    <a:pt x="13" y="4"/>
                  </a:lnTo>
                  <a:lnTo>
                    <a:pt x="9" y="0"/>
                  </a:lnTo>
                  <a:lnTo>
                    <a:pt x="0"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2" name="Freeform 345">
              <a:extLst>
                <a:ext uri="{FF2B5EF4-FFF2-40B4-BE49-F238E27FC236}">
                  <a16:creationId xmlns:a16="http://schemas.microsoft.com/office/drawing/2014/main" id="{7BD65DE9-08F5-4BAB-B27E-B204C8BF2DE0}"/>
                </a:ext>
              </a:extLst>
            </p:cNvPr>
            <p:cNvSpPr>
              <a:spLocks/>
            </p:cNvSpPr>
            <p:nvPr/>
          </p:nvSpPr>
          <p:spPr bwMode="auto">
            <a:xfrm>
              <a:off x="1901826" y="6170613"/>
              <a:ext cx="14288" cy="19050"/>
            </a:xfrm>
            <a:custGeom>
              <a:avLst/>
              <a:gdLst>
                <a:gd name="T0" fmla="*/ 0 w 9"/>
                <a:gd name="T1" fmla="*/ 2147483646 h 12"/>
                <a:gd name="T2" fmla="*/ 2147483646 w 9"/>
                <a:gd name="T3" fmla="*/ 2147483646 h 12"/>
                <a:gd name="T4" fmla="*/ 2147483646 w 9"/>
                <a:gd name="T5" fmla="*/ 2147483646 h 12"/>
                <a:gd name="T6" fmla="*/ 2147483646 w 9"/>
                <a:gd name="T7" fmla="*/ 0 h 12"/>
                <a:gd name="T8" fmla="*/ 0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0" y="4"/>
                  </a:moveTo>
                  <a:lnTo>
                    <a:pt x="5" y="12"/>
                  </a:lnTo>
                  <a:lnTo>
                    <a:pt x="9" y="4"/>
                  </a:lnTo>
                  <a:lnTo>
                    <a:pt x="9"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3" name="Freeform 346">
              <a:extLst>
                <a:ext uri="{FF2B5EF4-FFF2-40B4-BE49-F238E27FC236}">
                  <a16:creationId xmlns:a16="http://schemas.microsoft.com/office/drawing/2014/main" id="{FC52CA94-4537-4863-894F-E72F219E3476}"/>
                </a:ext>
              </a:extLst>
            </p:cNvPr>
            <p:cNvSpPr>
              <a:spLocks/>
            </p:cNvSpPr>
            <p:nvPr/>
          </p:nvSpPr>
          <p:spPr bwMode="auto">
            <a:xfrm>
              <a:off x="1930401" y="6183313"/>
              <a:ext cx="6350" cy="17463"/>
            </a:xfrm>
            <a:custGeom>
              <a:avLst/>
              <a:gdLst>
                <a:gd name="T0" fmla="*/ 0 w 4"/>
                <a:gd name="T1" fmla="*/ 2147483646 h 11"/>
                <a:gd name="T2" fmla="*/ 2147483646 w 4"/>
                <a:gd name="T3" fmla="*/ 2147483646 h 11"/>
                <a:gd name="T4" fmla="*/ 2147483646 w 4"/>
                <a:gd name="T5" fmla="*/ 2147483646 h 11"/>
                <a:gd name="T6" fmla="*/ 0 w 4"/>
                <a:gd name="T7" fmla="*/ 0 h 11"/>
                <a:gd name="T8" fmla="*/ 0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0" y="7"/>
                  </a:moveTo>
                  <a:lnTo>
                    <a:pt x="4" y="11"/>
                  </a:lnTo>
                  <a:lnTo>
                    <a:pt x="4" y="4"/>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4" name="Freeform 347">
              <a:extLst>
                <a:ext uri="{FF2B5EF4-FFF2-40B4-BE49-F238E27FC236}">
                  <a16:creationId xmlns:a16="http://schemas.microsoft.com/office/drawing/2014/main" id="{5CF74C15-C9CE-48A8-B0E2-48FD26F9FE4D}"/>
                </a:ext>
              </a:extLst>
            </p:cNvPr>
            <p:cNvSpPr>
              <a:spLocks/>
            </p:cNvSpPr>
            <p:nvPr/>
          </p:nvSpPr>
          <p:spPr bwMode="auto">
            <a:xfrm>
              <a:off x="1930401" y="6153151"/>
              <a:ext cx="6350" cy="23813"/>
            </a:xfrm>
            <a:custGeom>
              <a:avLst/>
              <a:gdLst>
                <a:gd name="T0" fmla="*/ 0 w 4"/>
                <a:gd name="T1" fmla="*/ 2147483646 h 15"/>
                <a:gd name="T2" fmla="*/ 2147483646 w 4"/>
                <a:gd name="T3" fmla="*/ 2147483646 h 15"/>
                <a:gd name="T4" fmla="*/ 2147483646 w 4"/>
                <a:gd name="T5" fmla="*/ 2147483646 h 15"/>
                <a:gd name="T6" fmla="*/ 2147483646 w 4"/>
                <a:gd name="T7" fmla="*/ 0 h 15"/>
                <a:gd name="T8" fmla="*/ 0 w 4"/>
                <a:gd name="T9" fmla="*/ 2147483646 h 15"/>
                <a:gd name="T10" fmla="*/ 0 60000 65536"/>
                <a:gd name="T11" fmla="*/ 0 60000 65536"/>
                <a:gd name="T12" fmla="*/ 0 60000 65536"/>
                <a:gd name="T13" fmla="*/ 0 60000 65536"/>
                <a:gd name="T14" fmla="*/ 0 60000 65536"/>
                <a:gd name="T15" fmla="*/ 0 w 4"/>
                <a:gd name="T16" fmla="*/ 0 h 15"/>
                <a:gd name="T17" fmla="*/ 4 w 4"/>
                <a:gd name="T18" fmla="*/ 15 h 15"/>
              </a:gdLst>
              <a:ahLst/>
              <a:cxnLst>
                <a:cxn ang="T10">
                  <a:pos x="T0" y="T1"/>
                </a:cxn>
                <a:cxn ang="T11">
                  <a:pos x="T2" y="T3"/>
                </a:cxn>
                <a:cxn ang="T12">
                  <a:pos x="T4" y="T5"/>
                </a:cxn>
                <a:cxn ang="T13">
                  <a:pos x="T6" y="T7"/>
                </a:cxn>
                <a:cxn ang="T14">
                  <a:pos x="T8" y="T9"/>
                </a:cxn>
              </a:cxnLst>
              <a:rect l="T15" t="T16" r="T17" b="T18"/>
              <a:pathLst>
                <a:path w="4" h="15">
                  <a:moveTo>
                    <a:pt x="0" y="8"/>
                  </a:moveTo>
                  <a:lnTo>
                    <a:pt x="4" y="15"/>
                  </a:lnTo>
                  <a:lnTo>
                    <a:pt x="4" y="8"/>
                  </a:lnTo>
                  <a:lnTo>
                    <a:pt x="4"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5" name="Freeform 348">
              <a:extLst>
                <a:ext uri="{FF2B5EF4-FFF2-40B4-BE49-F238E27FC236}">
                  <a16:creationId xmlns:a16="http://schemas.microsoft.com/office/drawing/2014/main" id="{64F8080A-8D72-422D-9922-562560FF2969}"/>
                </a:ext>
              </a:extLst>
            </p:cNvPr>
            <p:cNvSpPr>
              <a:spLocks/>
            </p:cNvSpPr>
            <p:nvPr/>
          </p:nvSpPr>
          <p:spPr bwMode="auto">
            <a:xfrm>
              <a:off x="825501" y="5781676"/>
              <a:ext cx="122238" cy="142875"/>
            </a:xfrm>
            <a:custGeom>
              <a:avLst/>
              <a:gdLst>
                <a:gd name="T0" fmla="*/ 2147483646 w 77"/>
                <a:gd name="T1" fmla="*/ 2147483646 h 90"/>
                <a:gd name="T2" fmla="*/ 2147483646 w 77"/>
                <a:gd name="T3" fmla="*/ 2147483646 h 90"/>
                <a:gd name="T4" fmla="*/ 2147483646 w 77"/>
                <a:gd name="T5" fmla="*/ 2147483646 h 90"/>
                <a:gd name="T6" fmla="*/ 2147483646 w 77"/>
                <a:gd name="T7" fmla="*/ 2147483646 h 90"/>
                <a:gd name="T8" fmla="*/ 0 w 77"/>
                <a:gd name="T9" fmla="*/ 0 h 90"/>
                <a:gd name="T10" fmla="*/ 2147483646 w 77"/>
                <a:gd name="T11" fmla="*/ 2147483646 h 90"/>
                <a:gd name="T12" fmla="*/ 2147483646 w 77"/>
                <a:gd name="T13" fmla="*/ 2147483646 h 90"/>
                <a:gd name="T14" fmla="*/ 2147483646 w 77"/>
                <a:gd name="T15" fmla="*/ 2147483646 h 90"/>
                <a:gd name="T16" fmla="*/ 2147483646 w 77"/>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0"/>
                <a:gd name="T29" fmla="*/ 77 w 7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0">
                  <a:moveTo>
                    <a:pt x="68" y="90"/>
                  </a:moveTo>
                  <a:lnTo>
                    <a:pt x="64" y="79"/>
                  </a:lnTo>
                  <a:lnTo>
                    <a:pt x="21" y="45"/>
                  </a:lnTo>
                  <a:lnTo>
                    <a:pt x="8" y="26"/>
                  </a:lnTo>
                  <a:lnTo>
                    <a:pt x="0" y="0"/>
                  </a:lnTo>
                  <a:lnTo>
                    <a:pt x="30" y="15"/>
                  </a:lnTo>
                  <a:lnTo>
                    <a:pt x="47" y="34"/>
                  </a:lnTo>
                  <a:lnTo>
                    <a:pt x="77" y="83"/>
                  </a:lnTo>
                  <a:lnTo>
                    <a:pt x="68"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6" name="Freeform 349">
              <a:extLst>
                <a:ext uri="{FF2B5EF4-FFF2-40B4-BE49-F238E27FC236}">
                  <a16:creationId xmlns:a16="http://schemas.microsoft.com/office/drawing/2014/main" id="{0CE3491E-72A7-41F6-A25B-432EEB77403D}"/>
                </a:ext>
              </a:extLst>
            </p:cNvPr>
            <p:cNvSpPr>
              <a:spLocks/>
            </p:cNvSpPr>
            <p:nvPr/>
          </p:nvSpPr>
          <p:spPr bwMode="auto">
            <a:xfrm>
              <a:off x="885826" y="5727701"/>
              <a:ext cx="88900" cy="179388"/>
            </a:xfrm>
            <a:custGeom>
              <a:avLst/>
              <a:gdLst>
                <a:gd name="T0" fmla="*/ 2147483646 w 56"/>
                <a:gd name="T1" fmla="*/ 2147483646 h 113"/>
                <a:gd name="T2" fmla="*/ 0 w 56"/>
                <a:gd name="T3" fmla="*/ 2147483646 h 113"/>
                <a:gd name="T4" fmla="*/ 0 w 56"/>
                <a:gd name="T5" fmla="*/ 2147483646 h 113"/>
                <a:gd name="T6" fmla="*/ 2147483646 w 56"/>
                <a:gd name="T7" fmla="*/ 0 h 113"/>
                <a:gd name="T8" fmla="*/ 2147483646 w 56"/>
                <a:gd name="T9" fmla="*/ 0 h 113"/>
                <a:gd name="T10" fmla="*/ 2147483646 w 56"/>
                <a:gd name="T11" fmla="*/ 2147483646 h 113"/>
                <a:gd name="T12" fmla="*/ 2147483646 w 56"/>
                <a:gd name="T13" fmla="*/ 2147483646 h 113"/>
                <a:gd name="T14" fmla="*/ 2147483646 w 56"/>
                <a:gd name="T15" fmla="*/ 2147483646 h 113"/>
                <a:gd name="T16" fmla="*/ 2147483646 w 56"/>
                <a:gd name="T17" fmla="*/ 2147483646 h 113"/>
                <a:gd name="T18" fmla="*/ 2147483646 w 56"/>
                <a:gd name="T19" fmla="*/ 2147483646 h 113"/>
                <a:gd name="T20" fmla="*/ 2147483646 w 56"/>
                <a:gd name="T21" fmla="*/ 2147483646 h 113"/>
                <a:gd name="T22" fmla="*/ 2147483646 w 56"/>
                <a:gd name="T23" fmla="*/ 2147483646 h 113"/>
                <a:gd name="T24" fmla="*/ 2147483646 w 56"/>
                <a:gd name="T25" fmla="*/ 2147483646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113"/>
                <a:gd name="T41" fmla="*/ 56 w 56"/>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113">
                  <a:moveTo>
                    <a:pt x="22" y="83"/>
                  </a:moveTo>
                  <a:lnTo>
                    <a:pt x="0" y="19"/>
                  </a:lnTo>
                  <a:lnTo>
                    <a:pt x="0" y="7"/>
                  </a:lnTo>
                  <a:lnTo>
                    <a:pt x="9" y="0"/>
                  </a:lnTo>
                  <a:lnTo>
                    <a:pt x="13" y="0"/>
                  </a:lnTo>
                  <a:lnTo>
                    <a:pt x="30" y="15"/>
                  </a:lnTo>
                  <a:lnTo>
                    <a:pt x="39" y="30"/>
                  </a:lnTo>
                  <a:lnTo>
                    <a:pt x="52" y="49"/>
                  </a:lnTo>
                  <a:lnTo>
                    <a:pt x="56" y="64"/>
                  </a:lnTo>
                  <a:lnTo>
                    <a:pt x="52" y="90"/>
                  </a:lnTo>
                  <a:lnTo>
                    <a:pt x="43" y="113"/>
                  </a:lnTo>
                  <a:lnTo>
                    <a:pt x="39" y="113"/>
                  </a:lnTo>
                  <a:lnTo>
                    <a:pt x="22"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7" name="Freeform 350">
              <a:extLst>
                <a:ext uri="{FF2B5EF4-FFF2-40B4-BE49-F238E27FC236}">
                  <a16:creationId xmlns:a16="http://schemas.microsoft.com/office/drawing/2014/main" id="{605A696C-A17E-4213-942C-6A35020B039D}"/>
                </a:ext>
              </a:extLst>
            </p:cNvPr>
            <p:cNvSpPr>
              <a:spLocks/>
            </p:cNvSpPr>
            <p:nvPr/>
          </p:nvSpPr>
          <p:spPr bwMode="auto">
            <a:xfrm>
              <a:off x="763588" y="5859463"/>
              <a:ext cx="184150" cy="77788"/>
            </a:xfrm>
            <a:custGeom>
              <a:avLst/>
              <a:gdLst>
                <a:gd name="T0" fmla="*/ 2147483646 w 116"/>
                <a:gd name="T1" fmla="*/ 2147483646 h 49"/>
                <a:gd name="T2" fmla="*/ 2147483646 w 116"/>
                <a:gd name="T3" fmla="*/ 2147483646 h 49"/>
                <a:gd name="T4" fmla="*/ 2147483646 w 116"/>
                <a:gd name="T5" fmla="*/ 0 h 49"/>
                <a:gd name="T6" fmla="*/ 0 w 116"/>
                <a:gd name="T7" fmla="*/ 0 h 49"/>
                <a:gd name="T8" fmla="*/ 0 w 116"/>
                <a:gd name="T9" fmla="*/ 2147483646 h 49"/>
                <a:gd name="T10" fmla="*/ 2147483646 w 116"/>
                <a:gd name="T11" fmla="*/ 2147483646 h 49"/>
                <a:gd name="T12" fmla="*/ 2147483646 w 116"/>
                <a:gd name="T13" fmla="*/ 2147483646 h 49"/>
                <a:gd name="T14" fmla="*/ 2147483646 w 116"/>
                <a:gd name="T15" fmla="*/ 2147483646 h 49"/>
                <a:gd name="T16" fmla="*/ 2147483646 w 116"/>
                <a:gd name="T17" fmla="*/ 2147483646 h 49"/>
                <a:gd name="T18" fmla="*/ 2147483646 w 116"/>
                <a:gd name="T19" fmla="*/ 2147483646 h 49"/>
                <a:gd name="T20" fmla="*/ 2147483646 w 116"/>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9"/>
                <a:gd name="T35" fmla="*/ 116 w 116"/>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9">
                  <a:moveTo>
                    <a:pt x="116" y="41"/>
                  </a:moveTo>
                  <a:lnTo>
                    <a:pt x="77" y="19"/>
                  </a:lnTo>
                  <a:lnTo>
                    <a:pt x="26" y="0"/>
                  </a:lnTo>
                  <a:lnTo>
                    <a:pt x="0" y="0"/>
                  </a:lnTo>
                  <a:lnTo>
                    <a:pt x="0" y="4"/>
                  </a:lnTo>
                  <a:lnTo>
                    <a:pt x="4" y="15"/>
                  </a:lnTo>
                  <a:lnTo>
                    <a:pt x="30" y="30"/>
                  </a:lnTo>
                  <a:lnTo>
                    <a:pt x="60" y="49"/>
                  </a:lnTo>
                  <a:lnTo>
                    <a:pt x="99" y="49"/>
                  </a:lnTo>
                  <a:lnTo>
                    <a:pt x="112" y="45"/>
                  </a:lnTo>
                  <a:lnTo>
                    <a:pt x="116" y="4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8" name="Freeform 351">
              <a:extLst>
                <a:ext uri="{FF2B5EF4-FFF2-40B4-BE49-F238E27FC236}">
                  <a16:creationId xmlns:a16="http://schemas.microsoft.com/office/drawing/2014/main" id="{C2F80E1C-4ECC-4DE0-84A4-BA93FD387E67}"/>
                </a:ext>
              </a:extLst>
            </p:cNvPr>
            <p:cNvSpPr>
              <a:spLocks/>
            </p:cNvSpPr>
            <p:nvPr/>
          </p:nvSpPr>
          <p:spPr bwMode="auto">
            <a:xfrm>
              <a:off x="736601" y="5930901"/>
              <a:ext cx="196850" cy="36513"/>
            </a:xfrm>
            <a:custGeom>
              <a:avLst/>
              <a:gdLst>
                <a:gd name="T0" fmla="*/ 2147483646 w 124"/>
                <a:gd name="T1" fmla="*/ 2147483646 h 23"/>
                <a:gd name="T2" fmla="*/ 2147483646 w 124"/>
                <a:gd name="T3" fmla="*/ 2147483646 h 23"/>
                <a:gd name="T4" fmla="*/ 2147483646 w 124"/>
                <a:gd name="T5" fmla="*/ 2147483646 h 23"/>
                <a:gd name="T6" fmla="*/ 2147483646 w 124"/>
                <a:gd name="T7" fmla="*/ 2147483646 h 23"/>
                <a:gd name="T8" fmla="*/ 0 w 124"/>
                <a:gd name="T9" fmla="*/ 2147483646 h 23"/>
                <a:gd name="T10" fmla="*/ 2147483646 w 124"/>
                <a:gd name="T11" fmla="*/ 2147483646 h 23"/>
                <a:gd name="T12" fmla="*/ 2147483646 w 124"/>
                <a:gd name="T13" fmla="*/ 0 h 23"/>
                <a:gd name="T14" fmla="*/ 2147483646 w 124"/>
                <a:gd name="T15" fmla="*/ 2147483646 h 23"/>
                <a:gd name="T16" fmla="*/ 2147483646 w 124"/>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3"/>
                <a:gd name="T29" fmla="*/ 124 w 1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3">
                  <a:moveTo>
                    <a:pt x="124" y="15"/>
                  </a:moveTo>
                  <a:lnTo>
                    <a:pt x="112" y="15"/>
                  </a:lnTo>
                  <a:lnTo>
                    <a:pt x="56" y="23"/>
                  </a:lnTo>
                  <a:lnTo>
                    <a:pt x="26" y="23"/>
                  </a:lnTo>
                  <a:lnTo>
                    <a:pt x="0" y="15"/>
                  </a:lnTo>
                  <a:lnTo>
                    <a:pt x="30" y="4"/>
                  </a:lnTo>
                  <a:lnTo>
                    <a:pt x="60" y="0"/>
                  </a:lnTo>
                  <a:lnTo>
                    <a:pt x="124" y="8"/>
                  </a:lnTo>
                  <a:lnTo>
                    <a:pt x="124"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9" name="Freeform 352">
              <a:extLst>
                <a:ext uri="{FF2B5EF4-FFF2-40B4-BE49-F238E27FC236}">
                  <a16:creationId xmlns:a16="http://schemas.microsoft.com/office/drawing/2014/main" id="{FC3F5837-82B3-4CA9-9D86-3AC819E9FA48}"/>
                </a:ext>
              </a:extLst>
            </p:cNvPr>
            <p:cNvSpPr>
              <a:spLocks/>
            </p:cNvSpPr>
            <p:nvPr/>
          </p:nvSpPr>
          <p:spPr bwMode="auto">
            <a:xfrm>
              <a:off x="730251" y="5954713"/>
              <a:ext cx="203200" cy="73025"/>
            </a:xfrm>
            <a:custGeom>
              <a:avLst/>
              <a:gdLst>
                <a:gd name="T0" fmla="*/ 2147483646 w 128"/>
                <a:gd name="T1" fmla="*/ 2147483646 h 46"/>
                <a:gd name="T2" fmla="*/ 2147483646 w 128"/>
                <a:gd name="T3" fmla="*/ 2147483646 h 46"/>
                <a:gd name="T4" fmla="*/ 2147483646 w 128"/>
                <a:gd name="T5" fmla="*/ 2147483646 h 46"/>
                <a:gd name="T6" fmla="*/ 0 w 128"/>
                <a:gd name="T7" fmla="*/ 2147483646 h 46"/>
                <a:gd name="T8" fmla="*/ 2147483646 w 128"/>
                <a:gd name="T9" fmla="*/ 2147483646 h 46"/>
                <a:gd name="T10" fmla="*/ 2147483646 w 128"/>
                <a:gd name="T11" fmla="*/ 2147483646 h 46"/>
                <a:gd name="T12" fmla="*/ 2147483646 w 128"/>
                <a:gd name="T13" fmla="*/ 2147483646 h 46"/>
                <a:gd name="T14" fmla="*/ 2147483646 w 128"/>
                <a:gd name="T15" fmla="*/ 2147483646 h 46"/>
                <a:gd name="T16" fmla="*/ 2147483646 w 128"/>
                <a:gd name="T17" fmla="*/ 2147483646 h 46"/>
                <a:gd name="T18" fmla="*/ 2147483646 w 128"/>
                <a:gd name="T19" fmla="*/ 2147483646 h 46"/>
                <a:gd name="T20" fmla="*/ 2147483646 w 128"/>
                <a:gd name="T21" fmla="*/ 2147483646 h 46"/>
                <a:gd name="T22" fmla="*/ 2147483646 w 128"/>
                <a:gd name="T23" fmla="*/ 0 h 46"/>
                <a:gd name="T24" fmla="*/ 2147483646 w 128"/>
                <a:gd name="T25" fmla="*/ 2147483646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46"/>
                <a:gd name="T41" fmla="*/ 128 w 128"/>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46">
                  <a:moveTo>
                    <a:pt x="90" y="8"/>
                  </a:moveTo>
                  <a:lnTo>
                    <a:pt x="17" y="23"/>
                  </a:lnTo>
                  <a:lnTo>
                    <a:pt x="4" y="31"/>
                  </a:lnTo>
                  <a:lnTo>
                    <a:pt x="0" y="38"/>
                  </a:lnTo>
                  <a:lnTo>
                    <a:pt x="4" y="42"/>
                  </a:lnTo>
                  <a:lnTo>
                    <a:pt x="25" y="46"/>
                  </a:lnTo>
                  <a:lnTo>
                    <a:pt x="47" y="46"/>
                  </a:lnTo>
                  <a:lnTo>
                    <a:pt x="68" y="46"/>
                  </a:lnTo>
                  <a:lnTo>
                    <a:pt x="90" y="42"/>
                  </a:lnTo>
                  <a:lnTo>
                    <a:pt x="111" y="23"/>
                  </a:lnTo>
                  <a:lnTo>
                    <a:pt x="128" y="4"/>
                  </a:lnTo>
                  <a:lnTo>
                    <a:pt x="124" y="0"/>
                  </a:lnTo>
                  <a:lnTo>
                    <a:pt x="90" y="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0" name="Freeform 353">
              <a:extLst>
                <a:ext uri="{FF2B5EF4-FFF2-40B4-BE49-F238E27FC236}">
                  <a16:creationId xmlns:a16="http://schemas.microsoft.com/office/drawing/2014/main" id="{B7599668-1357-4678-A5C2-C18D340D0828}"/>
                </a:ext>
              </a:extLst>
            </p:cNvPr>
            <p:cNvSpPr>
              <a:spLocks/>
            </p:cNvSpPr>
            <p:nvPr/>
          </p:nvSpPr>
          <p:spPr bwMode="auto">
            <a:xfrm>
              <a:off x="947738" y="5715001"/>
              <a:ext cx="47625" cy="174625"/>
            </a:xfrm>
            <a:custGeom>
              <a:avLst/>
              <a:gdLst>
                <a:gd name="T0" fmla="*/ 2147483646 w 30"/>
                <a:gd name="T1" fmla="*/ 2147483646 h 110"/>
                <a:gd name="T2" fmla="*/ 2147483646 w 30"/>
                <a:gd name="T3" fmla="*/ 2147483646 h 110"/>
                <a:gd name="T4" fmla="*/ 0 w 30"/>
                <a:gd name="T5" fmla="*/ 2147483646 h 110"/>
                <a:gd name="T6" fmla="*/ 0 w 30"/>
                <a:gd name="T7" fmla="*/ 2147483646 h 110"/>
                <a:gd name="T8" fmla="*/ 2147483646 w 30"/>
                <a:gd name="T9" fmla="*/ 0 h 110"/>
                <a:gd name="T10" fmla="*/ 2147483646 w 30"/>
                <a:gd name="T11" fmla="*/ 2147483646 h 110"/>
                <a:gd name="T12" fmla="*/ 2147483646 w 30"/>
                <a:gd name="T13" fmla="*/ 2147483646 h 110"/>
                <a:gd name="T14" fmla="*/ 2147483646 w 30"/>
                <a:gd name="T15" fmla="*/ 2147483646 h 110"/>
                <a:gd name="T16" fmla="*/ 2147483646 w 30"/>
                <a:gd name="T17" fmla="*/ 214748364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13" y="110"/>
                  </a:moveTo>
                  <a:lnTo>
                    <a:pt x="13" y="98"/>
                  </a:lnTo>
                  <a:lnTo>
                    <a:pt x="0" y="49"/>
                  </a:lnTo>
                  <a:lnTo>
                    <a:pt x="0" y="23"/>
                  </a:lnTo>
                  <a:lnTo>
                    <a:pt x="9" y="0"/>
                  </a:lnTo>
                  <a:lnTo>
                    <a:pt x="26" y="23"/>
                  </a:lnTo>
                  <a:lnTo>
                    <a:pt x="30" y="53"/>
                  </a:lnTo>
                  <a:lnTo>
                    <a:pt x="22" y="110"/>
                  </a:lnTo>
                  <a:lnTo>
                    <a:pt x="13" y="11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1" name="Freeform 354">
              <a:extLst>
                <a:ext uri="{FF2B5EF4-FFF2-40B4-BE49-F238E27FC236}">
                  <a16:creationId xmlns:a16="http://schemas.microsoft.com/office/drawing/2014/main" id="{689CDE0E-5A74-4EC6-B719-10ABF738F8C6}"/>
                </a:ext>
              </a:extLst>
            </p:cNvPr>
            <p:cNvSpPr>
              <a:spLocks/>
            </p:cNvSpPr>
            <p:nvPr/>
          </p:nvSpPr>
          <p:spPr bwMode="auto">
            <a:xfrm>
              <a:off x="989013" y="5715001"/>
              <a:ext cx="68263" cy="168275"/>
            </a:xfrm>
            <a:custGeom>
              <a:avLst/>
              <a:gdLst>
                <a:gd name="T0" fmla="*/ 0 w 43"/>
                <a:gd name="T1" fmla="*/ 2147483646 h 106"/>
                <a:gd name="T2" fmla="*/ 2147483646 w 43"/>
                <a:gd name="T3" fmla="*/ 2147483646 h 106"/>
                <a:gd name="T4" fmla="*/ 2147483646 w 43"/>
                <a:gd name="T5" fmla="*/ 2147483646 h 106"/>
                <a:gd name="T6" fmla="*/ 2147483646 w 43"/>
                <a:gd name="T7" fmla="*/ 2147483646 h 106"/>
                <a:gd name="T8" fmla="*/ 2147483646 w 43"/>
                <a:gd name="T9" fmla="*/ 2147483646 h 106"/>
                <a:gd name="T10" fmla="*/ 2147483646 w 43"/>
                <a:gd name="T11" fmla="*/ 0 h 106"/>
                <a:gd name="T12" fmla="*/ 2147483646 w 43"/>
                <a:gd name="T13" fmla="*/ 2147483646 h 106"/>
                <a:gd name="T14" fmla="*/ 2147483646 w 43"/>
                <a:gd name="T15" fmla="*/ 2147483646 h 106"/>
                <a:gd name="T16" fmla="*/ 0 w 43"/>
                <a:gd name="T17" fmla="*/ 2147483646 h 106"/>
                <a:gd name="T18" fmla="*/ 0 w 43"/>
                <a:gd name="T19" fmla="*/ 2147483646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06"/>
                <a:gd name="T32" fmla="*/ 43 w 4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06">
                  <a:moveTo>
                    <a:pt x="0" y="106"/>
                  </a:moveTo>
                  <a:lnTo>
                    <a:pt x="13" y="98"/>
                  </a:lnTo>
                  <a:lnTo>
                    <a:pt x="30" y="68"/>
                  </a:lnTo>
                  <a:lnTo>
                    <a:pt x="43" y="38"/>
                  </a:lnTo>
                  <a:lnTo>
                    <a:pt x="43" y="19"/>
                  </a:lnTo>
                  <a:lnTo>
                    <a:pt x="34" y="0"/>
                  </a:lnTo>
                  <a:lnTo>
                    <a:pt x="17" y="19"/>
                  </a:lnTo>
                  <a:lnTo>
                    <a:pt x="4" y="61"/>
                  </a:lnTo>
                  <a:lnTo>
                    <a:pt x="0" y="98"/>
                  </a:lnTo>
                  <a:lnTo>
                    <a:pt x="0" y="10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2" name="Freeform 355">
              <a:extLst>
                <a:ext uri="{FF2B5EF4-FFF2-40B4-BE49-F238E27FC236}">
                  <a16:creationId xmlns:a16="http://schemas.microsoft.com/office/drawing/2014/main" id="{867D6587-DD03-46B2-83F1-A33387B890B5}"/>
                </a:ext>
              </a:extLst>
            </p:cNvPr>
            <p:cNvSpPr>
              <a:spLocks/>
            </p:cNvSpPr>
            <p:nvPr/>
          </p:nvSpPr>
          <p:spPr bwMode="auto">
            <a:xfrm>
              <a:off x="831851" y="5973763"/>
              <a:ext cx="109538" cy="149225"/>
            </a:xfrm>
            <a:custGeom>
              <a:avLst/>
              <a:gdLst>
                <a:gd name="T0" fmla="*/ 2147483646 w 69"/>
                <a:gd name="T1" fmla="*/ 0 h 94"/>
                <a:gd name="T2" fmla="*/ 2147483646 w 69"/>
                <a:gd name="T3" fmla="*/ 2147483646 h 94"/>
                <a:gd name="T4" fmla="*/ 2147483646 w 69"/>
                <a:gd name="T5" fmla="*/ 2147483646 h 94"/>
                <a:gd name="T6" fmla="*/ 2147483646 w 69"/>
                <a:gd name="T7" fmla="*/ 2147483646 h 94"/>
                <a:gd name="T8" fmla="*/ 0 w 69"/>
                <a:gd name="T9" fmla="*/ 2147483646 h 94"/>
                <a:gd name="T10" fmla="*/ 0 w 69"/>
                <a:gd name="T11" fmla="*/ 2147483646 h 94"/>
                <a:gd name="T12" fmla="*/ 2147483646 w 69"/>
                <a:gd name="T13" fmla="*/ 2147483646 h 94"/>
                <a:gd name="T14" fmla="*/ 2147483646 w 69"/>
                <a:gd name="T15" fmla="*/ 2147483646 h 94"/>
                <a:gd name="T16" fmla="*/ 2147483646 w 69"/>
                <a:gd name="T17" fmla="*/ 2147483646 h 94"/>
                <a:gd name="T18" fmla="*/ 2147483646 w 6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4"/>
                <a:gd name="T32" fmla="*/ 69 w 6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4">
                  <a:moveTo>
                    <a:pt x="69" y="0"/>
                  </a:moveTo>
                  <a:lnTo>
                    <a:pt x="56" y="3"/>
                  </a:lnTo>
                  <a:lnTo>
                    <a:pt x="26" y="30"/>
                  </a:lnTo>
                  <a:lnTo>
                    <a:pt x="4" y="56"/>
                  </a:lnTo>
                  <a:lnTo>
                    <a:pt x="0" y="75"/>
                  </a:lnTo>
                  <a:lnTo>
                    <a:pt x="0" y="94"/>
                  </a:lnTo>
                  <a:lnTo>
                    <a:pt x="22" y="79"/>
                  </a:lnTo>
                  <a:lnTo>
                    <a:pt x="47" y="41"/>
                  </a:lnTo>
                  <a:lnTo>
                    <a:pt x="69" y="7"/>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3" name="Freeform 356">
              <a:extLst>
                <a:ext uri="{FF2B5EF4-FFF2-40B4-BE49-F238E27FC236}">
                  <a16:creationId xmlns:a16="http://schemas.microsoft.com/office/drawing/2014/main" id="{3C1D263A-F87A-4C68-8AFA-0EF48141F930}"/>
                </a:ext>
              </a:extLst>
            </p:cNvPr>
            <p:cNvSpPr>
              <a:spLocks/>
            </p:cNvSpPr>
            <p:nvPr/>
          </p:nvSpPr>
          <p:spPr bwMode="auto">
            <a:xfrm>
              <a:off x="927101" y="5870576"/>
              <a:ext cx="88900" cy="120650"/>
            </a:xfrm>
            <a:custGeom>
              <a:avLst/>
              <a:gdLst>
                <a:gd name="T0" fmla="*/ 2147483646 w 56"/>
                <a:gd name="T1" fmla="*/ 2147483646 h 76"/>
                <a:gd name="T2" fmla="*/ 2147483646 w 56"/>
                <a:gd name="T3" fmla="*/ 2147483646 h 76"/>
                <a:gd name="T4" fmla="*/ 2147483646 w 56"/>
                <a:gd name="T5" fmla="*/ 2147483646 h 76"/>
                <a:gd name="T6" fmla="*/ 2147483646 w 56"/>
                <a:gd name="T7" fmla="*/ 0 h 76"/>
                <a:gd name="T8" fmla="*/ 2147483646 w 56"/>
                <a:gd name="T9" fmla="*/ 0 h 76"/>
                <a:gd name="T10" fmla="*/ 2147483646 w 56"/>
                <a:gd name="T11" fmla="*/ 2147483646 h 76"/>
                <a:gd name="T12" fmla="*/ 2147483646 w 56"/>
                <a:gd name="T13" fmla="*/ 2147483646 h 76"/>
                <a:gd name="T14" fmla="*/ 2147483646 w 56"/>
                <a:gd name="T15" fmla="*/ 2147483646 h 76"/>
                <a:gd name="T16" fmla="*/ 0 w 56"/>
                <a:gd name="T17" fmla="*/ 2147483646 h 76"/>
                <a:gd name="T18" fmla="*/ 0 w 56"/>
                <a:gd name="T19" fmla="*/ 2147483646 h 76"/>
                <a:gd name="T20" fmla="*/ 2147483646 w 56"/>
                <a:gd name="T21" fmla="*/ 2147483646 h 76"/>
                <a:gd name="T22" fmla="*/ 2147483646 w 56"/>
                <a:gd name="T23" fmla="*/ 2147483646 h 76"/>
                <a:gd name="T24" fmla="*/ 2147483646 w 56"/>
                <a:gd name="T25" fmla="*/ 2147483646 h 76"/>
                <a:gd name="T26" fmla="*/ 2147483646 w 56"/>
                <a:gd name="T27" fmla="*/ 2147483646 h 76"/>
                <a:gd name="T28" fmla="*/ 2147483646 w 56"/>
                <a:gd name="T29" fmla="*/ 2147483646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76"/>
                <a:gd name="T47" fmla="*/ 56 w 5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76">
                  <a:moveTo>
                    <a:pt x="47" y="46"/>
                  </a:moveTo>
                  <a:lnTo>
                    <a:pt x="56" y="16"/>
                  </a:lnTo>
                  <a:lnTo>
                    <a:pt x="56" y="4"/>
                  </a:lnTo>
                  <a:lnTo>
                    <a:pt x="52" y="0"/>
                  </a:lnTo>
                  <a:lnTo>
                    <a:pt x="43" y="0"/>
                  </a:lnTo>
                  <a:lnTo>
                    <a:pt x="35" y="4"/>
                  </a:lnTo>
                  <a:lnTo>
                    <a:pt x="22" y="16"/>
                  </a:lnTo>
                  <a:lnTo>
                    <a:pt x="13" y="31"/>
                  </a:lnTo>
                  <a:lnTo>
                    <a:pt x="0" y="57"/>
                  </a:lnTo>
                  <a:lnTo>
                    <a:pt x="0" y="68"/>
                  </a:lnTo>
                  <a:lnTo>
                    <a:pt x="4" y="76"/>
                  </a:lnTo>
                  <a:lnTo>
                    <a:pt x="13" y="76"/>
                  </a:lnTo>
                  <a:lnTo>
                    <a:pt x="26" y="68"/>
                  </a:lnTo>
                  <a:lnTo>
                    <a:pt x="35" y="61"/>
                  </a:lnTo>
                  <a:lnTo>
                    <a:pt x="47" y="46"/>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4" name="Freeform 357">
              <a:extLst>
                <a:ext uri="{FF2B5EF4-FFF2-40B4-BE49-F238E27FC236}">
                  <a16:creationId xmlns:a16="http://schemas.microsoft.com/office/drawing/2014/main" id="{8D9371BB-586D-4D94-BAD4-597A4CB30555}"/>
                </a:ext>
              </a:extLst>
            </p:cNvPr>
            <p:cNvSpPr>
              <a:spLocks/>
            </p:cNvSpPr>
            <p:nvPr/>
          </p:nvSpPr>
          <p:spPr bwMode="auto">
            <a:xfrm>
              <a:off x="1016001" y="5775326"/>
              <a:ext cx="74613" cy="101600"/>
            </a:xfrm>
            <a:custGeom>
              <a:avLst/>
              <a:gdLst>
                <a:gd name="T0" fmla="*/ 0 w 47"/>
                <a:gd name="T1" fmla="*/ 2147483646 h 64"/>
                <a:gd name="T2" fmla="*/ 2147483646 w 47"/>
                <a:gd name="T3" fmla="*/ 2147483646 h 64"/>
                <a:gd name="T4" fmla="*/ 2147483646 w 47"/>
                <a:gd name="T5" fmla="*/ 2147483646 h 64"/>
                <a:gd name="T6" fmla="*/ 2147483646 w 47"/>
                <a:gd name="T7" fmla="*/ 2147483646 h 64"/>
                <a:gd name="T8" fmla="*/ 2147483646 w 47"/>
                <a:gd name="T9" fmla="*/ 2147483646 h 64"/>
                <a:gd name="T10" fmla="*/ 2147483646 w 47"/>
                <a:gd name="T11" fmla="*/ 2147483646 h 64"/>
                <a:gd name="T12" fmla="*/ 2147483646 w 47"/>
                <a:gd name="T13" fmla="*/ 0 h 64"/>
                <a:gd name="T14" fmla="*/ 2147483646 w 47"/>
                <a:gd name="T15" fmla="*/ 0 h 64"/>
                <a:gd name="T16" fmla="*/ 2147483646 w 47"/>
                <a:gd name="T17" fmla="*/ 2147483646 h 64"/>
                <a:gd name="T18" fmla="*/ 0 w 47"/>
                <a:gd name="T19" fmla="*/ 2147483646 h 64"/>
                <a:gd name="T20" fmla="*/ 0 w 47"/>
                <a:gd name="T21" fmla="*/ 214748364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64"/>
                <a:gd name="T35" fmla="*/ 47 w 47"/>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64">
                  <a:moveTo>
                    <a:pt x="0" y="60"/>
                  </a:moveTo>
                  <a:lnTo>
                    <a:pt x="4" y="64"/>
                  </a:lnTo>
                  <a:lnTo>
                    <a:pt x="13" y="60"/>
                  </a:lnTo>
                  <a:lnTo>
                    <a:pt x="39" y="38"/>
                  </a:lnTo>
                  <a:lnTo>
                    <a:pt x="43" y="26"/>
                  </a:lnTo>
                  <a:lnTo>
                    <a:pt x="47" y="11"/>
                  </a:lnTo>
                  <a:lnTo>
                    <a:pt x="43" y="0"/>
                  </a:lnTo>
                  <a:lnTo>
                    <a:pt x="13" y="26"/>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5" name="Freeform 358">
              <a:extLst>
                <a:ext uri="{FF2B5EF4-FFF2-40B4-BE49-F238E27FC236}">
                  <a16:creationId xmlns:a16="http://schemas.microsoft.com/office/drawing/2014/main" id="{ED6ABDDD-4725-41B6-8672-F707E4774F44}"/>
                </a:ext>
              </a:extLst>
            </p:cNvPr>
            <p:cNvSpPr>
              <a:spLocks/>
            </p:cNvSpPr>
            <p:nvPr/>
          </p:nvSpPr>
          <p:spPr bwMode="auto">
            <a:xfrm>
              <a:off x="954088" y="5954713"/>
              <a:ext cx="14288"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5" y="0"/>
                  </a:lnTo>
                  <a:lnTo>
                    <a:pt x="0" y="8"/>
                  </a:lnTo>
                  <a:lnTo>
                    <a:pt x="5"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6" name="Freeform 359">
              <a:extLst>
                <a:ext uri="{FF2B5EF4-FFF2-40B4-BE49-F238E27FC236}">
                  <a16:creationId xmlns:a16="http://schemas.microsoft.com/office/drawing/2014/main" id="{0DF0CAAE-D6BA-4758-9AFB-3520C9A1BBDD}"/>
                </a:ext>
              </a:extLst>
            </p:cNvPr>
            <p:cNvSpPr>
              <a:spLocks/>
            </p:cNvSpPr>
            <p:nvPr/>
          </p:nvSpPr>
          <p:spPr bwMode="auto">
            <a:xfrm>
              <a:off x="941388" y="5954713"/>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8"/>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7" name="Freeform 360">
              <a:extLst>
                <a:ext uri="{FF2B5EF4-FFF2-40B4-BE49-F238E27FC236}">
                  <a16:creationId xmlns:a16="http://schemas.microsoft.com/office/drawing/2014/main" id="{79B195B7-F746-42C6-9149-3FC12B496191}"/>
                </a:ext>
              </a:extLst>
            </p:cNvPr>
            <p:cNvSpPr>
              <a:spLocks/>
            </p:cNvSpPr>
            <p:nvPr/>
          </p:nvSpPr>
          <p:spPr bwMode="auto">
            <a:xfrm>
              <a:off x="974726" y="5937251"/>
              <a:ext cx="7938" cy="17463"/>
            </a:xfrm>
            <a:custGeom>
              <a:avLst/>
              <a:gdLst>
                <a:gd name="T0" fmla="*/ 2147483646 w 5"/>
                <a:gd name="T1" fmla="*/ 2147483646 h 11"/>
                <a:gd name="T2" fmla="*/ 2147483646 w 5"/>
                <a:gd name="T3" fmla="*/ 0 h 11"/>
                <a:gd name="T4" fmla="*/ 0 w 5"/>
                <a:gd name="T5" fmla="*/ 2147483646 h 11"/>
                <a:gd name="T6" fmla="*/ 0 w 5"/>
                <a:gd name="T7" fmla="*/ 2147483646 h 11"/>
                <a:gd name="T8" fmla="*/ 2147483646 w 5"/>
                <a:gd name="T9" fmla="*/ 2147483646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5" y="8"/>
                  </a:moveTo>
                  <a:lnTo>
                    <a:pt x="5" y="0"/>
                  </a:lnTo>
                  <a:lnTo>
                    <a:pt x="0" y="4"/>
                  </a:lnTo>
                  <a:lnTo>
                    <a:pt x="0" y="11"/>
                  </a:lnTo>
                  <a:lnTo>
                    <a:pt x="5"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8" name="Freeform 361">
              <a:extLst>
                <a:ext uri="{FF2B5EF4-FFF2-40B4-BE49-F238E27FC236}">
                  <a16:creationId xmlns:a16="http://schemas.microsoft.com/office/drawing/2014/main" id="{B507BABB-1AF6-4067-9565-D130A897C74B}"/>
                </a:ext>
              </a:extLst>
            </p:cNvPr>
            <p:cNvSpPr>
              <a:spLocks/>
            </p:cNvSpPr>
            <p:nvPr/>
          </p:nvSpPr>
          <p:spPr bwMode="auto">
            <a:xfrm>
              <a:off x="947738" y="5930901"/>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4"/>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9" name="Freeform 362">
              <a:extLst>
                <a:ext uri="{FF2B5EF4-FFF2-40B4-BE49-F238E27FC236}">
                  <a16:creationId xmlns:a16="http://schemas.microsoft.com/office/drawing/2014/main" id="{3B8449CD-10F7-47E8-A051-FAD876877560}"/>
                </a:ext>
              </a:extLst>
            </p:cNvPr>
            <p:cNvSpPr>
              <a:spLocks/>
            </p:cNvSpPr>
            <p:nvPr/>
          </p:nvSpPr>
          <p:spPr bwMode="auto">
            <a:xfrm>
              <a:off x="989013" y="5919788"/>
              <a:ext cx="6350" cy="17463"/>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3"/>
                  </a:moveTo>
                  <a:lnTo>
                    <a:pt x="0" y="0"/>
                  </a:lnTo>
                  <a:lnTo>
                    <a:pt x="0" y="3"/>
                  </a:lnTo>
                  <a:lnTo>
                    <a:pt x="4" y="11"/>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0" name="Freeform 363">
              <a:extLst>
                <a:ext uri="{FF2B5EF4-FFF2-40B4-BE49-F238E27FC236}">
                  <a16:creationId xmlns:a16="http://schemas.microsoft.com/office/drawing/2014/main" id="{670E79F8-1E86-44E7-9478-8A07ADB47C0F}"/>
                </a:ext>
              </a:extLst>
            </p:cNvPr>
            <p:cNvSpPr>
              <a:spLocks/>
            </p:cNvSpPr>
            <p:nvPr/>
          </p:nvSpPr>
          <p:spPr bwMode="auto">
            <a:xfrm>
              <a:off x="962026" y="5907088"/>
              <a:ext cx="6350" cy="17463"/>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0" y="0"/>
                  </a:lnTo>
                  <a:lnTo>
                    <a:pt x="0" y="8"/>
                  </a:lnTo>
                  <a:lnTo>
                    <a:pt x="4" y="11"/>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1" name="Freeform 364">
              <a:extLst>
                <a:ext uri="{FF2B5EF4-FFF2-40B4-BE49-F238E27FC236}">
                  <a16:creationId xmlns:a16="http://schemas.microsoft.com/office/drawing/2014/main" id="{1C18EE34-AF2B-4671-B83D-717C8AC75520}"/>
                </a:ext>
              </a:extLst>
            </p:cNvPr>
            <p:cNvSpPr>
              <a:spLocks/>
            </p:cNvSpPr>
            <p:nvPr/>
          </p:nvSpPr>
          <p:spPr bwMode="auto">
            <a:xfrm>
              <a:off x="989013" y="5900738"/>
              <a:ext cx="20638" cy="6350"/>
            </a:xfrm>
            <a:custGeom>
              <a:avLst/>
              <a:gdLst>
                <a:gd name="T0" fmla="*/ 2147483646 w 13"/>
                <a:gd name="T1" fmla="*/ 2147483646 h 4"/>
                <a:gd name="T2" fmla="*/ 2147483646 w 13"/>
                <a:gd name="T3" fmla="*/ 0 h 4"/>
                <a:gd name="T4" fmla="*/ 2147483646 w 13"/>
                <a:gd name="T5" fmla="*/ 0 h 4"/>
                <a:gd name="T6" fmla="*/ 0 w 13"/>
                <a:gd name="T7" fmla="*/ 2147483646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8" y="4"/>
                  </a:moveTo>
                  <a:lnTo>
                    <a:pt x="13" y="0"/>
                  </a:lnTo>
                  <a:lnTo>
                    <a:pt x="4" y="0"/>
                  </a:lnTo>
                  <a:lnTo>
                    <a:pt x="0" y="4"/>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2" name="Freeform 365">
              <a:extLst>
                <a:ext uri="{FF2B5EF4-FFF2-40B4-BE49-F238E27FC236}">
                  <a16:creationId xmlns:a16="http://schemas.microsoft.com/office/drawing/2014/main" id="{8CD12ADA-24B7-417F-99D2-0F39D7B771D0}"/>
                </a:ext>
              </a:extLst>
            </p:cNvPr>
            <p:cNvSpPr>
              <a:spLocks/>
            </p:cNvSpPr>
            <p:nvPr/>
          </p:nvSpPr>
          <p:spPr bwMode="auto">
            <a:xfrm>
              <a:off x="989013" y="5876926"/>
              <a:ext cx="12700" cy="19050"/>
            </a:xfrm>
            <a:custGeom>
              <a:avLst/>
              <a:gdLst>
                <a:gd name="T0" fmla="*/ 2147483646 w 8"/>
                <a:gd name="T1" fmla="*/ 2147483646 h 12"/>
                <a:gd name="T2" fmla="*/ 2147483646 w 8"/>
                <a:gd name="T3" fmla="*/ 0 h 12"/>
                <a:gd name="T4" fmla="*/ 0 w 8"/>
                <a:gd name="T5" fmla="*/ 2147483646 h 12"/>
                <a:gd name="T6" fmla="*/ 2147483646 w 8"/>
                <a:gd name="T7" fmla="*/ 2147483646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8"/>
                  </a:moveTo>
                  <a:lnTo>
                    <a:pt x="8" y="0"/>
                  </a:lnTo>
                  <a:lnTo>
                    <a:pt x="0" y="4"/>
                  </a:lnTo>
                  <a:lnTo>
                    <a:pt x="4" y="12"/>
                  </a:lnTo>
                  <a:lnTo>
                    <a:pt x="8"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3" name="Freeform 366">
              <a:extLst>
                <a:ext uri="{FF2B5EF4-FFF2-40B4-BE49-F238E27FC236}">
                  <a16:creationId xmlns:a16="http://schemas.microsoft.com/office/drawing/2014/main" id="{E7054000-8B5A-4094-B7AA-0374C29715A0}"/>
                </a:ext>
              </a:extLst>
            </p:cNvPr>
            <p:cNvSpPr>
              <a:spLocks/>
            </p:cNvSpPr>
            <p:nvPr/>
          </p:nvSpPr>
          <p:spPr bwMode="auto">
            <a:xfrm>
              <a:off x="968376" y="5895976"/>
              <a:ext cx="14288" cy="11113"/>
            </a:xfrm>
            <a:custGeom>
              <a:avLst/>
              <a:gdLst>
                <a:gd name="T0" fmla="*/ 2147483646 w 9"/>
                <a:gd name="T1" fmla="*/ 2147483646 h 7"/>
                <a:gd name="T2" fmla="*/ 2147483646 w 9"/>
                <a:gd name="T3" fmla="*/ 0 h 7"/>
                <a:gd name="T4" fmla="*/ 2147483646 w 9"/>
                <a:gd name="T5" fmla="*/ 0 h 7"/>
                <a:gd name="T6" fmla="*/ 0 w 9"/>
                <a:gd name="T7" fmla="*/ 2147483646 h 7"/>
                <a:gd name="T8" fmla="*/ 2147483646 w 9"/>
                <a:gd name="T9" fmla="*/ 2147483646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9" y="3"/>
                  </a:moveTo>
                  <a:lnTo>
                    <a:pt x="9" y="0"/>
                  </a:lnTo>
                  <a:lnTo>
                    <a:pt x="4" y="0"/>
                  </a:lnTo>
                  <a:lnTo>
                    <a:pt x="0" y="7"/>
                  </a:lnTo>
                  <a:lnTo>
                    <a:pt x="9"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4" name="Freeform 367">
              <a:extLst>
                <a:ext uri="{FF2B5EF4-FFF2-40B4-BE49-F238E27FC236}">
                  <a16:creationId xmlns:a16="http://schemas.microsoft.com/office/drawing/2014/main" id="{4972AB5E-B63C-4C7B-B2A6-F0F9894A109B}"/>
                </a:ext>
              </a:extLst>
            </p:cNvPr>
            <p:cNvSpPr>
              <a:spLocks/>
            </p:cNvSpPr>
            <p:nvPr/>
          </p:nvSpPr>
          <p:spPr bwMode="auto">
            <a:xfrm>
              <a:off x="914401" y="5984876"/>
              <a:ext cx="39688" cy="174625"/>
            </a:xfrm>
            <a:custGeom>
              <a:avLst/>
              <a:gdLst>
                <a:gd name="T0" fmla="*/ 2147483646 w 25"/>
                <a:gd name="T1" fmla="*/ 0 h 110"/>
                <a:gd name="T2" fmla="*/ 2147483646 w 25"/>
                <a:gd name="T3" fmla="*/ 2147483646 h 110"/>
                <a:gd name="T4" fmla="*/ 2147483646 w 25"/>
                <a:gd name="T5" fmla="*/ 2147483646 h 110"/>
                <a:gd name="T6" fmla="*/ 2147483646 w 25"/>
                <a:gd name="T7" fmla="*/ 2147483646 h 110"/>
                <a:gd name="T8" fmla="*/ 2147483646 w 25"/>
                <a:gd name="T9" fmla="*/ 2147483646 h 110"/>
                <a:gd name="T10" fmla="*/ 0 w 25"/>
                <a:gd name="T11" fmla="*/ 2147483646 h 110"/>
                <a:gd name="T12" fmla="*/ 0 w 25"/>
                <a:gd name="T13" fmla="*/ 2147483646 h 110"/>
                <a:gd name="T14" fmla="*/ 2147483646 w 25"/>
                <a:gd name="T15" fmla="*/ 2147483646 h 110"/>
                <a:gd name="T16" fmla="*/ 2147483646 w 25"/>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10"/>
                <a:gd name="T29" fmla="*/ 25 w 2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10">
                  <a:moveTo>
                    <a:pt x="25" y="0"/>
                  </a:moveTo>
                  <a:lnTo>
                    <a:pt x="21" y="12"/>
                  </a:lnTo>
                  <a:lnTo>
                    <a:pt x="25" y="64"/>
                  </a:lnTo>
                  <a:lnTo>
                    <a:pt x="21" y="87"/>
                  </a:lnTo>
                  <a:lnTo>
                    <a:pt x="12" y="110"/>
                  </a:lnTo>
                  <a:lnTo>
                    <a:pt x="0" y="87"/>
                  </a:lnTo>
                  <a:lnTo>
                    <a:pt x="0" y="57"/>
                  </a:lnTo>
                  <a:lnTo>
                    <a:pt x="12" y="4"/>
                  </a:lnTo>
                  <a:lnTo>
                    <a:pt x="2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5" name="Freeform 368">
              <a:extLst>
                <a:ext uri="{FF2B5EF4-FFF2-40B4-BE49-F238E27FC236}">
                  <a16:creationId xmlns:a16="http://schemas.microsoft.com/office/drawing/2014/main" id="{E3B8BCDC-331D-4082-9D3E-F6C292BCB2FB}"/>
                </a:ext>
              </a:extLst>
            </p:cNvPr>
            <p:cNvSpPr>
              <a:spLocks/>
            </p:cNvSpPr>
            <p:nvPr/>
          </p:nvSpPr>
          <p:spPr bwMode="auto">
            <a:xfrm>
              <a:off x="1016001" y="57927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2147483646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3" y="15"/>
                  </a:moveTo>
                  <a:lnTo>
                    <a:pt x="9" y="49"/>
                  </a:lnTo>
                  <a:lnTo>
                    <a:pt x="0" y="61"/>
                  </a:lnTo>
                  <a:lnTo>
                    <a:pt x="4" y="68"/>
                  </a:lnTo>
                  <a:lnTo>
                    <a:pt x="26" y="68"/>
                  </a:lnTo>
                  <a:lnTo>
                    <a:pt x="47" y="65"/>
                  </a:lnTo>
                  <a:lnTo>
                    <a:pt x="69" y="57"/>
                  </a:lnTo>
                  <a:lnTo>
                    <a:pt x="86" y="46"/>
                  </a:lnTo>
                  <a:lnTo>
                    <a:pt x="99" y="27"/>
                  </a:lnTo>
                  <a:lnTo>
                    <a:pt x="112" y="4"/>
                  </a:lnTo>
                  <a:lnTo>
                    <a:pt x="107" y="0"/>
                  </a:lnTo>
                  <a:lnTo>
                    <a:pt x="73"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6" name="Freeform 369">
              <a:extLst>
                <a:ext uri="{FF2B5EF4-FFF2-40B4-BE49-F238E27FC236}">
                  <a16:creationId xmlns:a16="http://schemas.microsoft.com/office/drawing/2014/main" id="{DCD1A36D-2F12-45DB-A5AD-803049F83635}"/>
                </a:ext>
              </a:extLst>
            </p:cNvPr>
            <p:cNvSpPr>
              <a:spLocks/>
            </p:cNvSpPr>
            <p:nvPr/>
          </p:nvSpPr>
          <p:spPr bwMode="auto">
            <a:xfrm>
              <a:off x="954088" y="5973763"/>
              <a:ext cx="130175" cy="142875"/>
            </a:xfrm>
            <a:custGeom>
              <a:avLst/>
              <a:gdLst>
                <a:gd name="T0" fmla="*/ 2147483646 w 82"/>
                <a:gd name="T1" fmla="*/ 2147483646 h 90"/>
                <a:gd name="T2" fmla="*/ 2147483646 w 82"/>
                <a:gd name="T3" fmla="*/ 2147483646 h 90"/>
                <a:gd name="T4" fmla="*/ 2147483646 w 82"/>
                <a:gd name="T5" fmla="*/ 2147483646 h 90"/>
                <a:gd name="T6" fmla="*/ 2147483646 w 82"/>
                <a:gd name="T7" fmla="*/ 0 h 90"/>
                <a:gd name="T8" fmla="*/ 0 w 82"/>
                <a:gd name="T9" fmla="*/ 2147483646 h 90"/>
                <a:gd name="T10" fmla="*/ 0 w 82"/>
                <a:gd name="T11" fmla="*/ 2147483646 h 90"/>
                <a:gd name="T12" fmla="*/ 2147483646 w 82"/>
                <a:gd name="T13" fmla="*/ 2147483646 h 90"/>
                <a:gd name="T14" fmla="*/ 2147483646 w 82"/>
                <a:gd name="T15" fmla="*/ 2147483646 h 90"/>
                <a:gd name="T16" fmla="*/ 2147483646 w 82"/>
                <a:gd name="T17" fmla="*/ 2147483646 h 90"/>
                <a:gd name="T18" fmla="*/ 2147483646 w 82"/>
                <a:gd name="T19" fmla="*/ 2147483646 h 90"/>
                <a:gd name="T20" fmla="*/ 2147483646 w 82"/>
                <a:gd name="T21" fmla="*/ 2147483646 h 90"/>
                <a:gd name="T22" fmla="*/ 2147483646 w 82"/>
                <a:gd name="T23" fmla="*/ 2147483646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90"/>
                <a:gd name="T38" fmla="*/ 82 w 82"/>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90">
                  <a:moveTo>
                    <a:pt x="82" y="87"/>
                  </a:moveTo>
                  <a:lnTo>
                    <a:pt x="65" y="49"/>
                  </a:lnTo>
                  <a:lnTo>
                    <a:pt x="26" y="11"/>
                  </a:lnTo>
                  <a:lnTo>
                    <a:pt x="5" y="0"/>
                  </a:lnTo>
                  <a:lnTo>
                    <a:pt x="0" y="7"/>
                  </a:lnTo>
                  <a:lnTo>
                    <a:pt x="0" y="19"/>
                  </a:lnTo>
                  <a:lnTo>
                    <a:pt x="13" y="41"/>
                  </a:lnTo>
                  <a:lnTo>
                    <a:pt x="35" y="68"/>
                  </a:lnTo>
                  <a:lnTo>
                    <a:pt x="43" y="79"/>
                  </a:lnTo>
                  <a:lnTo>
                    <a:pt x="60" y="90"/>
                  </a:lnTo>
                  <a:lnTo>
                    <a:pt x="78" y="90"/>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7" name="Freeform 370">
              <a:extLst>
                <a:ext uri="{FF2B5EF4-FFF2-40B4-BE49-F238E27FC236}">
                  <a16:creationId xmlns:a16="http://schemas.microsoft.com/office/drawing/2014/main" id="{44408EA9-8202-426E-99B6-B718375854E3}"/>
                </a:ext>
              </a:extLst>
            </p:cNvPr>
            <p:cNvSpPr>
              <a:spLocks/>
            </p:cNvSpPr>
            <p:nvPr/>
          </p:nvSpPr>
          <p:spPr bwMode="auto">
            <a:xfrm>
              <a:off x="968376" y="5954713"/>
              <a:ext cx="177800" cy="96838"/>
            </a:xfrm>
            <a:custGeom>
              <a:avLst/>
              <a:gdLst>
                <a:gd name="T0" fmla="*/ 0 w 112"/>
                <a:gd name="T1" fmla="*/ 2147483646 h 61"/>
                <a:gd name="T2" fmla="*/ 2147483646 w 112"/>
                <a:gd name="T3" fmla="*/ 2147483646 h 61"/>
                <a:gd name="T4" fmla="*/ 2147483646 w 112"/>
                <a:gd name="T5" fmla="*/ 2147483646 h 61"/>
                <a:gd name="T6" fmla="*/ 2147483646 w 112"/>
                <a:gd name="T7" fmla="*/ 2147483646 h 61"/>
                <a:gd name="T8" fmla="*/ 2147483646 w 112"/>
                <a:gd name="T9" fmla="*/ 2147483646 h 61"/>
                <a:gd name="T10" fmla="*/ 2147483646 w 112"/>
                <a:gd name="T11" fmla="*/ 2147483646 h 61"/>
                <a:gd name="T12" fmla="*/ 2147483646 w 112"/>
                <a:gd name="T13" fmla="*/ 2147483646 h 61"/>
                <a:gd name="T14" fmla="*/ 2147483646 w 112"/>
                <a:gd name="T15" fmla="*/ 2147483646 h 61"/>
                <a:gd name="T16" fmla="*/ 2147483646 w 112"/>
                <a:gd name="T17" fmla="*/ 0 h 61"/>
                <a:gd name="T18" fmla="*/ 2147483646 w 112"/>
                <a:gd name="T19" fmla="*/ 2147483646 h 61"/>
                <a:gd name="T20" fmla="*/ 0 w 112"/>
                <a:gd name="T21" fmla="*/ 2147483646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1"/>
                <a:gd name="T35" fmla="*/ 112 w 112"/>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1">
                  <a:moveTo>
                    <a:pt x="0" y="12"/>
                  </a:moveTo>
                  <a:lnTo>
                    <a:pt x="34" y="38"/>
                  </a:lnTo>
                  <a:lnTo>
                    <a:pt x="86" y="57"/>
                  </a:lnTo>
                  <a:lnTo>
                    <a:pt x="112" y="61"/>
                  </a:lnTo>
                  <a:lnTo>
                    <a:pt x="112" y="53"/>
                  </a:lnTo>
                  <a:lnTo>
                    <a:pt x="107" y="46"/>
                  </a:lnTo>
                  <a:lnTo>
                    <a:pt x="86" y="27"/>
                  </a:lnTo>
                  <a:lnTo>
                    <a:pt x="56" y="8"/>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8" name="Freeform 371">
              <a:extLst>
                <a:ext uri="{FF2B5EF4-FFF2-40B4-BE49-F238E27FC236}">
                  <a16:creationId xmlns:a16="http://schemas.microsoft.com/office/drawing/2014/main" id="{BFC274D1-AA7D-48AC-B3D5-FB1A8432744C}"/>
                </a:ext>
              </a:extLst>
            </p:cNvPr>
            <p:cNvSpPr>
              <a:spLocks/>
            </p:cNvSpPr>
            <p:nvPr/>
          </p:nvSpPr>
          <p:spPr bwMode="auto">
            <a:xfrm>
              <a:off x="1009651" y="5895976"/>
              <a:ext cx="196850" cy="58738"/>
            </a:xfrm>
            <a:custGeom>
              <a:avLst/>
              <a:gdLst>
                <a:gd name="T0" fmla="*/ 2147483646 w 124"/>
                <a:gd name="T1" fmla="*/ 2147483646 h 37"/>
                <a:gd name="T2" fmla="*/ 2147483646 w 124"/>
                <a:gd name="T3" fmla="*/ 2147483646 h 37"/>
                <a:gd name="T4" fmla="*/ 2147483646 w 124"/>
                <a:gd name="T5" fmla="*/ 0 h 37"/>
                <a:gd name="T6" fmla="*/ 0 w 124"/>
                <a:gd name="T7" fmla="*/ 2147483646 h 37"/>
                <a:gd name="T8" fmla="*/ 2147483646 w 124"/>
                <a:gd name="T9" fmla="*/ 2147483646 h 37"/>
                <a:gd name="T10" fmla="*/ 2147483646 w 124"/>
                <a:gd name="T11" fmla="*/ 2147483646 h 37"/>
                <a:gd name="T12" fmla="*/ 2147483646 w 124"/>
                <a:gd name="T13" fmla="*/ 2147483646 h 37"/>
                <a:gd name="T14" fmla="*/ 2147483646 w 124"/>
                <a:gd name="T15" fmla="*/ 2147483646 h 37"/>
                <a:gd name="T16" fmla="*/ 2147483646 w 124"/>
                <a:gd name="T17" fmla="*/ 2147483646 h 37"/>
                <a:gd name="T18" fmla="*/ 2147483646 w 124"/>
                <a:gd name="T19" fmla="*/ 2147483646 h 37"/>
                <a:gd name="T20" fmla="*/ 2147483646 w 124"/>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7"/>
                <a:gd name="T35" fmla="*/ 124 w 12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7">
                  <a:moveTo>
                    <a:pt x="124" y="18"/>
                  </a:moveTo>
                  <a:lnTo>
                    <a:pt x="81" y="3"/>
                  </a:lnTo>
                  <a:lnTo>
                    <a:pt x="25" y="0"/>
                  </a:lnTo>
                  <a:lnTo>
                    <a:pt x="0" y="3"/>
                  </a:lnTo>
                  <a:lnTo>
                    <a:pt x="4" y="11"/>
                  </a:lnTo>
                  <a:lnTo>
                    <a:pt x="13" y="18"/>
                  </a:lnTo>
                  <a:lnTo>
                    <a:pt x="38" y="30"/>
                  </a:lnTo>
                  <a:lnTo>
                    <a:pt x="77" y="37"/>
                  </a:lnTo>
                  <a:lnTo>
                    <a:pt x="111" y="34"/>
                  </a:lnTo>
                  <a:lnTo>
                    <a:pt x="124" y="26"/>
                  </a:lnTo>
                  <a:lnTo>
                    <a:pt x="124" y="1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9" name="Freeform 372">
              <a:extLst>
                <a:ext uri="{FF2B5EF4-FFF2-40B4-BE49-F238E27FC236}">
                  <a16:creationId xmlns:a16="http://schemas.microsoft.com/office/drawing/2014/main" id="{67EF31B8-AC4A-4FEF-A461-653DCC346193}"/>
                </a:ext>
              </a:extLst>
            </p:cNvPr>
            <p:cNvSpPr>
              <a:spLocks/>
            </p:cNvSpPr>
            <p:nvPr/>
          </p:nvSpPr>
          <p:spPr bwMode="auto">
            <a:xfrm>
              <a:off x="995363" y="5930901"/>
              <a:ext cx="190500" cy="77788"/>
            </a:xfrm>
            <a:custGeom>
              <a:avLst/>
              <a:gdLst>
                <a:gd name="T0" fmla="*/ 0 w 120"/>
                <a:gd name="T1" fmla="*/ 2147483646 h 49"/>
                <a:gd name="T2" fmla="*/ 2147483646 w 120"/>
                <a:gd name="T3" fmla="*/ 2147483646 h 49"/>
                <a:gd name="T4" fmla="*/ 2147483646 w 120"/>
                <a:gd name="T5" fmla="*/ 2147483646 h 49"/>
                <a:gd name="T6" fmla="*/ 2147483646 w 120"/>
                <a:gd name="T7" fmla="*/ 2147483646 h 49"/>
                <a:gd name="T8" fmla="*/ 2147483646 w 120"/>
                <a:gd name="T9" fmla="*/ 2147483646 h 49"/>
                <a:gd name="T10" fmla="*/ 2147483646 w 120"/>
                <a:gd name="T11" fmla="*/ 2147483646 h 49"/>
                <a:gd name="T12" fmla="*/ 2147483646 w 120"/>
                <a:gd name="T13" fmla="*/ 2147483646 h 49"/>
                <a:gd name="T14" fmla="*/ 2147483646 w 120"/>
                <a:gd name="T15" fmla="*/ 0 h 49"/>
                <a:gd name="T16" fmla="*/ 2147483646 w 120"/>
                <a:gd name="T17" fmla="*/ 0 h 49"/>
                <a:gd name="T18" fmla="*/ 2147483646 w 120"/>
                <a:gd name="T19" fmla="*/ 2147483646 h 49"/>
                <a:gd name="T20" fmla="*/ 0 w 120"/>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49"/>
                <a:gd name="T35" fmla="*/ 120 w 120"/>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49">
                  <a:moveTo>
                    <a:pt x="0" y="12"/>
                  </a:moveTo>
                  <a:lnTo>
                    <a:pt x="39" y="30"/>
                  </a:lnTo>
                  <a:lnTo>
                    <a:pt x="95" y="49"/>
                  </a:lnTo>
                  <a:lnTo>
                    <a:pt x="120" y="49"/>
                  </a:lnTo>
                  <a:lnTo>
                    <a:pt x="116" y="42"/>
                  </a:lnTo>
                  <a:lnTo>
                    <a:pt x="112" y="30"/>
                  </a:lnTo>
                  <a:lnTo>
                    <a:pt x="86" y="15"/>
                  </a:lnTo>
                  <a:lnTo>
                    <a:pt x="56" y="0"/>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0" name="Line 373">
              <a:extLst>
                <a:ext uri="{FF2B5EF4-FFF2-40B4-BE49-F238E27FC236}">
                  <a16:creationId xmlns:a16="http://schemas.microsoft.com/office/drawing/2014/main" id="{A5B97675-F420-4C9C-BFF3-6869874E1EB1}"/>
                </a:ext>
              </a:extLst>
            </p:cNvPr>
            <p:cNvSpPr>
              <a:spLocks noChangeShapeType="1"/>
            </p:cNvSpPr>
            <p:nvPr/>
          </p:nvSpPr>
          <p:spPr bwMode="auto">
            <a:xfrm>
              <a:off x="4241801" y="5661026"/>
              <a:ext cx="252413" cy="180975"/>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1" name="Freeform 374">
              <a:extLst>
                <a:ext uri="{FF2B5EF4-FFF2-40B4-BE49-F238E27FC236}">
                  <a16:creationId xmlns:a16="http://schemas.microsoft.com/office/drawing/2014/main" id="{040BA5A9-C35F-41D2-8C2B-DACC27C5B28C}"/>
                </a:ext>
              </a:extLst>
            </p:cNvPr>
            <p:cNvSpPr>
              <a:spLocks/>
            </p:cNvSpPr>
            <p:nvPr/>
          </p:nvSpPr>
          <p:spPr bwMode="auto">
            <a:xfrm>
              <a:off x="4465638" y="5751513"/>
              <a:ext cx="266700" cy="161925"/>
            </a:xfrm>
            <a:custGeom>
              <a:avLst/>
              <a:gdLst>
                <a:gd name="T0" fmla="*/ 0 w 168"/>
                <a:gd name="T1" fmla="*/ 0 h 102"/>
                <a:gd name="T2" fmla="*/ 2147483646 w 168"/>
                <a:gd name="T3" fmla="*/ 2147483646 h 102"/>
                <a:gd name="T4" fmla="*/ 2147483646 w 168"/>
                <a:gd name="T5" fmla="*/ 2147483646 h 102"/>
                <a:gd name="T6" fmla="*/ 2147483646 w 168"/>
                <a:gd name="T7" fmla="*/ 2147483646 h 102"/>
                <a:gd name="T8" fmla="*/ 2147483646 w 168"/>
                <a:gd name="T9" fmla="*/ 2147483646 h 102"/>
                <a:gd name="T10" fmla="*/ 2147483646 w 168"/>
                <a:gd name="T11" fmla="*/ 2147483646 h 102"/>
                <a:gd name="T12" fmla="*/ 2147483646 w 168"/>
                <a:gd name="T13" fmla="*/ 2147483646 h 102"/>
                <a:gd name="T14" fmla="*/ 0 60000 65536"/>
                <a:gd name="T15" fmla="*/ 0 60000 65536"/>
                <a:gd name="T16" fmla="*/ 0 60000 65536"/>
                <a:gd name="T17" fmla="*/ 0 60000 65536"/>
                <a:gd name="T18" fmla="*/ 0 60000 65536"/>
                <a:gd name="T19" fmla="*/ 0 60000 65536"/>
                <a:gd name="T20" fmla="*/ 0 60000 65536"/>
                <a:gd name="T21" fmla="*/ 0 w 168"/>
                <a:gd name="T22" fmla="*/ 0 h 102"/>
                <a:gd name="T23" fmla="*/ 168 w 168"/>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02">
                  <a:moveTo>
                    <a:pt x="0" y="0"/>
                  </a:moveTo>
                  <a:lnTo>
                    <a:pt x="9" y="4"/>
                  </a:lnTo>
                  <a:lnTo>
                    <a:pt x="30" y="15"/>
                  </a:lnTo>
                  <a:lnTo>
                    <a:pt x="82" y="49"/>
                  </a:lnTo>
                  <a:lnTo>
                    <a:pt x="142" y="87"/>
                  </a:lnTo>
                  <a:lnTo>
                    <a:pt x="159" y="98"/>
                  </a:lnTo>
                  <a:lnTo>
                    <a:pt x="168" y="102"/>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2" name="Freeform 375">
              <a:extLst>
                <a:ext uri="{FF2B5EF4-FFF2-40B4-BE49-F238E27FC236}">
                  <a16:creationId xmlns:a16="http://schemas.microsoft.com/office/drawing/2014/main" id="{9699EC29-A363-4128-B02B-91DD7654DE08}"/>
                </a:ext>
              </a:extLst>
            </p:cNvPr>
            <p:cNvSpPr>
              <a:spLocks/>
            </p:cNvSpPr>
            <p:nvPr/>
          </p:nvSpPr>
          <p:spPr bwMode="auto">
            <a:xfrm>
              <a:off x="4200526" y="5708651"/>
              <a:ext cx="217488" cy="107950"/>
            </a:xfrm>
            <a:custGeom>
              <a:avLst/>
              <a:gdLst>
                <a:gd name="T0" fmla="*/ 0 w 137"/>
                <a:gd name="T1" fmla="*/ 0 h 68"/>
                <a:gd name="T2" fmla="*/ 2147483646 w 137"/>
                <a:gd name="T3" fmla="*/ 2147483646 h 68"/>
                <a:gd name="T4" fmla="*/ 2147483646 w 137"/>
                <a:gd name="T5" fmla="*/ 2147483646 h 68"/>
                <a:gd name="T6" fmla="*/ 2147483646 w 137"/>
                <a:gd name="T7" fmla="*/ 2147483646 h 68"/>
                <a:gd name="T8" fmla="*/ 2147483646 w 137"/>
                <a:gd name="T9" fmla="*/ 2147483646 h 68"/>
                <a:gd name="T10" fmla="*/ 2147483646 w 137"/>
                <a:gd name="T11" fmla="*/ 2147483646 h 68"/>
                <a:gd name="T12" fmla="*/ 2147483646 w 137"/>
                <a:gd name="T13" fmla="*/ 2147483646 h 68"/>
                <a:gd name="T14" fmla="*/ 0 60000 65536"/>
                <a:gd name="T15" fmla="*/ 0 60000 65536"/>
                <a:gd name="T16" fmla="*/ 0 60000 65536"/>
                <a:gd name="T17" fmla="*/ 0 60000 65536"/>
                <a:gd name="T18" fmla="*/ 0 60000 65536"/>
                <a:gd name="T19" fmla="*/ 0 60000 65536"/>
                <a:gd name="T20" fmla="*/ 0 60000 65536"/>
                <a:gd name="T21" fmla="*/ 0 w 137"/>
                <a:gd name="T22" fmla="*/ 0 h 68"/>
                <a:gd name="T23" fmla="*/ 137 w 13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8">
                  <a:moveTo>
                    <a:pt x="0" y="0"/>
                  </a:moveTo>
                  <a:lnTo>
                    <a:pt x="8" y="4"/>
                  </a:lnTo>
                  <a:lnTo>
                    <a:pt x="26" y="16"/>
                  </a:lnTo>
                  <a:lnTo>
                    <a:pt x="73" y="34"/>
                  </a:lnTo>
                  <a:lnTo>
                    <a:pt x="116" y="57"/>
                  </a:lnTo>
                  <a:lnTo>
                    <a:pt x="129" y="65"/>
                  </a:lnTo>
                  <a:lnTo>
                    <a:pt x="137" y="68"/>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3" name="Line 376">
              <a:extLst>
                <a:ext uri="{FF2B5EF4-FFF2-40B4-BE49-F238E27FC236}">
                  <a16:creationId xmlns:a16="http://schemas.microsoft.com/office/drawing/2014/main" id="{D844A8C8-534B-4177-9D53-26261B01FDEA}"/>
                </a:ext>
              </a:extLst>
            </p:cNvPr>
            <p:cNvSpPr>
              <a:spLocks noChangeShapeType="1"/>
            </p:cNvSpPr>
            <p:nvPr/>
          </p:nvSpPr>
          <p:spPr bwMode="auto">
            <a:xfrm>
              <a:off x="4384676" y="5870576"/>
              <a:ext cx="225425" cy="1270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4" name="Freeform 377">
              <a:extLst>
                <a:ext uri="{FF2B5EF4-FFF2-40B4-BE49-F238E27FC236}">
                  <a16:creationId xmlns:a16="http://schemas.microsoft.com/office/drawing/2014/main" id="{14C4462B-9940-4B8A-A536-C88B036F65D6}"/>
                </a:ext>
              </a:extLst>
            </p:cNvPr>
            <p:cNvSpPr>
              <a:spLocks/>
            </p:cNvSpPr>
            <p:nvPr/>
          </p:nvSpPr>
          <p:spPr bwMode="auto">
            <a:xfrm>
              <a:off x="4241801" y="5775326"/>
              <a:ext cx="1616075" cy="300038"/>
            </a:xfrm>
            <a:custGeom>
              <a:avLst/>
              <a:gdLst>
                <a:gd name="T0" fmla="*/ 0 w 1018"/>
                <a:gd name="T1" fmla="*/ 0 h 189"/>
                <a:gd name="T2" fmla="*/ 2147483646 w 1018"/>
                <a:gd name="T3" fmla="*/ 2147483646 h 189"/>
                <a:gd name="T4" fmla="*/ 2147483646 w 1018"/>
                <a:gd name="T5" fmla="*/ 2147483646 h 189"/>
                <a:gd name="T6" fmla="*/ 2147483646 w 1018"/>
                <a:gd name="T7" fmla="*/ 2147483646 h 189"/>
                <a:gd name="T8" fmla="*/ 2147483646 w 1018"/>
                <a:gd name="T9" fmla="*/ 2147483646 h 189"/>
                <a:gd name="T10" fmla="*/ 2147483646 w 1018"/>
                <a:gd name="T11" fmla="*/ 2147483646 h 189"/>
                <a:gd name="T12" fmla="*/ 2147483646 w 1018"/>
                <a:gd name="T13" fmla="*/ 2147483646 h 189"/>
                <a:gd name="T14" fmla="*/ 2147483646 w 1018"/>
                <a:gd name="T15" fmla="*/ 2147483646 h 189"/>
                <a:gd name="T16" fmla="*/ 2147483646 w 1018"/>
                <a:gd name="T17" fmla="*/ 2147483646 h 189"/>
                <a:gd name="T18" fmla="*/ 2147483646 w 1018"/>
                <a:gd name="T19" fmla="*/ 2147483646 h 189"/>
                <a:gd name="T20" fmla="*/ 2147483646 w 1018"/>
                <a:gd name="T21" fmla="*/ 2147483646 h 189"/>
                <a:gd name="T22" fmla="*/ 2147483646 w 1018"/>
                <a:gd name="T23" fmla="*/ 2147483646 h 189"/>
                <a:gd name="T24" fmla="*/ 2147483646 w 1018"/>
                <a:gd name="T25" fmla="*/ 2147483646 h 189"/>
                <a:gd name="T26" fmla="*/ 2147483646 w 1018"/>
                <a:gd name="T27" fmla="*/ 2147483646 h 189"/>
                <a:gd name="T28" fmla="*/ 2147483646 w 1018"/>
                <a:gd name="T29" fmla="*/ 2147483646 h 189"/>
                <a:gd name="T30" fmla="*/ 2147483646 w 1018"/>
                <a:gd name="T31" fmla="*/ 2147483646 h 189"/>
                <a:gd name="T32" fmla="*/ 2147483646 w 1018"/>
                <a:gd name="T33" fmla="*/ 2147483646 h 189"/>
                <a:gd name="T34" fmla="*/ 2147483646 w 1018"/>
                <a:gd name="T35" fmla="*/ 2147483646 h 189"/>
                <a:gd name="T36" fmla="*/ 2147483646 w 1018"/>
                <a:gd name="T37" fmla="*/ 2147483646 h 189"/>
                <a:gd name="T38" fmla="*/ 2147483646 w 1018"/>
                <a:gd name="T39" fmla="*/ 2147483646 h 189"/>
                <a:gd name="T40" fmla="*/ 2147483646 w 1018"/>
                <a:gd name="T41" fmla="*/ 2147483646 h 189"/>
                <a:gd name="T42" fmla="*/ 2147483646 w 1018"/>
                <a:gd name="T43" fmla="*/ 2147483646 h 189"/>
                <a:gd name="T44" fmla="*/ 2147483646 w 1018"/>
                <a:gd name="T45" fmla="*/ 2147483646 h 189"/>
                <a:gd name="T46" fmla="*/ 2147483646 w 1018"/>
                <a:gd name="T47" fmla="*/ 2147483646 h 189"/>
                <a:gd name="T48" fmla="*/ 2147483646 w 1018"/>
                <a:gd name="T49" fmla="*/ 2147483646 h 189"/>
                <a:gd name="T50" fmla="*/ 2147483646 w 1018"/>
                <a:gd name="T51" fmla="*/ 2147483646 h 1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8"/>
                <a:gd name="T79" fmla="*/ 0 h 189"/>
                <a:gd name="T80" fmla="*/ 1018 w 1018"/>
                <a:gd name="T81" fmla="*/ 189 h 1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8" h="189">
                  <a:moveTo>
                    <a:pt x="0" y="0"/>
                  </a:moveTo>
                  <a:lnTo>
                    <a:pt x="8" y="4"/>
                  </a:lnTo>
                  <a:lnTo>
                    <a:pt x="30" y="8"/>
                  </a:lnTo>
                  <a:lnTo>
                    <a:pt x="56" y="15"/>
                  </a:lnTo>
                  <a:lnTo>
                    <a:pt x="90" y="23"/>
                  </a:lnTo>
                  <a:lnTo>
                    <a:pt x="180" y="49"/>
                  </a:lnTo>
                  <a:lnTo>
                    <a:pt x="275" y="79"/>
                  </a:lnTo>
                  <a:lnTo>
                    <a:pt x="369" y="110"/>
                  </a:lnTo>
                  <a:lnTo>
                    <a:pt x="412" y="121"/>
                  </a:lnTo>
                  <a:lnTo>
                    <a:pt x="451" y="132"/>
                  </a:lnTo>
                  <a:lnTo>
                    <a:pt x="485" y="144"/>
                  </a:lnTo>
                  <a:lnTo>
                    <a:pt x="511" y="151"/>
                  </a:lnTo>
                  <a:lnTo>
                    <a:pt x="528" y="155"/>
                  </a:lnTo>
                  <a:lnTo>
                    <a:pt x="532" y="159"/>
                  </a:lnTo>
                  <a:lnTo>
                    <a:pt x="601" y="170"/>
                  </a:lnTo>
                  <a:lnTo>
                    <a:pt x="665" y="178"/>
                  </a:lnTo>
                  <a:lnTo>
                    <a:pt x="721" y="185"/>
                  </a:lnTo>
                  <a:lnTo>
                    <a:pt x="769" y="185"/>
                  </a:lnTo>
                  <a:lnTo>
                    <a:pt x="816" y="189"/>
                  </a:lnTo>
                  <a:lnTo>
                    <a:pt x="854" y="189"/>
                  </a:lnTo>
                  <a:lnTo>
                    <a:pt x="889" y="189"/>
                  </a:lnTo>
                  <a:lnTo>
                    <a:pt x="919" y="185"/>
                  </a:lnTo>
                  <a:lnTo>
                    <a:pt x="966" y="181"/>
                  </a:lnTo>
                  <a:lnTo>
                    <a:pt x="996" y="174"/>
                  </a:lnTo>
                  <a:lnTo>
                    <a:pt x="1013" y="166"/>
                  </a:lnTo>
                  <a:lnTo>
                    <a:pt x="1018" y="162"/>
                  </a:lnTo>
                </a:path>
              </a:pathLst>
            </a:custGeom>
            <a:noFill/>
            <a:ln w="4">
              <a:solidFill>
                <a:srgbClr val="40A0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5" name="Freeform 378">
              <a:extLst>
                <a:ext uri="{FF2B5EF4-FFF2-40B4-BE49-F238E27FC236}">
                  <a16:creationId xmlns:a16="http://schemas.microsoft.com/office/drawing/2014/main" id="{1C297F56-B1B7-4F79-951F-2B5298E3DAA8}"/>
                </a:ext>
              </a:extLst>
            </p:cNvPr>
            <p:cNvSpPr>
              <a:spLocks/>
            </p:cNvSpPr>
            <p:nvPr/>
          </p:nvSpPr>
          <p:spPr bwMode="auto">
            <a:xfrm>
              <a:off x="4370388" y="5853113"/>
              <a:ext cx="34925" cy="36513"/>
            </a:xfrm>
            <a:custGeom>
              <a:avLst/>
              <a:gdLst>
                <a:gd name="T0" fmla="*/ 2147483646 w 22"/>
                <a:gd name="T1" fmla="*/ 2147483646 h 23"/>
                <a:gd name="T2" fmla="*/ 2147483646 w 22"/>
                <a:gd name="T3" fmla="*/ 0 h 23"/>
                <a:gd name="T4" fmla="*/ 0 w 22"/>
                <a:gd name="T5" fmla="*/ 0 h 23"/>
                <a:gd name="T6" fmla="*/ 0 w 22"/>
                <a:gd name="T7" fmla="*/ 2147483646 h 23"/>
                <a:gd name="T8" fmla="*/ 0 w 22"/>
                <a:gd name="T9" fmla="*/ 2147483646 h 23"/>
                <a:gd name="T10" fmla="*/ 2147483646 w 22"/>
                <a:gd name="T11" fmla="*/ 2147483646 h 23"/>
                <a:gd name="T12" fmla="*/ 2147483646 w 22"/>
                <a:gd name="T13" fmla="*/ 2147483646 h 23"/>
                <a:gd name="T14" fmla="*/ 2147483646 w 22"/>
                <a:gd name="T15" fmla="*/ 2147483646 h 23"/>
                <a:gd name="T16" fmla="*/ 2147483646 w 22"/>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3"/>
                <a:gd name="T29" fmla="*/ 22 w 2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3">
                  <a:moveTo>
                    <a:pt x="22" y="4"/>
                  </a:moveTo>
                  <a:lnTo>
                    <a:pt x="13" y="0"/>
                  </a:lnTo>
                  <a:lnTo>
                    <a:pt x="0" y="0"/>
                  </a:lnTo>
                  <a:lnTo>
                    <a:pt x="0" y="8"/>
                  </a:lnTo>
                  <a:lnTo>
                    <a:pt x="0" y="19"/>
                  </a:lnTo>
                  <a:lnTo>
                    <a:pt x="9" y="23"/>
                  </a:lnTo>
                  <a:lnTo>
                    <a:pt x="17" y="23"/>
                  </a:lnTo>
                  <a:lnTo>
                    <a:pt x="22" y="15"/>
                  </a:lnTo>
                  <a:lnTo>
                    <a:pt x="22" y="4"/>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6" name="Freeform 379">
              <a:extLst>
                <a:ext uri="{FF2B5EF4-FFF2-40B4-BE49-F238E27FC236}">
                  <a16:creationId xmlns:a16="http://schemas.microsoft.com/office/drawing/2014/main" id="{526CB9D5-1EDD-4574-83BE-F818258A027B}"/>
                </a:ext>
              </a:extLst>
            </p:cNvPr>
            <p:cNvSpPr>
              <a:spLocks/>
            </p:cNvSpPr>
            <p:nvPr/>
          </p:nvSpPr>
          <p:spPr bwMode="auto">
            <a:xfrm>
              <a:off x="4227513" y="5757863"/>
              <a:ext cx="41275" cy="41275"/>
            </a:xfrm>
            <a:custGeom>
              <a:avLst/>
              <a:gdLst>
                <a:gd name="T0" fmla="*/ 2147483646 w 26"/>
                <a:gd name="T1" fmla="*/ 2147483646 h 26"/>
                <a:gd name="T2" fmla="*/ 2147483646 w 26"/>
                <a:gd name="T3" fmla="*/ 0 h 26"/>
                <a:gd name="T4" fmla="*/ 2147483646 w 26"/>
                <a:gd name="T5" fmla="*/ 0 h 26"/>
                <a:gd name="T6" fmla="*/ 0 w 26"/>
                <a:gd name="T7" fmla="*/ 2147483646 h 26"/>
                <a:gd name="T8" fmla="*/ 0 w 26"/>
                <a:gd name="T9" fmla="*/ 2147483646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2" y="7"/>
                  </a:moveTo>
                  <a:lnTo>
                    <a:pt x="13" y="0"/>
                  </a:lnTo>
                  <a:lnTo>
                    <a:pt x="4" y="0"/>
                  </a:lnTo>
                  <a:lnTo>
                    <a:pt x="0" y="7"/>
                  </a:lnTo>
                  <a:lnTo>
                    <a:pt x="0" y="19"/>
                  </a:lnTo>
                  <a:lnTo>
                    <a:pt x="9" y="26"/>
                  </a:lnTo>
                  <a:lnTo>
                    <a:pt x="17" y="26"/>
                  </a:lnTo>
                  <a:lnTo>
                    <a:pt x="26" y="15"/>
                  </a:lnTo>
                  <a:lnTo>
                    <a:pt x="22"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7" name="Freeform 380">
              <a:extLst>
                <a:ext uri="{FF2B5EF4-FFF2-40B4-BE49-F238E27FC236}">
                  <a16:creationId xmlns:a16="http://schemas.microsoft.com/office/drawing/2014/main" id="{17004071-CD71-4966-89FD-8B9B5A1FBB30}"/>
                </a:ext>
              </a:extLst>
            </p:cNvPr>
            <p:cNvSpPr>
              <a:spLocks/>
            </p:cNvSpPr>
            <p:nvPr/>
          </p:nvSpPr>
          <p:spPr bwMode="auto">
            <a:xfrm>
              <a:off x="4173538" y="5703888"/>
              <a:ext cx="39688" cy="41275"/>
            </a:xfrm>
            <a:custGeom>
              <a:avLst/>
              <a:gdLst>
                <a:gd name="T0" fmla="*/ 2147483646 w 25"/>
                <a:gd name="T1" fmla="*/ 2147483646 h 26"/>
                <a:gd name="T2" fmla="*/ 2147483646 w 25"/>
                <a:gd name="T3" fmla="*/ 0 h 26"/>
                <a:gd name="T4" fmla="*/ 2147483646 w 25"/>
                <a:gd name="T5" fmla="*/ 0 h 26"/>
                <a:gd name="T6" fmla="*/ 0 w 25"/>
                <a:gd name="T7" fmla="*/ 2147483646 h 26"/>
                <a:gd name="T8" fmla="*/ 2147483646 w 25"/>
                <a:gd name="T9" fmla="*/ 2147483646 h 26"/>
                <a:gd name="T10" fmla="*/ 2147483646 w 25"/>
                <a:gd name="T11" fmla="*/ 2147483646 h 26"/>
                <a:gd name="T12" fmla="*/ 2147483646 w 25"/>
                <a:gd name="T13" fmla="*/ 2147483646 h 26"/>
                <a:gd name="T14" fmla="*/ 2147483646 w 25"/>
                <a:gd name="T15" fmla="*/ 2147483646 h 26"/>
                <a:gd name="T16" fmla="*/ 2147483646 w 25"/>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6"/>
                <a:gd name="T29" fmla="*/ 25 w 25"/>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6">
                  <a:moveTo>
                    <a:pt x="25" y="7"/>
                  </a:moveTo>
                  <a:lnTo>
                    <a:pt x="17" y="0"/>
                  </a:lnTo>
                  <a:lnTo>
                    <a:pt x="8" y="0"/>
                  </a:lnTo>
                  <a:lnTo>
                    <a:pt x="0" y="11"/>
                  </a:lnTo>
                  <a:lnTo>
                    <a:pt x="4" y="19"/>
                  </a:lnTo>
                  <a:lnTo>
                    <a:pt x="13" y="26"/>
                  </a:lnTo>
                  <a:lnTo>
                    <a:pt x="21" y="26"/>
                  </a:lnTo>
                  <a:lnTo>
                    <a:pt x="25" y="19"/>
                  </a:lnTo>
                  <a:lnTo>
                    <a:pt x="25"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8" name="Freeform 381">
              <a:extLst>
                <a:ext uri="{FF2B5EF4-FFF2-40B4-BE49-F238E27FC236}">
                  <a16:creationId xmlns:a16="http://schemas.microsoft.com/office/drawing/2014/main" id="{252BD0B9-74BC-4E31-B485-430274F838C4}"/>
                </a:ext>
              </a:extLst>
            </p:cNvPr>
            <p:cNvSpPr>
              <a:spLocks/>
            </p:cNvSpPr>
            <p:nvPr/>
          </p:nvSpPr>
          <p:spPr bwMode="auto">
            <a:xfrm>
              <a:off x="4221163" y="5643563"/>
              <a:ext cx="41275" cy="41275"/>
            </a:xfrm>
            <a:custGeom>
              <a:avLst/>
              <a:gdLst>
                <a:gd name="T0" fmla="*/ 2147483646 w 26"/>
                <a:gd name="T1" fmla="*/ 2147483646 h 26"/>
                <a:gd name="T2" fmla="*/ 2147483646 w 26"/>
                <a:gd name="T3" fmla="*/ 0 h 26"/>
                <a:gd name="T4" fmla="*/ 2147483646 w 26"/>
                <a:gd name="T5" fmla="*/ 0 h 26"/>
                <a:gd name="T6" fmla="*/ 0 w 26"/>
                <a:gd name="T7" fmla="*/ 2147483646 h 26"/>
                <a:gd name="T8" fmla="*/ 2147483646 w 26"/>
                <a:gd name="T9" fmla="*/ 2147483646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7"/>
                  </a:moveTo>
                  <a:lnTo>
                    <a:pt x="17" y="0"/>
                  </a:lnTo>
                  <a:lnTo>
                    <a:pt x="4" y="0"/>
                  </a:lnTo>
                  <a:lnTo>
                    <a:pt x="0" y="7"/>
                  </a:lnTo>
                  <a:lnTo>
                    <a:pt x="4" y="19"/>
                  </a:lnTo>
                  <a:lnTo>
                    <a:pt x="13" y="26"/>
                  </a:lnTo>
                  <a:lnTo>
                    <a:pt x="21" y="26"/>
                  </a:lnTo>
                  <a:lnTo>
                    <a:pt x="26" y="15"/>
                  </a:lnTo>
                  <a:lnTo>
                    <a:pt x="26"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9" name="Freeform 382">
              <a:extLst>
                <a:ext uri="{FF2B5EF4-FFF2-40B4-BE49-F238E27FC236}">
                  <a16:creationId xmlns:a16="http://schemas.microsoft.com/office/drawing/2014/main" id="{56D5A337-5C98-4DB0-B3F5-818B446A092A}"/>
                </a:ext>
              </a:extLst>
            </p:cNvPr>
            <p:cNvSpPr>
              <a:spLocks/>
            </p:cNvSpPr>
            <p:nvPr/>
          </p:nvSpPr>
          <p:spPr bwMode="auto">
            <a:xfrm>
              <a:off x="4432301" y="5727701"/>
              <a:ext cx="41275" cy="34925"/>
            </a:xfrm>
            <a:custGeom>
              <a:avLst/>
              <a:gdLst>
                <a:gd name="T0" fmla="*/ 2147483646 w 26"/>
                <a:gd name="T1" fmla="*/ 2147483646 h 22"/>
                <a:gd name="T2" fmla="*/ 2147483646 w 26"/>
                <a:gd name="T3" fmla="*/ 0 h 22"/>
                <a:gd name="T4" fmla="*/ 2147483646 w 26"/>
                <a:gd name="T5" fmla="*/ 0 h 22"/>
                <a:gd name="T6" fmla="*/ 0 w 26"/>
                <a:gd name="T7" fmla="*/ 2147483646 h 22"/>
                <a:gd name="T8" fmla="*/ 2147483646 w 26"/>
                <a:gd name="T9" fmla="*/ 2147483646 h 22"/>
                <a:gd name="T10" fmla="*/ 2147483646 w 26"/>
                <a:gd name="T11" fmla="*/ 2147483646 h 22"/>
                <a:gd name="T12" fmla="*/ 2147483646 w 26"/>
                <a:gd name="T13" fmla="*/ 2147483646 h 22"/>
                <a:gd name="T14" fmla="*/ 2147483646 w 26"/>
                <a:gd name="T15" fmla="*/ 2147483646 h 22"/>
                <a:gd name="T16" fmla="*/ 2147483646 w 26"/>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26" y="4"/>
                  </a:moveTo>
                  <a:lnTo>
                    <a:pt x="17" y="0"/>
                  </a:lnTo>
                  <a:lnTo>
                    <a:pt x="4" y="0"/>
                  </a:lnTo>
                  <a:lnTo>
                    <a:pt x="0" y="7"/>
                  </a:lnTo>
                  <a:lnTo>
                    <a:pt x="4" y="19"/>
                  </a:lnTo>
                  <a:lnTo>
                    <a:pt x="13" y="22"/>
                  </a:lnTo>
                  <a:lnTo>
                    <a:pt x="21" y="22"/>
                  </a:lnTo>
                  <a:lnTo>
                    <a:pt x="26" y="15"/>
                  </a:lnTo>
                  <a:lnTo>
                    <a:pt x="26" y="4"/>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0" name="Freeform 383">
              <a:extLst>
                <a:ext uri="{FF2B5EF4-FFF2-40B4-BE49-F238E27FC236}">
                  <a16:creationId xmlns:a16="http://schemas.microsoft.com/office/drawing/2014/main" id="{74187C76-0F6C-4901-ABBF-0F660047AF4A}"/>
                </a:ext>
              </a:extLst>
            </p:cNvPr>
            <p:cNvSpPr>
              <a:spLocks/>
            </p:cNvSpPr>
            <p:nvPr/>
          </p:nvSpPr>
          <p:spPr bwMode="auto">
            <a:xfrm>
              <a:off x="5638801" y="6129338"/>
              <a:ext cx="219075" cy="47625"/>
            </a:xfrm>
            <a:custGeom>
              <a:avLst/>
              <a:gdLst>
                <a:gd name="T0" fmla="*/ 0 w 138"/>
                <a:gd name="T1" fmla="*/ 0 h 30"/>
                <a:gd name="T2" fmla="*/ 2147483646 w 138"/>
                <a:gd name="T3" fmla="*/ 2147483646 h 30"/>
                <a:gd name="T4" fmla="*/ 2147483646 w 138"/>
                <a:gd name="T5" fmla="*/ 2147483646 h 30"/>
                <a:gd name="T6" fmla="*/ 2147483646 w 138"/>
                <a:gd name="T7" fmla="*/ 2147483646 h 30"/>
                <a:gd name="T8" fmla="*/ 2147483646 w 138"/>
                <a:gd name="T9" fmla="*/ 2147483646 h 30"/>
                <a:gd name="T10" fmla="*/ 2147483646 w 138"/>
                <a:gd name="T11" fmla="*/ 2147483646 h 30"/>
                <a:gd name="T12" fmla="*/ 2147483646 w 138"/>
                <a:gd name="T13" fmla="*/ 2147483646 h 30"/>
                <a:gd name="T14" fmla="*/ 0 w 138"/>
                <a:gd name="T15" fmla="*/ 2147483646 h 30"/>
                <a:gd name="T16" fmla="*/ 0 w 138"/>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30"/>
                <a:gd name="T29" fmla="*/ 138 w 13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30">
                  <a:moveTo>
                    <a:pt x="0" y="0"/>
                  </a:moveTo>
                  <a:lnTo>
                    <a:pt x="13" y="4"/>
                  </a:lnTo>
                  <a:lnTo>
                    <a:pt x="78" y="4"/>
                  </a:lnTo>
                  <a:lnTo>
                    <a:pt x="108" y="7"/>
                  </a:lnTo>
                  <a:lnTo>
                    <a:pt x="138" y="19"/>
                  </a:lnTo>
                  <a:lnTo>
                    <a:pt x="103" y="30"/>
                  </a:lnTo>
                  <a:lnTo>
                    <a:pt x="69" y="30"/>
                  </a:lnTo>
                  <a:lnTo>
                    <a:pt x="0" y="11"/>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1" name="Freeform 384">
              <a:extLst>
                <a:ext uri="{FF2B5EF4-FFF2-40B4-BE49-F238E27FC236}">
                  <a16:creationId xmlns:a16="http://schemas.microsoft.com/office/drawing/2014/main" id="{B5CE31FA-297D-4D19-803F-2B7696386395}"/>
                </a:ext>
              </a:extLst>
            </p:cNvPr>
            <p:cNvSpPr>
              <a:spLocks/>
            </p:cNvSpPr>
            <p:nvPr/>
          </p:nvSpPr>
          <p:spPr bwMode="auto">
            <a:xfrm>
              <a:off x="5638801" y="6153151"/>
              <a:ext cx="211138" cy="107950"/>
            </a:xfrm>
            <a:custGeom>
              <a:avLst/>
              <a:gdLst>
                <a:gd name="T0" fmla="*/ 2147483646 w 133"/>
                <a:gd name="T1" fmla="*/ 2147483646 h 68"/>
                <a:gd name="T2" fmla="*/ 2147483646 w 133"/>
                <a:gd name="T3" fmla="*/ 2147483646 h 68"/>
                <a:gd name="T4" fmla="*/ 2147483646 w 133"/>
                <a:gd name="T5" fmla="*/ 2147483646 h 68"/>
                <a:gd name="T6" fmla="*/ 2147483646 w 133"/>
                <a:gd name="T7" fmla="*/ 2147483646 h 68"/>
                <a:gd name="T8" fmla="*/ 2147483646 w 133"/>
                <a:gd name="T9" fmla="*/ 2147483646 h 68"/>
                <a:gd name="T10" fmla="*/ 2147483646 w 133"/>
                <a:gd name="T11" fmla="*/ 2147483646 h 68"/>
                <a:gd name="T12" fmla="*/ 2147483646 w 133"/>
                <a:gd name="T13" fmla="*/ 2147483646 h 68"/>
                <a:gd name="T14" fmla="*/ 2147483646 w 133"/>
                <a:gd name="T15" fmla="*/ 2147483646 h 68"/>
                <a:gd name="T16" fmla="*/ 2147483646 w 133"/>
                <a:gd name="T17" fmla="*/ 2147483646 h 68"/>
                <a:gd name="T18" fmla="*/ 2147483646 w 133"/>
                <a:gd name="T19" fmla="*/ 2147483646 h 68"/>
                <a:gd name="T20" fmla="*/ 0 w 133"/>
                <a:gd name="T21" fmla="*/ 0 h 68"/>
                <a:gd name="T22" fmla="*/ 2147483646 w 133"/>
                <a:gd name="T23" fmla="*/ 0 h 68"/>
                <a:gd name="T24" fmla="*/ 2147483646 w 133"/>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68"/>
                <a:gd name="T41" fmla="*/ 133 w 13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68">
                  <a:moveTo>
                    <a:pt x="43" y="11"/>
                  </a:moveTo>
                  <a:lnTo>
                    <a:pt x="120" y="42"/>
                  </a:lnTo>
                  <a:lnTo>
                    <a:pt x="133" y="53"/>
                  </a:lnTo>
                  <a:lnTo>
                    <a:pt x="133" y="60"/>
                  </a:lnTo>
                  <a:lnTo>
                    <a:pt x="129" y="64"/>
                  </a:lnTo>
                  <a:lnTo>
                    <a:pt x="108" y="68"/>
                  </a:lnTo>
                  <a:lnTo>
                    <a:pt x="82" y="60"/>
                  </a:lnTo>
                  <a:lnTo>
                    <a:pt x="56" y="57"/>
                  </a:lnTo>
                  <a:lnTo>
                    <a:pt x="39" y="45"/>
                  </a:lnTo>
                  <a:lnTo>
                    <a:pt x="17" y="26"/>
                  </a:lnTo>
                  <a:lnTo>
                    <a:pt x="0" y="0"/>
                  </a:lnTo>
                  <a:lnTo>
                    <a:pt x="5" y="0"/>
                  </a:lnTo>
                  <a:lnTo>
                    <a:pt x="43"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2" name="Freeform 385">
              <a:extLst>
                <a:ext uri="{FF2B5EF4-FFF2-40B4-BE49-F238E27FC236}">
                  <a16:creationId xmlns:a16="http://schemas.microsoft.com/office/drawing/2014/main" id="{0C5588B8-8D95-475E-A072-4B4BC274EB99}"/>
                </a:ext>
              </a:extLst>
            </p:cNvPr>
            <p:cNvSpPr>
              <a:spLocks/>
            </p:cNvSpPr>
            <p:nvPr/>
          </p:nvSpPr>
          <p:spPr bwMode="auto">
            <a:xfrm>
              <a:off x="5632451" y="6045201"/>
              <a:ext cx="204788" cy="95250"/>
            </a:xfrm>
            <a:custGeom>
              <a:avLst/>
              <a:gdLst>
                <a:gd name="T0" fmla="*/ 0 w 129"/>
                <a:gd name="T1" fmla="*/ 2147483646 h 60"/>
                <a:gd name="T2" fmla="*/ 2147483646 w 129"/>
                <a:gd name="T3" fmla="*/ 2147483646 h 60"/>
                <a:gd name="T4" fmla="*/ 2147483646 w 129"/>
                <a:gd name="T5" fmla="*/ 2147483646 h 60"/>
                <a:gd name="T6" fmla="*/ 2147483646 w 129"/>
                <a:gd name="T7" fmla="*/ 2147483646 h 60"/>
                <a:gd name="T8" fmla="*/ 2147483646 w 129"/>
                <a:gd name="T9" fmla="*/ 2147483646 h 60"/>
                <a:gd name="T10" fmla="*/ 2147483646 w 129"/>
                <a:gd name="T11" fmla="*/ 0 h 60"/>
                <a:gd name="T12" fmla="*/ 2147483646 w 129"/>
                <a:gd name="T13" fmla="*/ 2147483646 h 60"/>
                <a:gd name="T14" fmla="*/ 2147483646 w 129"/>
                <a:gd name="T15" fmla="*/ 2147483646 h 60"/>
                <a:gd name="T16" fmla="*/ 2147483646 w 129"/>
                <a:gd name="T17" fmla="*/ 2147483646 h 60"/>
                <a:gd name="T18" fmla="*/ 2147483646 w 129"/>
                <a:gd name="T19" fmla="*/ 2147483646 h 60"/>
                <a:gd name="T20" fmla="*/ 0 w 129"/>
                <a:gd name="T21" fmla="*/ 2147483646 h 60"/>
                <a:gd name="T22" fmla="*/ 0 w 129"/>
                <a:gd name="T23" fmla="*/ 2147483646 h 60"/>
                <a:gd name="T24" fmla="*/ 0 w 129"/>
                <a:gd name="T25" fmla="*/ 214748364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60"/>
                <a:gd name="T41" fmla="*/ 129 w 129"/>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60">
                  <a:moveTo>
                    <a:pt x="0" y="60"/>
                  </a:moveTo>
                  <a:lnTo>
                    <a:pt x="51" y="49"/>
                  </a:lnTo>
                  <a:lnTo>
                    <a:pt x="107" y="26"/>
                  </a:lnTo>
                  <a:lnTo>
                    <a:pt x="129" y="8"/>
                  </a:lnTo>
                  <a:lnTo>
                    <a:pt x="120" y="4"/>
                  </a:lnTo>
                  <a:lnTo>
                    <a:pt x="107" y="0"/>
                  </a:lnTo>
                  <a:lnTo>
                    <a:pt x="73" y="4"/>
                  </a:lnTo>
                  <a:lnTo>
                    <a:pt x="34" y="15"/>
                  </a:lnTo>
                  <a:lnTo>
                    <a:pt x="17" y="26"/>
                  </a:lnTo>
                  <a:lnTo>
                    <a:pt x="4" y="38"/>
                  </a:lnTo>
                  <a:lnTo>
                    <a:pt x="0" y="45"/>
                  </a:lnTo>
                  <a:lnTo>
                    <a:pt x="0" y="53"/>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3" name="Freeform 386">
              <a:extLst>
                <a:ext uri="{FF2B5EF4-FFF2-40B4-BE49-F238E27FC236}">
                  <a16:creationId xmlns:a16="http://schemas.microsoft.com/office/drawing/2014/main" id="{6A6C4E0F-75DF-4D50-BF66-8766187FDBDD}"/>
                </a:ext>
              </a:extLst>
            </p:cNvPr>
            <p:cNvSpPr>
              <a:spLocks/>
            </p:cNvSpPr>
            <p:nvPr/>
          </p:nvSpPr>
          <p:spPr bwMode="auto">
            <a:xfrm>
              <a:off x="5611813" y="5961063"/>
              <a:ext cx="150813" cy="155575"/>
            </a:xfrm>
            <a:custGeom>
              <a:avLst/>
              <a:gdLst>
                <a:gd name="T0" fmla="*/ 0 w 95"/>
                <a:gd name="T1" fmla="*/ 2147483646 h 98"/>
                <a:gd name="T2" fmla="*/ 2147483646 w 95"/>
                <a:gd name="T3" fmla="*/ 2147483646 h 98"/>
                <a:gd name="T4" fmla="*/ 2147483646 w 95"/>
                <a:gd name="T5" fmla="*/ 2147483646 h 98"/>
                <a:gd name="T6" fmla="*/ 2147483646 w 95"/>
                <a:gd name="T7" fmla="*/ 2147483646 h 98"/>
                <a:gd name="T8" fmla="*/ 2147483646 w 95"/>
                <a:gd name="T9" fmla="*/ 0 h 98"/>
                <a:gd name="T10" fmla="*/ 2147483646 w 95"/>
                <a:gd name="T11" fmla="*/ 2147483646 h 98"/>
                <a:gd name="T12" fmla="*/ 2147483646 w 95"/>
                <a:gd name="T13" fmla="*/ 2147483646 h 98"/>
                <a:gd name="T14" fmla="*/ 2147483646 w 95"/>
                <a:gd name="T15" fmla="*/ 2147483646 h 98"/>
                <a:gd name="T16" fmla="*/ 0 w 95"/>
                <a:gd name="T17" fmla="*/ 214748364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98"/>
                <a:gd name="T29" fmla="*/ 95 w 95"/>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98">
                  <a:moveTo>
                    <a:pt x="0" y="91"/>
                  </a:moveTo>
                  <a:lnTo>
                    <a:pt x="9" y="83"/>
                  </a:lnTo>
                  <a:lnTo>
                    <a:pt x="43" y="34"/>
                  </a:lnTo>
                  <a:lnTo>
                    <a:pt x="69" y="15"/>
                  </a:lnTo>
                  <a:lnTo>
                    <a:pt x="95" y="0"/>
                  </a:lnTo>
                  <a:lnTo>
                    <a:pt x="86" y="30"/>
                  </a:lnTo>
                  <a:lnTo>
                    <a:pt x="64" y="57"/>
                  </a:lnTo>
                  <a:lnTo>
                    <a:pt x="9" y="98"/>
                  </a:lnTo>
                  <a:lnTo>
                    <a:pt x="0"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4" name="Freeform 387">
              <a:extLst>
                <a:ext uri="{FF2B5EF4-FFF2-40B4-BE49-F238E27FC236}">
                  <a16:creationId xmlns:a16="http://schemas.microsoft.com/office/drawing/2014/main" id="{000564E0-E4A8-4856-B2A4-53B06AD70128}"/>
                </a:ext>
              </a:extLst>
            </p:cNvPr>
            <p:cNvSpPr>
              <a:spLocks/>
            </p:cNvSpPr>
            <p:nvPr/>
          </p:nvSpPr>
          <p:spPr bwMode="auto">
            <a:xfrm>
              <a:off x="5597526" y="5919788"/>
              <a:ext cx="115888" cy="179388"/>
            </a:xfrm>
            <a:custGeom>
              <a:avLst/>
              <a:gdLst>
                <a:gd name="T0" fmla="*/ 2147483646 w 73"/>
                <a:gd name="T1" fmla="*/ 2147483646 h 113"/>
                <a:gd name="T2" fmla="*/ 2147483646 w 73"/>
                <a:gd name="T3" fmla="*/ 2147483646 h 113"/>
                <a:gd name="T4" fmla="*/ 2147483646 w 73"/>
                <a:gd name="T5" fmla="*/ 2147483646 h 113"/>
                <a:gd name="T6" fmla="*/ 2147483646 w 73"/>
                <a:gd name="T7" fmla="*/ 0 h 113"/>
                <a:gd name="T8" fmla="*/ 2147483646 w 73"/>
                <a:gd name="T9" fmla="*/ 2147483646 h 113"/>
                <a:gd name="T10" fmla="*/ 2147483646 w 73"/>
                <a:gd name="T11" fmla="*/ 2147483646 h 113"/>
                <a:gd name="T12" fmla="*/ 2147483646 w 73"/>
                <a:gd name="T13" fmla="*/ 2147483646 h 113"/>
                <a:gd name="T14" fmla="*/ 2147483646 w 73"/>
                <a:gd name="T15" fmla="*/ 2147483646 h 113"/>
                <a:gd name="T16" fmla="*/ 0 w 73"/>
                <a:gd name="T17" fmla="*/ 2147483646 h 113"/>
                <a:gd name="T18" fmla="*/ 2147483646 w 73"/>
                <a:gd name="T19" fmla="*/ 2147483646 h 113"/>
                <a:gd name="T20" fmla="*/ 2147483646 w 73"/>
                <a:gd name="T21" fmla="*/ 2147483646 h 113"/>
                <a:gd name="T22" fmla="*/ 2147483646 w 73"/>
                <a:gd name="T23" fmla="*/ 2147483646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113"/>
                <a:gd name="T38" fmla="*/ 73 w 73"/>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113">
                  <a:moveTo>
                    <a:pt x="35" y="87"/>
                  </a:moveTo>
                  <a:lnTo>
                    <a:pt x="73" y="22"/>
                  </a:lnTo>
                  <a:lnTo>
                    <a:pt x="73" y="3"/>
                  </a:lnTo>
                  <a:lnTo>
                    <a:pt x="65" y="0"/>
                  </a:lnTo>
                  <a:lnTo>
                    <a:pt x="43" y="7"/>
                  </a:lnTo>
                  <a:lnTo>
                    <a:pt x="26" y="22"/>
                  </a:lnTo>
                  <a:lnTo>
                    <a:pt x="13" y="41"/>
                  </a:lnTo>
                  <a:lnTo>
                    <a:pt x="5" y="60"/>
                  </a:lnTo>
                  <a:lnTo>
                    <a:pt x="0" y="87"/>
                  </a:lnTo>
                  <a:lnTo>
                    <a:pt x="5" y="113"/>
                  </a:lnTo>
                  <a:lnTo>
                    <a:pt x="9" y="113"/>
                  </a:lnTo>
                  <a:lnTo>
                    <a:pt x="35"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5" name="Freeform 388">
              <a:extLst>
                <a:ext uri="{FF2B5EF4-FFF2-40B4-BE49-F238E27FC236}">
                  <a16:creationId xmlns:a16="http://schemas.microsoft.com/office/drawing/2014/main" id="{9C0D09CE-A498-4A35-9BCA-E38E0B5E0A33}"/>
                </a:ext>
              </a:extLst>
            </p:cNvPr>
            <p:cNvSpPr>
              <a:spLocks/>
            </p:cNvSpPr>
            <p:nvPr/>
          </p:nvSpPr>
          <p:spPr bwMode="auto">
            <a:xfrm>
              <a:off x="5638801" y="6176963"/>
              <a:ext cx="177800" cy="131763"/>
            </a:xfrm>
            <a:custGeom>
              <a:avLst/>
              <a:gdLst>
                <a:gd name="T0" fmla="*/ 2147483646 w 112"/>
                <a:gd name="T1" fmla="*/ 0 h 83"/>
                <a:gd name="T2" fmla="*/ 2147483646 w 112"/>
                <a:gd name="T3" fmla="*/ 2147483646 h 83"/>
                <a:gd name="T4" fmla="*/ 2147483646 w 112"/>
                <a:gd name="T5" fmla="*/ 2147483646 h 83"/>
                <a:gd name="T6" fmla="*/ 2147483646 w 112"/>
                <a:gd name="T7" fmla="*/ 2147483646 h 83"/>
                <a:gd name="T8" fmla="*/ 2147483646 w 112"/>
                <a:gd name="T9" fmla="*/ 2147483646 h 83"/>
                <a:gd name="T10" fmla="*/ 2147483646 w 112"/>
                <a:gd name="T11" fmla="*/ 2147483646 h 83"/>
                <a:gd name="T12" fmla="*/ 2147483646 w 112"/>
                <a:gd name="T13" fmla="*/ 2147483646 h 83"/>
                <a:gd name="T14" fmla="*/ 0 w 112"/>
                <a:gd name="T15" fmla="*/ 2147483646 h 83"/>
                <a:gd name="T16" fmla="*/ 2147483646 w 112"/>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83"/>
                <a:gd name="T29" fmla="*/ 112 w 11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83">
                  <a:moveTo>
                    <a:pt x="9" y="0"/>
                  </a:moveTo>
                  <a:lnTo>
                    <a:pt x="17" y="11"/>
                  </a:lnTo>
                  <a:lnTo>
                    <a:pt x="73" y="42"/>
                  </a:lnTo>
                  <a:lnTo>
                    <a:pt x="95" y="61"/>
                  </a:lnTo>
                  <a:lnTo>
                    <a:pt x="112" y="83"/>
                  </a:lnTo>
                  <a:lnTo>
                    <a:pt x="78" y="76"/>
                  </a:lnTo>
                  <a:lnTo>
                    <a:pt x="47" y="57"/>
                  </a:lnTo>
                  <a:lnTo>
                    <a:pt x="0" y="11"/>
                  </a:lnTo>
                  <a:lnTo>
                    <a:pt x="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6" name="Freeform 389">
              <a:extLst>
                <a:ext uri="{FF2B5EF4-FFF2-40B4-BE49-F238E27FC236}">
                  <a16:creationId xmlns:a16="http://schemas.microsoft.com/office/drawing/2014/main" id="{5358F167-A4A9-48EF-B0B9-E4697EEC2506}"/>
                </a:ext>
              </a:extLst>
            </p:cNvPr>
            <p:cNvSpPr>
              <a:spLocks/>
            </p:cNvSpPr>
            <p:nvPr/>
          </p:nvSpPr>
          <p:spPr bwMode="auto">
            <a:xfrm>
              <a:off x="5638801" y="6194426"/>
              <a:ext cx="115888" cy="168275"/>
            </a:xfrm>
            <a:custGeom>
              <a:avLst/>
              <a:gdLst>
                <a:gd name="T0" fmla="*/ 0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0 w 73"/>
                <a:gd name="T17" fmla="*/ 0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106"/>
                <a:gd name="T29" fmla="*/ 73 w 73"/>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106">
                  <a:moveTo>
                    <a:pt x="0" y="0"/>
                  </a:moveTo>
                  <a:lnTo>
                    <a:pt x="0" y="16"/>
                  </a:lnTo>
                  <a:lnTo>
                    <a:pt x="13" y="53"/>
                  </a:lnTo>
                  <a:lnTo>
                    <a:pt x="35" y="87"/>
                  </a:lnTo>
                  <a:lnTo>
                    <a:pt x="52" y="99"/>
                  </a:lnTo>
                  <a:lnTo>
                    <a:pt x="73" y="106"/>
                  </a:lnTo>
                  <a:lnTo>
                    <a:pt x="69" y="80"/>
                  </a:lnTo>
                  <a:lnTo>
                    <a:pt x="9" y="8"/>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7" name="Freeform 390">
              <a:extLst>
                <a:ext uri="{FF2B5EF4-FFF2-40B4-BE49-F238E27FC236}">
                  <a16:creationId xmlns:a16="http://schemas.microsoft.com/office/drawing/2014/main" id="{895CEEAC-C0DF-4943-BF7E-8E690BA91D86}"/>
                </a:ext>
              </a:extLst>
            </p:cNvPr>
            <p:cNvSpPr>
              <a:spLocks/>
            </p:cNvSpPr>
            <p:nvPr/>
          </p:nvSpPr>
          <p:spPr bwMode="auto">
            <a:xfrm>
              <a:off x="5529263" y="5913438"/>
              <a:ext cx="76200" cy="185738"/>
            </a:xfrm>
            <a:custGeom>
              <a:avLst/>
              <a:gdLst>
                <a:gd name="T0" fmla="*/ 2147483646 w 48"/>
                <a:gd name="T1" fmla="*/ 2147483646 h 117"/>
                <a:gd name="T2" fmla="*/ 2147483646 w 48"/>
                <a:gd name="T3" fmla="*/ 2147483646 h 117"/>
                <a:gd name="T4" fmla="*/ 2147483646 w 48"/>
                <a:gd name="T5" fmla="*/ 2147483646 h 117"/>
                <a:gd name="T6" fmla="*/ 2147483646 w 48"/>
                <a:gd name="T7" fmla="*/ 2147483646 h 117"/>
                <a:gd name="T8" fmla="*/ 2147483646 w 48"/>
                <a:gd name="T9" fmla="*/ 2147483646 h 117"/>
                <a:gd name="T10" fmla="*/ 0 w 48"/>
                <a:gd name="T11" fmla="*/ 0 h 117"/>
                <a:gd name="T12" fmla="*/ 0 w 48"/>
                <a:gd name="T13" fmla="*/ 2147483646 h 117"/>
                <a:gd name="T14" fmla="*/ 2147483646 w 48"/>
                <a:gd name="T15" fmla="*/ 2147483646 h 117"/>
                <a:gd name="T16" fmla="*/ 2147483646 w 48"/>
                <a:gd name="T17" fmla="*/ 2147483646 h 117"/>
                <a:gd name="T18" fmla="*/ 2147483646 w 48"/>
                <a:gd name="T19" fmla="*/ 2147483646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17"/>
                <a:gd name="T32" fmla="*/ 48 w 48"/>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17">
                  <a:moveTo>
                    <a:pt x="39" y="117"/>
                  </a:moveTo>
                  <a:lnTo>
                    <a:pt x="48" y="102"/>
                  </a:lnTo>
                  <a:lnTo>
                    <a:pt x="43" y="64"/>
                  </a:lnTo>
                  <a:lnTo>
                    <a:pt x="35" y="30"/>
                  </a:lnTo>
                  <a:lnTo>
                    <a:pt x="18" y="11"/>
                  </a:lnTo>
                  <a:lnTo>
                    <a:pt x="0" y="0"/>
                  </a:lnTo>
                  <a:lnTo>
                    <a:pt x="0" y="26"/>
                  </a:lnTo>
                  <a:lnTo>
                    <a:pt x="13" y="68"/>
                  </a:lnTo>
                  <a:lnTo>
                    <a:pt x="35" y="109"/>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8" name="Freeform 391">
              <a:extLst>
                <a:ext uri="{FF2B5EF4-FFF2-40B4-BE49-F238E27FC236}">
                  <a16:creationId xmlns:a16="http://schemas.microsoft.com/office/drawing/2014/main" id="{B5D7229E-DC08-4F98-AB9A-6C96C6D4B7F4}"/>
                </a:ext>
              </a:extLst>
            </p:cNvPr>
            <p:cNvSpPr>
              <a:spLocks/>
            </p:cNvSpPr>
            <p:nvPr/>
          </p:nvSpPr>
          <p:spPr bwMode="auto">
            <a:xfrm>
              <a:off x="5564188" y="6081713"/>
              <a:ext cx="88900" cy="142875"/>
            </a:xfrm>
            <a:custGeom>
              <a:avLst/>
              <a:gdLst>
                <a:gd name="T0" fmla="*/ 2147483646 w 56"/>
                <a:gd name="T1" fmla="*/ 2147483646 h 90"/>
                <a:gd name="T2" fmla="*/ 2147483646 w 56"/>
                <a:gd name="T3" fmla="*/ 2147483646 h 90"/>
                <a:gd name="T4" fmla="*/ 2147483646 w 56"/>
                <a:gd name="T5" fmla="*/ 2147483646 h 90"/>
                <a:gd name="T6" fmla="*/ 2147483646 w 56"/>
                <a:gd name="T7" fmla="*/ 2147483646 h 90"/>
                <a:gd name="T8" fmla="*/ 2147483646 w 56"/>
                <a:gd name="T9" fmla="*/ 2147483646 h 90"/>
                <a:gd name="T10" fmla="*/ 2147483646 w 56"/>
                <a:gd name="T11" fmla="*/ 2147483646 h 90"/>
                <a:gd name="T12" fmla="*/ 2147483646 w 56"/>
                <a:gd name="T13" fmla="*/ 2147483646 h 90"/>
                <a:gd name="T14" fmla="*/ 2147483646 w 56"/>
                <a:gd name="T15" fmla="*/ 2147483646 h 90"/>
                <a:gd name="T16" fmla="*/ 2147483646 w 56"/>
                <a:gd name="T17" fmla="*/ 2147483646 h 90"/>
                <a:gd name="T18" fmla="*/ 2147483646 w 56"/>
                <a:gd name="T19" fmla="*/ 2147483646 h 90"/>
                <a:gd name="T20" fmla="*/ 2147483646 w 56"/>
                <a:gd name="T21" fmla="*/ 0 h 90"/>
                <a:gd name="T22" fmla="*/ 2147483646 w 56"/>
                <a:gd name="T23" fmla="*/ 0 h 90"/>
                <a:gd name="T24" fmla="*/ 2147483646 w 56"/>
                <a:gd name="T25" fmla="*/ 2147483646 h 90"/>
                <a:gd name="T26" fmla="*/ 0 w 56"/>
                <a:gd name="T27" fmla="*/ 2147483646 h 90"/>
                <a:gd name="T28" fmla="*/ 2147483646 w 56"/>
                <a:gd name="T29" fmla="*/ 2147483646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90"/>
                <a:gd name="T47" fmla="*/ 56 w 56"/>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90">
                  <a:moveTo>
                    <a:pt x="9" y="53"/>
                  </a:moveTo>
                  <a:lnTo>
                    <a:pt x="17" y="68"/>
                  </a:lnTo>
                  <a:lnTo>
                    <a:pt x="26" y="83"/>
                  </a:lnTo>
                  <a:lnTo>
                    <a:pt x="34" y="90"/>
                  </a:lnTo>
                  <a:lnTo>
                    <a:pt x="47" y="90"/>
                  </a:lnTo>
                  <a:lnTo>
                    <a:pt x="52" y="83"/>
                  </a:lnTo>
                  <a:lnTo>
                    <a:pt x="56" y="71"/>
                  </a:lnTo>
                  <a:lnTo>
                    <a:pt x="47" y="41"/>
                  </a:lnTo>
                  <a:lnTo>
                    <a:pt x="39" y="22"/>
                  </a:lnTo>
                  <a:lnTo>
                    <a:pt x="30" y="11"/>
                  </a:lnTo>
                  <a:lnTo>
                    <a:pt x="17" y="0"/>
                  </a:lnTo>
                  <a:lnTo>
                    <a:pt x="9" y="0"/>
                  </a:lnTo>
                  <a:lnTo>
                    <a:pt x="4" y="7"/>
                  </a:lnTo>
                  <a:lnTo>
                    <a:pt x="0" y="19"/>
                  </a:lnTo>
                  <a:lnTo>
                    <a:pt x="9" y="53"/>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9" name="Freeform 392">
              <a:extLst>
                <a:ext uri="{FF2B5EF4-FFF2-40B4-BE49-F238E27FC236}">
                  <a16:creationId xmlns:a16="http://schemas.microsoft.com/office/drawing/2014/main" id="{A8159E59-A90E-48AF-9CD0-633B6D998C7D}"/>
                </a:ext>
              </a:extLst>
            </p:cNvPr>
            <p:cNvSpPr>
              <a:spLocks/>
            </p:cNvSpPr>
            <p:nvPr/>
          </p:nvSpPr>
          <p:spPr bwMode="auto">
            <a:xfrm>
              <a:off x="5495926" y="5978526"/>
              <a:ext cx="82550" cy="120650"/>
            </a:xfrm>
            <a:custGeom>
              <a:avLst/>
              <a:gdLst>
                <a:gd name="T0" fmla="*/ 2147483646 w 52"/>
                <a:gd name="T1" fmla="*/ 2147483646 h 76"/>
                <a:gd name="T2" fmla="*/ 2147483646 w 52"/>
                <a:gd name="T3" fmla="*/ 2147483646 h 76"/>
                <a:gd name="T4" fmla="*/ 2147483646 w 52"/>
                <a:gd name="T5" fmla="*/ 2147483646 h 76"/>
                <a:gd name="T6" fmla="*/ 2147483646 w 52"/>
                <a:gd name="T7" fmla="*/ 0 h 76"/>
                <a:gd name="T8" fmla="*/ 0 w 52"/>
                <a:gd name="T9" fmla="*/ 2147483646 h 76"/>
                <a:gd name="T10" fmla="*/ 0 w 52"/>
                <a:gd name="T11" fmla="*/ 2147483646 h 76"/>
                <a:gd name="T12" fmla="*/ 0 w 52"/>
                <a:gd name="T13" fmla="*/ 2147483646 h 76"/>
                <a:gd name="T14" fmla="*/ 2147483646 w 52"/>
                <a:gd name="T15" fmla="*/ 2147483646 h 76"/>
                <a:gd name="T16" fmla="*/ 2147483646 w 52"/>
                <a:gd name="T17" fmla="*/ 2147483646 h 76"/>
                <a:gd name="T18" fmla="*/ 2147483646 w 52"/>
                <a:gd name="T19" fmla="*/ 2147483646 h 76"/>
                <a:gd name="T20" fmla="*/ 2147483646 w 52"/>
                <a:gd name="T21" fmla="*/ 2147483646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6"/>
                <a:gd name="T35" fmla="*/ 52 w 52"/>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6">
                  <a:moveTo>
                    <a:pt x="52" y="61"/>
                  </a:moveTo>
                  <a:lnTo>
                    <a:pt x="26" y="19"/>
                  </a:lnTo>
                  <a:lnTo>
                    <a:pt x="17" y="8"/>
                  </a:lnTo>
                  <a:lnTo>
                    <a:pt x="4" y="0"/>
                  </a:lnTo>
                  <a:lnTo>
                    <a:pt x="0" y="4"/>
                  </a:lnTo>
                  <a:lnTo>
                    <a:pt x="0" y="8"/>
                  </a:lnTo>
                  <a:lnTo>
                    <a:pt x="0" y="38"/>
                  </a:lnTo>
                  <a:lnTo>
                    <a:pt x="17" y="65"/>
                  </a:lnTo>
                  <a:lnTo>
                    <a:pt x="34" y="76"/>
                  </a:lnTo>
                  <a:lnTo>
                    <a:pt x="47" y="65"/>
                  </a:lnTo>
                  <a:lnTo>
                    <a:pt x="52"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0" name="Freeform 393">
              <a:extLst>
                <a:ext uri="{FF2B5EF4-FFF2-40B4-BE49-F238E27FC236}">
                  <a16:creationId xmlns:a16="http://schemas.microsoft.com/office/drawing/2014/main" id="{27C2AD5B-755D-482B-BA44-6A5EB021D00B}"/>
                </a:ext>
              </a:extLst>
            </p:cNvPr>
            <p:cNvSpPr>
              <a:spLocks/>
            </p:cNvSpPr>
            <p:nvPr/>
          </p:nvSpPr>
          <p:spPr bwMode="auto">
            <a:xfrm>
              <a:off x="5489576" y="6075363"/>
              <a:ext cx="80963" cy="71438"/>
            </a:xfrm>
            <a:custGeom>
              <a:avLst/>
              <a:gdLst>
                <a:gd name="T0" fmla="*/ 2147483646 w 51"/>
                <a:gd name="T1" fmla="*/ 2147483646 h 45"/>
                <a:gd name="T2" fmla="*/ 2147483646 w 51"/>
                <a:gd name="T3" fmla="*/ 2147483646 h 45"/>
                <a:gd name="T4" fmla="*/ 2147483646 w 51"/>
                <a:gd name="T5" fmla="*/ 0 h 45"/>
                <a:gd name="T6" fmla="*/ 2147483646 w 51"/>
                <a:gd name="T7" fmla="*/ 0 h 45"/>
                <a:gd name="T8" fmla="*/ 0 w 51"/>
                <a:gd name="T9" fmla="*/ 2147483646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45"/>
                <a:gd name="T41" fmla="*/ 51 w 51"/>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45">
                  <a:moveTo>
                    <a:pt x="47" y="15"/>
                  </a:moveTo>
                  <a:lnTo>
                    <a:pt x="25" y="11"/>
                  </a:lnTo>
                  <a:lnTo>
                    <a:pt x="13" y="0"/>
                  </a:lnTo>
                  <a:lnTo>
                    <a:pt x="4" y="0"/>
                  </a:lnTo>
                  <a:lnTo>
                    <a:pt x="0" y="4"/>
                  </a:lnTo>
                  <a:lnTo>
                    <a:pt x="8" y="23"/>
                  </a:lnTo>
                  <a:lnTo>
                    <a:pt x="17" y="34"/>
                  </a:lnTo>
                  <a:lnTo>
                    <a:pt x="25" y="38"/>
                  </a:lnTo>
                  <a:lnTo>
                    <a:pt x="34" y="41"/>
                  </a:lnTo>
                  <a:lnTo>
                    <a:pt x="47" y="45"/>
                  </a:lnTo>
                  <a:lnTo>
                    <a:pt x="51" y="38"/>
                  </a:lnTo>
                  <a:lnTo>
                    <a:pt x="47" y="19"/>
                  </a:lnTo>
                  <a:lnTo>
                    <a:pt x="47"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1" name="Freeform 394">
              <a:extLst>
                <a:ext uri="{FF2B5EF4-FFF2-40B4-BE49-F238E27FC236}">
                  <a16:creationId xmlns:a16="http://schemas.microsoft.com/office/drawing/2014/main" id="{20E5C93D-B242-469C-9C6B-ACD4D0C7A024}"/>
                </a:ext>
              </a:extLst>
            </p:cNvPr>
            <p:cNvSpPr>
              <a:spLocks/>
            </p:cNvSpPr>
            <p:nvPr/>
          </p:nvSpPr>
          <p:spPr bwMode="auto">
            <a:xfrm>
              <a:off x="5510213" y="6146801"/>
              <a:ext cx="80963" cy="60325"/>
            </a:xfrm>
            <a:custGeom>
              <a:avLst/>
              <a:gdLst>
                <a:gd name="T0" fmla="*/ 2147483646 w 51"/>
                <a:gd name="T1" fmla="*/ 0 h 38"/>
                <a:gd name="T2" fmla="*/ 2147483646 w 51"/>
                <a:gd name="T3" fmla="*/ 2147483646 h 38"/>
                <a:gd name="T4" fmla="*/ 2147483646 w 51"/>
                <a:gd name="T5" fmla="*/ 2147483646 h 38"/>
                <a:gd name="T6" fmla="*/ 2147483646 w 51"/>
                <a:gd name="T7" fmla="*/ 2147483646 h 38"/>
                <a:gd name="T8" fmla="*/ 2147483646 w 51"/>
                <a:gd name="T9" fmla="*/ 2147483646 h 38"/>
                <a:gd name="T10" fmla="*/ 0 w 51"/>
                <a:gd name="T11" fmla="*/ 2147483646 h 38"/>
                <a:gd name="T12" fmla="*/ 2147483646 w 51"/>
                <a:gd name="T13" fmla="*/ 2147483646 h 38"/>
                <a:gd name="T14" fmla="*/ 2147483646 w 51"/>
                <a:gd name="T15" fmla="*/ 2147483646 h 38"/>
                <a:gd name="T16" fmla="*/ 2147483646 w 51"/>
                <a:gd name="T17" fmla="*/ 2147483646 h 38"/>
                <a:gd name="T18" fmla="*/ 2147483646 w 51"/>
                <a:gd name="T19" fmla="*/ 2147483646 h 38"/>
                <a:gd name="T20" fmla="*/ 2147483646 w 51"/>
                <a:gd name="T21" fmla="*/ 2147483646 h 38"/>
                <a:gd name="T22" fmla="*/ 2147483646 w 51"/>
                <a:gd name="T23" fmla="*/ 2147483646 h 38"/>
                <a:gd name="T24" fmla="*/ 2147483646 w 51"/>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38"/>
                <a:gd name="T41" fmla="*/ 51 w 51"/>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38">
                  <a:moveTo>
                    <a:pt x="38" y="0"/>
                  </a:moveTo>
                  <a:lnTo>
                    <a:pt x="25" y="4"/>
                  </a:lnTo>
                  <a:lnTo>
                    <a:pt x="17" y="12"/>
                  </a:lnTo>
                  <a:lnTo>
                    <a:pt x="12" y="15"/>
                  </a:lnTo>
                  <a:lnTo>
                    <a:pt x="4" y="23"/>
                  </a:lnTo>
                  <a:lnTo>
                    <a:pt x="0" y="34"/>
                  </a:lnTo>
                  <a:lnTo>
                    <a:pt x="4" y="38"/>
                  </a:lnTo>
                  <a:lnTo>
                    <a:pt x="21" y="38"/>
                  </a:lnTo>
                  <a:lnTo>
                    <a:pt x="38" y="38"/>
                  </a:lnTo>
                  <a:lnTo>
                    <a:pt x="51" y="30"/>
                  </a:lnTo>
                  <a:lnTo>
                    <a:pt x="47" y="19"/>
                  </a:lnTo>
                  <a:lnTo>
                    <a:pt x="38" y="4"/>
                  </a:lnTo>
                  <a:lnTo>
                    <a:pt x="38"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2" name="Freeform 395">
              <a:extLst>
                <a:ext uri="{FF2B5EF4-FFF2-40B4-BE49-F238E27FC236}">
                  <a16:creationId xmlns:a16="http://schemas.microsoft.com/office/drawing/2014/main" id="{E7ADCF2A-FB51-4A5E-9806-90D6E2AAECCB}"/>
                </a:ext>
              </a:extLst>
            </p:cNvPr>
            <p:cNvSpPr>
              <a:spLocks/>
            </p:cNvSpPr>
            <p:nvPr/>
          </p:nvSpPr>
          <p:spPr bwMode="auto">
            <a:xfrm>
              <a:off x="5564188" y="6200776"/>
              <a:ext cx="53975" cy="66675"/>
            </a:xfrm>
            <a:custGeom>
              <a:avLst/>
              <a:gdLst>
                <a:gd name="T0" fmla="*/ 2147483646 w 34"/>
                <a:gd name="T1" fmla="*/ 0 h 42"/>
                <a:gd name="T2" fmla="*/ 2147483646 w 34"/>
                <a:gd name="T3" fmla="*/ 0 h 42"/>
                <a:gd name="T4" fmla="*/ 2147483646 w 34"/>
                <a:gd name="T5" fmla="*/ 2147483646 h 42"/>
                <a:gd name="T6" fmla="*/ 0 w 34"/>
                <a:gd name="T7" fmla="*/ 2147483646 h 42"/>
                <a:gd name="T8" fmla="*/ 0 w 34"/>
                <a:gd name="T9" fmla="*/ 2147483646 h 42"/>
                <a:gd name="T10" fmla="*/ 2147483646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2"/>
                <a:gd name="T32" fmla="*/ 34 w 3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2">
                  <a:moveTo>
                    <a:pt x="21" y="0"/>
                  </a:moveTo>
                  <a:lnTo>
                    <a:pt x="17" y="0"/>
                  </a:lnTo>
                  <a:lnTo>
                    <a:pt x="9" y="8"/>
                  </a:lnTo>
                  <a:lnTo>
                    <a:pt x="0" y="27"/>
                  </a:lnTo>
                  <a:lnTo>
                    <a:pt x="0" y="42"/>
                  </a:lnTo>
                  <a:lnTo>
                    <a:pt x="4" y="42"/>
                  </a:lnTo>
                  <a:lnTo>
                    <a:pt x="13" y="42"/>
                  </a:lnTo>
                  <a:lnTo>
                    <a:pt x="34" y="19"/>
                  </a:lnTo>
                  <a:lnTo>
                    <a:pt x="30" y="4"/>
                  </a:lnTo>
                  <a:lnTo>
                    <a:pt x="21"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3" name="Freeform 396">
              <a:extLst>
                <a:ext uri="{FF2B5EF4-FFF2-40B4-BE49-F238E27FC236}">
                  <a16:creationId xmlns:a16="http://schemas.microsoft.com/office/drawing/2014/main" id="{7FF44785-1C2D-440C-BC8A-567F8C1588C9}"/>
                </a:ext>
              </a:extLst>
            </p:cNvPr>
            <p:cNvSpPr>
              <a:spLocks/>
            </p:cNvSpPr>
            <p:nvPr/>
          </p:nvSpPr>
          <p:spPr bwMode="auto">
            <a:xfrm>
              <a:off x="5611813" y="6224588"/>
              <a:ext cx="61913" cy="127000"/>
            </a:xfrm>
            <a:custGeom>
              <a:avLst/>
              <a:gdLst>
                <a:gd name="T0" fmla="*/ 2147483646 w 39"/>
                <a:gd name="T1" fmla="*/ 0 h 80"/>
                <a:gd name="T2" fmla="*/ 2147483646 w 39"/>
                <a:gd name="T3" fmla="*/ 0 h 80"/>
                <a:gd name="T4" fmla="*/ 2147483646 w 39"/>
                <a:gd name="T5" fmla="*/ 0 h 80"/>
                <a:gd name="T6" fmla="*/ 0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0 h 80"/>
                <a:gd name="T24" fmla="*/ 2147483646 w 3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80"/>
                <a:gd name="T41" fmla="*/ 39 w 3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80">
                  <a:moveTo>
                    <a:pt x="13" y="0"/>
                  </a:moveTo>
                  <a:lnTo>
                    <a:pt x="13" y="0"/>
                  </a:lnTo>
                  <a:lnTo>
                    <a:pt x="9" y="0"/>
                  </a:lnTo>
                  <a:lnTo>
                    <a:pt x="0" y="15"/>
                  </a:lnTo>
                  <a:lnTo>
                    <a:pt x="4" y="34"/>
                  </a:lnTo>
                  <a:lnTo>
                    <a:pt x="4" y="46"/>
                  </a:lnTo>
                  <a:lnTo>
                    <a:pt x="13" y="57"/>
                  </a:lnTo>
                  <a:lnTo>
                    <a:pt x="26" y="72"/>
                  </a:lnTo>
                  <a:lnTo>
                    <a:pt x="39" y="80"/>
                  </a:lnTo>
                  <a:lnTo>
                    <a:pt x="34" y="42"/>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4" name="Freeform 397">
              <a:extLst>
                <a:ext uri="{FF2B5EF4-FFF2-40B4-BE49-F238E27FC236}">
                  <a16:creationId xmlns:a16="http://schemas.microsoft.com/office/drawing/2014/main" id="{A0DB6FD2-9B30-4819-A4F5-2E0AF6D5D5BD}"/>
                </a:ext>
              </a:extLst>
            </p:cNvPr>
            <p:cNvSpPr>
              <a:spLocks/>
            </p:cNvSpPr>
            <p:nvPr/>
          </p:nvSpPr>
          <p:spPr bwMode="auto">
            <a:xfrm>
              <a:off x="5578476" y="6111876"/>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4" y="3"/>
                  </a:lnTo>
                  <a:lnTo>
                    <a:pt x="0" y="0"/>
                  </a:lnTo>
                  <a:lnTo>
                    <a:pt x="0"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5" name="Freeform 398">
              <a:extLst>
                <a:ext uri="{FF2B5EF4-FFF2-40B4-BE49-F238E27FC236}">
                  <a16:creationId xmlns:a16="http://schemas.microsoft.com/office/drawing/2014/main" id="{9207F73A-313E-448B-9EA0-2D10BB45AC1C}"/>
                </a:ext>
              </a:extLst>
            </p:cNvPr>
            <p:cNvSpPr>
              <a:spLocks/>
            </p:cNvSpPr>
            <p:nvPr/>
          </p:nvSpPr>
          <p:spPr bwMode="auto">
            <a:xfrm>
              <a:off x="5591176" y="6092826"/>
              <a:ext cx="6350" cy="23813"/>
            </a:xfrm>
            <a:custGeom>
              <a:avLst/>
              <a:gdLst>
                <a:gd name="T0" fmla="*/ 0 w 4"/>
                <a:gd name="T1" fmla="*/ 2147483646 h 15"/>
                <a:gd name="T2" fmla="*/ 2147483646 w 4"/>
                <a:gd name="T3" fmla="*/ 2147483646 h 15"/>
                <a:gd name="T4" fmla="*/ 2147483646 w 4"/>
                <a:gd name="T5" fmla="*/ 2147483646 h 15"/>
                <a:gd name="T6" fmla="*/ 0 w 4"/>
                <a:gd name="T7" fmla="*/ 0 h 15"/>
                <a:gd name="T8" fmla="*/ 0 w 4"/>
                <a:gd name="T9" fmla="*/ 2147483646 h 15"/>
                <a:gd name="T10" fmla="*/ 0 60000 65536"/>
                <a:gd name="T11" fmla="*/ 0 60000 65536"/>
                <a:gd name="T12" fmla="*/ 0 60000 65536"/>
                <a:gd name="T13" fmla="*/ 0 60000 65536"/>
                <a:gd name="T14" fmla="*/ 0 60000 65536"/>
                <a:gd name="T15" fmla="*/ 0 w 4"/>
                <a:gd name="T16" fmla="*/ 0 h 15"/>
                <a:gd name="T17" fmla="*/ 4 w 4"/>
                <a:gd name="T18" fmla="*/ 15 h 15"/>
              </a:gdLst>
              <a:ahLst/>
              <a:cxnLst>
                <a:cxn ang="T10">
                  <a:pos x="T0" y="T1"/>
                </a:cxn>
                <a:cxn ang="T11">
                  <a:pos x="T2" y="T3"/>
                </a:cxn>
                <a:cxn ang="T12">
                  <a:pos x="T4" y="T5"/>
                </a:cxn>
                <a:cxn ang="T13">
                  <a:pos x="T6" y="T7"/>
                </a:cxn>
                <a:cxn ang="T14">
                  <a:pos x="T8" y="T9"/>
                </a:cxn>
              </a:cxnLst>
              <a:rect l="T15" t="T16" r="T17" b="T18"/>
              <a:pathLst>
                <a:path w="4" h="15">
                  <a:moveTo>
                    <a:pt x="0" y="8"/>
                  </a:moveTo>
                  <a:lnTo>
                    <a:pt x="4" y="15"/>
                  </a:lnTo>
                  <a:lnTo>
                    <a:pt x="4" y="4"/>
                  </a:lnTo>
                  <a:lnTo>
                    <a:pt x="0" y="0"/>
                  </a:lnTo>
                  <a:lnTo>
                    <a:pt x="0"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6" name="Freeform 399">
              <a:extLst>
                <a:ext uri="{FF2B5EF4-FFF2-40B4-BE49-F238E27FC236}">
                  <a16:creationId xmlns:a16="http://schemas.microsoft.com/office/drawing/2014/main" id="{7168480F-8F83-4B6C-821A-A545BBE8793B}"/>
                </a:ext>
              </a:extLst>
            </p:cNvPr>
            <p:cNvSpPr>
              <a:spLocks/>
            </p:cNvSpPr>
            <p:nvPr/>
          </p:nvSpPr>
          <p:spPr bwMode="auto">
            <a:xfrm>
              <a:off x="5584826" y="6140451"/>
              <a:ext cx="12700" cy="1270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4"/>
                  </a:moveTo>
                  <a:lnTo>
                    <a:pt x="8" y="8"/>
                  </a:lnTo>
                  <a:lnTo>
                    <a:pt x="4" y="4"/>
                  </a:lnTo>
                  <a:lnTo>
                    <a:pt x="0" y="0"/>
                  </a:lnTo>
                  <a:lnTo>
                    <a:pt x="0" y="4"/>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7" name="Freeform 400">
              <a:extLst>
                <a:ext uri="{FF2B5EF4-FFF2-40B4-BE49-F238E27FC236}">
                  <a16:creationId xmlns:a16="http://schemas.microsoft.com/office/drawing/2014/main" id="{ADD2222C-C7B6-418B-BF41-88135E571666}"/>
                </a:ext>
              </a:extLst>
            </p:cNvPr>
            <p:cNvSpPr>
              <a:spLocks/>
            </p:cNvSpPr>
            <p:nvPr/>
          </p:nvSpPr>
          <p:spPr bwMode="auto">
            <a:xfrm>
              <a:off x="5605463" y="6122988"/>
              <a:ext cx="12700" cy="17463"/>
            </a:xfrm>
            <a:custGeom>
              <a:avLst/>
              <a:gdLst>
                <a:gd name="T0" fmla="*/ 2147483646 w 8"/>
                <a:gd name="T1" fmla="*/ 2147483646 h 11"/>
                <a:gd name="T2" fmla="*/ 2147483646 w 8"/>
                <a:gd name="T3" fmla="*/ 2147483646 h 11"/>
                <a:gd name="T4" fmla="*/ 2147483646 w 8"/>
                <a:gd name="T5" fmla="*/ 2147483646 h 11"/>
                <a:gd name="T6" fmla="*/ 0 w 8"/>
                <a:gd name="T7" fmla="*/ 0 h 11"/>
                <a:gd name="T8" fmla="*/ 2147483646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4" y="8"/>
                  </a:moveTo>
                  <a:lnTo>
                    <a:pt x="8" y="11"/>
                  </a:lnTo>
                  <a:lnTo>
                    <a:pt x="8" y="4"/>
                  </a:lnTo>
                  <a:lnTo>
                    <a:pt x="0" y="0"/>
                  </a:lnTo>
                  <a:lnTo>
                    <a:pt x="4"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8" name="Freeform 401">
              <a:extLst>
                <a:ext uri="{FF2B5EF4-FFF2-40B4-BE49-F238E27FC236}">
                  <a16:creationId xmlns:a16="http://schemas.microsoft.com/office/drawing/2014/main" id="{D6477F32-746F-425E-95F0-6BA28E60894B}"/>
                </a:ext>
              </a:extLst>
            </p:cNvPr>
            <p:cNvSpPr>
              <a:spLocks/>
            </p:cNvSpPr>
            <p:nvPr/>
          </p:nvSpPr>
          <p:spPr bwMode="auto">
            <a:xfrm>
              <a:off x="5584826" y="6165851"/>
              <a:ext cx="20638" cy="11113"/>
            </a:xfrm>
            <a:custGeom>
              <a:avLst/>
              <a:gdLst>
                <a:gd name="T0" fmla="*/ 2147483646 w 13"/>
                <a:gd name="T1" fmla="*/ 2147483646 h 7"/>
                <a:gd name="T2" fmla="*/ 2147483646 w 13"/>
                <a:gd name="T3" fmla="*/ 2147483646 h 7"/>
                <a:gd name="T4" fmla="*/ 2147483646 w 13"/>
                <a:gd name="T5" fmla="*/ 0 h 7"/>
                <a:gd name="T6" fmla="*/ 0 w 13"/>
                <a:gd name="T7" fmla="*/ 0 h 7"/>
                <a:gd name="T8" fmla="*/ 2147483646 w 13"/>
                <a:gd name="T9" fmla="*/ 2147483646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4" y="7"/>
                  </a:moveTo>
                  <a:lnTo>
                    <a:pt x="13" y="3"/>
                  </a:lnTo>
                  <a:lnTo>
                    <a:pt x="8" y="0"/>
                  </a:lnTo>
                  <a:lnTo>
                    <a:pt x="0" y="0"/>
                  </a:lnTo>
                  <a:lnTo>
                    <a:pt x="4"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9" name="Freeform 402">
              <a:extLst>
                <a:ext uri="{FF2B5EF4-FFF2-40B4-BE49-F238E27FC236}">
                  <a16:creationId xmlns:a16="http://schemas.microsoft.com/office/drawing/2014/main" id="{519565A6-4F14-47AF-A95E-43AA1E7AFD36}"/>
                </a:ext>
              </a:extLst>
            </p:cNvPr>
            <p:cNvSpPr>
              <a:spLocks/>
            </p:cNvSpPr>
            <p:nvPr/>
          </p:nvSpPr>
          <p:spPr bwMode="auto">
            <a:xfrm>
              <a:off x="5618163" y="6153151"/>
              <a:ext cx="20638"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5" y="4"/>
                  </a:moveTo>
                  <a:lnTo>
                    <a:pt x="13" y="4"/>
                  </a:lnTo>
                  <a:lnTo>
                    <a:pt x="9" y="0"/>
                  </a:lnTo>
                  <a:lnTo>
                    <a:pt x="0" y="0"/>
                  </a:lnTo>
                  <a:lnTo>
                    <a:pt x="5" y="4"/>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0" name="Freeform 403">
              <a:extLst>
                <a:ext uri="{FF2B5EF4-FFF2-40B4-BE49-F238E27FC236}">
                  <a16:creationId xmlns:a16="http://schemas.microsoft.com/office/drawing/2014/main" id="{9B806AC6-D219-4886-8940-B78E53863160}"/>
                </a:ext>
              </a:extLst>
            </p:cNvPr>
            <p:cNvSpPr>
              <a:spLocks/>
            </p:cNvSpPr>
            <p:nvPr/>
          </p:nvSpPr>
          <p:spPr bwMode="auto">
            <a:xfrm>
              <a:off x="5605463" y="6176963"/>
              <a:ext cx="12700" cy="23813"/>
            </a:xfrm>
            <a:custGeom>
              <a:avLst/>
              <a:gdLst>
                <a:gd name="T0" fmla="*/ 0 w 8"/>
                <a:gd name="T1" fmla="*/ 2147483646 h 15"/>
                <a:gd name="T2" fmla="*/ 2147483646 w 8"/>
                <a:gd name="T3" fmla="*/ 2147483646 h 15"/>
                <a:gd name="T4" fmla="*/ 2147483646 w 8"/>
                <a:gd name="T5" fmla="*/ 2147483646 h 15"/>
                <a:gd name="T6" fmla="*/ 2147483646 w 8"/>
                <a:gd name="T7" fmla="*/ 0 h 15"/>
                <a:gd name="T8" fmla="*/ 0 w 8"/>
                <a:gd name="T9" fmla="*/ 2147483646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8"/>
                  </a:moveTo>
                  <a:lnTo>
                    <a:pt x="4" y="15"/>
                  </a:lnTo>
                  <a:lnTo>
                    <a:pt x="8" y="8"/>
                  </a:lnTo>
                  <a:lnTo>
                    <a:pt x="4" y="0"/>
                  </a:lnTo>
                  <a:lnTo>
                    <a:pt x="0"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1" name="Freeform 404">
              <a:extLst>
                <a:ext uri="{FF2B5EF4-FFF2-40B4-BE49-F238E27FC236}">
                  <a16:creationId xmlns:a16="http://schemas.microsoft.com/office/drawing/2014/main" id="{310D249F-D8F7-4ABA-9A1C-5270A635B3EE}"/>
                </a:ext>
              </a:extLst>
            </p:cNvPr>
            <p:cNvSpPr>
              <a:spLocks/>
            </p:cNvSpPr>
            <p:nvPr/>
          </p:nvSpPr>
          <p:spPr bwMode="auto">
            <a:xfrm>
              <a:off x="5626101" y="6194426"/>
              <a:ext cx="12700" cy="19050"/>
            </a:xfrm>
            <a:custGeom>
              <a:avLst/>
              <a:gdLst>
                <a:gd name="T0" fmla="*/ 2147483646 w 8"/>
                <a:gd name="T1" fmla="*/ 2147483646 h 12"/>
                <a:gd name="T2" fmla="*/ 2147483646 w 8"/>
                <a:gd name="T3" fmla="*/ 2147483646 h 12"/>
                <a:gd name="T4" fmla="*/ 2147483646 w 8"/>
                <a:gd name="T5" fmla="*/ 2147483646 h 12"/>
                <a:gd name="T6" fmla="*/ 0 w 8"/>
                <a:gd name="T7" fmla="*/ 0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4" y="8"/>
                  </a:moveTo>
                  <a:lnTo>
                    <a:pt x="8" y="12"/>
                  </a:lnTo>
                  <a:lnTo>
                    <a:pt x="8" y="4"/>
                  </a:lnTo>
                  <a:lnTo>
                    <a:pt x="0" y="0"/>
                  </a:lnTo>
                  <a:lnTo>
                    <a:pt x="4"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2" name="Freeform 405">
              <a:extLst>
                <a:ext uri="{FF2B5EF4-FFF2-40B4-BE49-F238E27FC236}">
                  <a16:creationId xmlns:a16="http://schemas.microsoft.com/office/drawing/2014/main" id="{987ACF24-4973-43AD-8732-B3DB99A3C7C4}"/>
                </a:ext>
              </a:extLst>
            </p:cNvPr>
            <p:cNvSpPr>
              <a:spLocks/>
            </p:cNvSpPr>
            <p:nvPr/>
          </p:nvSpPr>
          <p:spPr bwMode="auto">
            <a:xfrm>
              <a:off x="5626101" y="6165851"/>
              <a:ext cx="12700" cy="23813"/>
            </a:xfrm>
            <a:custGeom>
              <a:avLst/>
              <a:gdLst>
                <a:gd name="T0" fmla="*/ 0 w 8"/>
                <a:gd name="T1" fmla="*/ 2147483646 h 15"/>
                <a:gd name="T2" fmla="*/ 2147483646 w 8"/>
                <a:gd name="T3" fmla="*/ 2147483646 h 15"/>
                <a:gd name="T4" fmla="*/ 2147483646 w 8"/>
                <a:gd name="T5" fmla="*/ 2147483646 h 15"/>
                <a:gd name="T6" fmla="*/ 2147483646 w 8"/>
                <a:gd name="T7" fmla="*/ 0 h 15"/>
                <a:gd name="T8" fmla="*/ 0 w 8"/>
                <a:gd name="T9" fmla="*/ 2147483646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7"/>
                  </a:moveTo>
                  <a:lnTo>
                    <a:pt x="4" y="15"/>
                  </a:lnTo>
                  <a:lnTo>
                    <a:pt x="8" y="7"/>
                  </a:lnTo>
                  <a:lnTo>
                    <a:pt x="4" y="0"/>
                  </a:lnTo>
                  <a:lnTo>
                    <a:pt x="0"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3" name="Freeform 406">
              <a:extLst>
                <a:ext uri="{FF2B5EF4-FFF2-40B4-BE49-F238E27FC236}">
                  <a16:creationId xmlns:a16="http://schemas.microsoft.com/office/drawing/2014/main" id="{6CAD0E4B-5FC9-4949-91A0-00C98A1FB6A1}"/>
                </a:ext>
              </a:extLst>
            </p:cNvPr>
            <p:cNvSpPr>
              <a:spLocks/>
            </p:cNvSpPr>
            <p:nvPr/>
          </p:nvSpPr>
          <p:spPr bwMode="auto">
            <a:xfrm>
              <a:off x="8802688" y="269876"/>
              <a:ext cx="252413" cy="84138"/>
            </a:xfrm>
            <a:custGeom>
              <a:avLst/>
              <a:gdLst>
                <a:gd name="T0" fmla="*/ 0 w 159"/>
                <a:gd name="T1" fmla="*/ 2147483646 h 53"/>
                <a:gd name="T2" fmla="*/ 0 w 159"/>
                <a:gd name="T3" fmla="*/ 2147483646 h 53"/>
                <a:gd name="T4" fmla="*/ 2147483646 w 159"/>
                <a:gd name="T5" fmla="*/ 2147483646 h 53"/>
                <a:gd name="T6" fmla="*/ 2147483646 w 159"/>
                <a:gd name="T7" fmla="*/ 2147483646 h 53"/>
                <a:gd name="T8" fmla="*/ 2147483646 w 159"/>
                <a:gd name="T9" fmla="*/ 2147483646 h 53"/>
                <a:gd name="T10" fmla="*/ 2147483646 w 159"/>
                <a:gd name="T11" fmla="*/ 2147483646 h 53"/>
                <a:gd name="T12" fmla="*/ 2147483646 w 159"/>
                <a:gd name="T13" fmla="*/ 2147483646 h 53"/>
                <a:gd name="T14" fmla="*/ 2147483646 w 159"/>
                <a:gd name="T15" fmla="*/ 2147483646 h 53"/>
                <a:gd name="T16" fmla="*/ 2147483646 w 159"/>
                <a:gd name="T17" fmla="*/ 2147483646 h 53"/>
                <a:gd name="T18" fmla="*/ 2147483646 w 159"/>
                <a:gd name="T19" fmla="*/ 2147483646 h 53"/>
                <a:gd name="T20" fmla="*/ 2147483646 w 159"/>
                <a:gd name="T21" fmla="*/ 2147483646 h 53"/>
                <a:gd name="T22" fmla="*/ 2147483646 w 159"/>
                <a:gd name="T23" fmla="*/ 0 h 53"/>
                <a:gd name="T24" fmla="*/ 2147483646 w 159"/>
                <a:gd name="T25" fmla="*/ 0 h 53"/>
                <a:gd name="T26" fmla="*/ 0 w 159"/>
                <a:gd name="T27" fmla="*/ 2147483646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53"/>
                <a:gd name="T44" fmla="*/ 159 w 159"/>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53">
                  <a:moveTo>
                    <a:pt x="0" y="4"/>
                  </a:moveTo>
                  <a:lnTo>
                    <a:pt x="0" y="11"/>
                  </a:lnTo>
                  <a:lnTo>
                    <a:pt x="5" y="23"/>
                  </a:lnTo>
                  <a:lnTo>
                    <a:pt x="17" y="30"/>
                  </a:lnTo>
                  <a:lnTo>
                    <a:pt x="35" y="38"/>
                  </a:lnTo>
                  <a:lnTo>
                    <a:pt x="56" y="45"/>
                  </a:lnTo>
                  <a:lnTo>
                    <a:pt x="86" y="53"/>
                  </a:lnTo>
                  <a:lnTo>
                    <a:pt x="121" y="53"/>
                  </a:lnTo>
                  <a:lnTo>
                    <a:pt x="159" y="49"/>
                  </a:lnTo>
                  <a:lnTo>
                    <a:pt x="121" y="30"/>
                  </a:lnTo>
                  <a:lnTo>
                    <a:pt x="69" y="11"/>
                  </a:lnTo>
                  <a:lnTo>
                    <a:pt x="26" y="0"/>
                  </a:lnTo>
                  <a:lnTo>
                    <a:pt x="9" y="0"/>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4" name="Freeform 407">
              <a:extLst>
                <a:ext uri="{FF2B5EF4-FFF2-40B4-BE49-F238E27FC236}">
                  <a16:creationId xmlns:a16="http://schemas.microsoft.com/office/drawing/2014/main" id="{7C568025-2666-49AA-ADF0-4CCB0844ECD1}"/>
                </a:ext>
              </a:extLst>
            </p:cNvPr>
            <p:cNvSpPr>
              <a:spLocks/>
            </p:cNvSpPr>
            <p:nvPr/>
          </p:nvSpPr>
          <p:spPr bwMode="auto">
            <a:xfrm>
              <a:off x="8802688" y="228601"/>
              <a:ext cx="293688" cy="65088"/>
            </a:xfrm>
            <a:custGeom>
              <a:avLst/>
              <a:gdLst>
                <a:gd name="T0" fmla="*/ 0 w 185"/>
                <a:gd name="T1" fmla="*/ 2147483646 h 41"/>
                <a:gd name="T2" fmla="*/ 2147483646 w 185"/>
                <a:gd name="T3" fmla="*/ 2147483646 h 41"/>
                <a:gd name="T4" fmla="*/ 2147483646 w 185"/>
                <a:gd name="T5" fmla="*/ 2147483646 h 41"/>
                <a:gd name="T6" fmla="*/ 2147483646 w 185"/>
                <a:gd name="T7" fmla="*/ 2147483646 h 41"/>
                <a:gd name="T8" fmla="*/ 2147483646 w 185"/>
                <a:gd name="T9" fmla="*/ 2147483646 h 41"/>
                <a:gd name="T10" fmla="*/ 2147483646 w 185"/>
                <a:gd name="T11" fmla="*/ 2147483646 h 41"/>
                <a:gd name="T12" fmla="*/ 2147483646 w 185"/>
                <a:gd name="T13" fmla="*/ 2147483646 h 41"/>
                <a:gd name="T14" fmla="*/ 2147483646 w 185"/>
                <a:gd name="T15" fmla="*/ 2147483646 h 41"/>
                <a:gd name="T16" fmla="*/ 2147483646 w 185"/>
                <a:gd name="T17" fmla="*/ 2147483646 h 41"/>
                <a:gd name="T18" fmla="*/ 2147483646 w 185"/>
                <a:gd name="T19" fmla="*/ 0 h 41"/>
                <a:gd name="T20" fmla="*/ 2147483646 w 185"/>
                <a:gd name="T21" fmla="*/ 0 h 41"/>
                <a:gd name="T22" fmla="*/ 2147483646 w 185"/>
                <a:gd name="T23" fmla="*/ 2147483646 h 41"/>
                <a:gd name="T24" fmla="*/ 2147483646 w 185"/>
                <a:gd name="T25" fmla="*/ 2147483646 h 41"/>
                <a:gd name="T26" fmla="*/ 0 w 185"/>
                <a:gd name="T27" fmla="*/ 214748364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41"/>
                <a:gd name="T44" fmla="*/ 185 w 18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41">
                  <a:moveTo>
                    <a:pt x="0" y="26"/>
                  </a:moveTo>
                  <a:lnTo>
                    <a:pt x="9" y="34"/>
                  </a:lnTo>
                  <a:lnTo>
                    <a:pt x="22" y="41"/>
                  </a:lnTo>
                  <a:lnTo>
                    <a:pt x="47" y="41"/>
                  </a:lnTo>
                  <a:lnTo>
                    <a:pt x="73" y="41"/>
                  </a:lnTo>
                  <a:lnTo>
                    <a:pt x="133" y="30"/>
                  </a:lnTo>
                  <a:lnTo>
                    <a:pt x="163" y="22"/>
                  </a:lnTo>
                  <a:lnTo>
                    <a:pt x="185" y="11"/>
                  </a:lnTo>
                  <a:lnTo>
                    <a:pt x="129" y="3"/>
                  </a:lnTo>
                  <a:lnTo>
                    <a:pt x="69" y="0"/>
                  </a:lnTo>
                  <a:lnTo>
                    <a:pt x="43" y="0"/>
                  </a:lnTo>
                  <a:lnTo>
                    <a:pt x="22" y="3"/>
                  </a:lnTo>
                  <a:lnTo>
                    <a:pt x="9" y="11"/>
                  </a:lnTo>
                  <a:lnTo>
                    <a:pt x="0"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5" name="Freeform 408">
              <a:extLst>
                <a:ext uri="{FF2B5EF4-FFF2-40B4-BE49-F238E27FC236}">
                  <a16:creationId xmlns:a16="http://schemas.microsoft.com/office/drawing/2014/main" id="{7768D0C9-73ED-4815-B705-F1C704569A04}"/>
                </a:ext>
              </a:extLst>
            </p:cNvPr>
            <p:cNvSpPr>
              <a:spLocks/>
            </p:cNvSpPr>
            <p:nvPr/>
          </p:nvSpPr>
          <p:spPr bwMode="auto">
            <a:xfrm>
              <a:off x="8789988" y="17463"/>
              <a:ext cx="184150" cy="239713"/>
            </a:xfrm>
            <a:custGeom>
              <a:avLst/>
              <a:gdLst>
                <a:gd name="T0" fmla="*/ 2147483646 w 116"/>
                <a:gd name="T1" fmla="*/ 2147483646 h 151"/>
                <a:gd name="T2" fmla="*/ 2147483646 w 116"/>
                <a:gd name="T3" fmla="*/ 2147483646 h 151"/>
                <a:gd name="T4" fmla="*/ 0 w 116"/>
                <a:gd name="T5" fmla="*/ 2147483646 h 151"/>
                <a:gd name="T6" fmla="*/ 0 w 116"/>
                <a:gd name="T7" fmla="*/ 2147483646 h 151"/>
                <a:gd name="T8" fmla="*/ 2147483646 w 116"/>
                <a:gd name="T9" fmla="*/ 2147483646 h 151"/>
                <a:gd name="T10" fmla="*/ 2147483646 w 116"/>
                <a:gd name="T11" fmla="*/ 2147483646 h 151"/>
                <a:gd name="T12" fmla="*/ 2147483646 w 116"/>
                <a:gd name="T13" fmla="*/ 2147483646 h 151"/>
                <a:gd name="T14" fmla="*/ 2147483646 w 116"/>
                <a:gd name="T15" fmla="*/ 2147483646 h 151"/>
                <a:gd name="T16" fmla="*/ 2147483646 w 116"/>
                <a:gd name="T17" fmla="*/ 0 h 151"/>
                <a:gd name="T18" fmla="*/ 2147483646 w 116"/>
                <a:gd name="T19" fmla="*/ 2147483646 h 151"/>
                <a:gd name="T20" fmla="*/ 2147483646 w 116"/>
                <a:gd name="T21" fmla="*/ 2147483646 h 151"/>
                <a:gd name="T22" fmla="*/ 2147483646 w 116"/>
                <a:gd name="T23" fmla="*/ 2147483646 h 151"/>
                <a:gd name="T24" fmla="*/ 2147483646 w 116"/>
                <a:gd name="T25" fmla="*/ 2147483646 h 151"/>
                <a:gd name="T26" fmla="*/ 2147483646 w 116"/>
                <a:gd name="T27" fmla="*/ 2147483646 h 151"/>
                <a:gd name="T28" fmla="*/ 2147483646 w 116"/>
                <a:gd name="T29" fmla="*/ 2147483646 h 151"/>
                <a:gd name="T30" fmla="*/ 2147483646 w 116"/>
                <a:gd name="T31" fmla="*/ 2147483646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51"/>
                <a:gd name="T50" fmla="*/ 116 w 116"/>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51">
                  <a:moveTo>
                    <a:pt x="21" y="151"/>
                  </a:moveTo>
                  <a:lnTo>
                    <a:pt x="8" y="148"/>
                  </a:lnTo>
                  <a:lnTo>
                    <a:pt x="0" y="144"/>
                  </a:lnTo>
                  <a:lnTo>
                    <a:pt x="0" y="125"/>
                  </a:lnTo>
                  <a:lnTo>
                    <a:pt x="17" y="102"/>
                  </a:lnTo>
                  <a:lnTo>
                    <a:pt x="38" y="80"/>
                  </a:lnTo>
                  <a:lnTo>
                    <a:pt x="94" y="34"/>
                  </a:lnTo>
                  <a:lnTo>
                    <a:pt x="111" y="15"/>
                  </a:lnTo>
                  <a:lnTo>
                    <a:pt x="116" y="0"/>
                  </a:lnTo>
                  <a:lnTo>
                    <a:pt x="116" y="15"/>
                  </a:lnTo>
                  <a:lnTo>
                    <a:pt x="111" y="31"/>
                  </a:lnTo>
                  <a:lnTo>
                    <a:pt x="98" y="76"/>
                  </a:lnTo>
                  <a:lnTo>
                    <a:pt x="90" y="99"/>
                  </a:lnTo>
                  <a:lnTo>
                    <a:pt x="73" y="121"/>
                  </a:lnTo>
                  <a:lnTo>
                    <a:pt x="51" y="140"/>
                  </a:lnTo>
                  <a:lnTo>
                    <a:pt x="21" y="15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76" name="Freeform 410">
            <a:extLst>
              <a:ext uri="{FF2B5EF4-FFF2-40B4-BE49-F238E27FC236}">
                <a16:creationId xmlns:a16="http://schemas.microsoft.com/office/drawing/2014/main" id="{89DD8BB5-A07D-4D22-9704-F53F3B6C3DF0}"/>
              </a:ext>
            </a:extLst>
          </p:cNvPr>
          <p:cNvSpPr>
            <a:spLocks/>
          </p:cNvSpPr>
          <p:nvPr/>
        </p:nvSpPr>
        <p:spPr bwMode="auto">
          <a:xfrm>
            <a:off x="10156826" y="5626101"/>
            <a:ext cx="265113" cy="119063"/>
          </a:xfrm>
          <a:custGeom>
            <a:avLst/>
            <a:gdLst>
              <a:gd name="T0" fmla="*/ 2147483646 w 167"/>
              <a:gd name="T1" fmla="*/ 2147483646 h 75"/>
              <a:gd name="T2" fmla="*/ 0 w 167"/>
              <a:gd name="T3" fmla="*/ 2147483646 h 75"/>
              <a:gd name="T4" fmla="*/ 2147483646 w 167"/>
              <a:gd name="T5" fmla="*/ 2147483646 h 75"/>
              <a:gd name="T6" fmla="*/ 2147483646 w 167"/>
              <a:gd name="T7" fmla="*/ 2147483646 h 75"/>
              <a:gd name="T8" fmla="*/ 2147483646 w 167"/>
              <a:gd name="T9" fmla="*/ 2147483646 h 75"/>
              <a:gd name="T10" fmla="*/ 2147483646 w 167"/>
              <a:gd name="T11" fmla="*/ 2147483646 h 75"/>
              <a:gd name="T12" fmla="*/ 2147483646 w 167"/>
              <a:gd name="T13" fmla="*/ 0 h 75"/>
              <a:gd name="T14" fmla="*/ 2147483646 w 167"/>
              <a:gd name="T15" fmla="*/ 0 h 75"/>
              <a:gd name="T16" fmla="*/ 2147483646 w 167"/>
              <a:gd name="T17" fmla="*/ 2147483646 h 75"/>
              <a:gd name="T18" fmla="*/ 2147483646 w 167"/>
              <a:gd name="T19" fmla="*/ 2147483646 h 75"/>
              <a:gd name="T20" fmla="*/ 2147483646 w 167"/>
              <a:gd name="T21" fmla="*/ 2147483646 h 75"/>
              <a:gd name="T22" fmla="*/ 2147483646 w 167"/>
              <a:gd name="T23" fmla="*/ 2147483646 h 75"/>
              <a:gd name="T24" fmla="*/ 2147483646 w 167"/>
              <a:gd name="T25" fmla="*/ 2147483646 h 75"/>
              <a:gd name="T26" fmla="*/ 2147483646 w 167"/>
              <a:gd name="T27" fmla="*/ 2147483646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7"/>
              <a:gd name="T43" fmla="*/ 0 h 75"/>
              <a:gd name="T44" fmla="*/ 167 w 167"/>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7" h="75">
                <a:moveTo>
                  <a:pt x="4" y="68"/>
                </a:moveTo>
                <a:lnTo>
                  <a:pt x="0" y="56"/>
                </a:lnTo>
                <a:lnTo>
                  <a:pt x="8" y="49"/>
                </a:lnTo>
                <a:lnTo>
                  <a:pt x="30" y="34"/>
                </a:lnTo>
                <a:lnTo>
                  <a:pt x="56" y="22"/>
                </a:lnTo>
                <a:lnTo>
                  <a:pt x="116" y="3"/>
                </a:lnTo>
                <a:lnTo>
                  <a:pt x="146" y="0"/>
                </a:lnTo>
                <a:lnTo>
                  <a:pt x="167" y="0"/>
                </a:lnTo>
                <a:lnTo>
                  <a:pt x="133" y="30"/>
                </a:lnTo>
                <a:lnTo>
                  <a:pt x="90" y="60"/>
                </a:lnTo>
                <a:lnTo>
                  <a:pt x="69" y="68"/>
                </a:lnTo>
                <a:lnTo>
                  <a:pt x="43" y="75"/>
                </a:lnTo>
                <a:lnTo>
                  <a:pt x="21" y="75"/>
                </a:lnTo>
                <a:lnTo>
                  <a:pt x="4"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7" name="Freeform 411">
            <a:extLst>
              <a:ext uri="{FF2B5EF4-FFF2-40B4-BE49-F238E27FC236}">
                <a16:creationId xmlns:a16="http://schemas.microsoft.com/office/drawing/2014/main" id="{20C7F2DC-87E2-49A9-A8C9-F2B1DA49F41C}"/>
              </a:ext>
            </a:extLst>
          </p:cNvPr>
          <p:cNvSpPr>
            <a:spLocks/>
          </p:cNvSpPr>
          <p:nvPr/>
        </p:nvSpPr>
        <p:spPr bwMode="auto">
          <a:xfrm>
            <a:off x="10225088" y="5805488"/>
            <a:ext cx="273050" cy="114300"/>
          </a:xfrm>
          <a:custGeom>
            <a:avLst/>
            <a:gdLst>
              <a:gd name="T0" fmla="*/ 2147483646 w 172"/>
              <a:gd name="T1" fmla="*/ 2147483646 h 72"/>
              <a:gd name="T2" fmla="*/ 0 w 172"/>
              <a:gd name="T3" fmla="*/ 2147483646 h 72"/>
              <a:gd name="T4" fmla="*/ 2147483646 w 172"/>
              <a:gd name="T5" fmla="*/ 2147483646 h 72"/>
              <a:gd name="T6" fmla="*/ 2147483646 w 172"/>
              <a:gd name="T7" fmla="*/ 2147483646 h 72"/>
              <a:gd name="T8" fmla="*/ 2147483646 w 172"/>
              <a:gd name="T9" fmla="*/ 2147483646 h 72"/>
              <a:gd name="T10" fmla="*/ 2147483646 w 172"/>
              <a:gd name="T11" fmla="*/ 2147483646 h 72"/>
              <a:gd name="T12" fmla="*/ 2147483646 w 172"/>
              <a:gd name="T13" fmla="*/ 2147483646 h 72"/>
              <a:gd name="T14" fmla="*/ 2147483646 w 172"/>
              <a:gd name="T15" fmla="*/ 2147483646 h 72"/>
              <a:gd name="T16" fmla="*/ 2147483646 w 172"/>
              <a:gd name="T17" fmla="*/ 2147483646 h 72"/>
              <a:gd name="T18" fmla="*/ 2147483646 w 172"/>
              <a:gd name="T19" fmla="*/ 2147483646 h 72"/>
              <a:gd name="T20" fmla="*/ 2147483646 w 172"/>
              <a:gd name="T21" fmla="*/ 2147483646 h 72"/>
              <a:gd name="T22" fmla="*/ 2147483646 w 172"/>
              <a:gd name="T23" fmla="*/ 0 h 72"/>
              <a:gd name="T24" fmla="*/ 2147483646 w 172"/>
              <a:gd name="T25" fmla="*/ 0 h 72"/>
              <a:gd name="T26" fmla="*/ 2147483646 w 172"/>
              <a:gd name="T27" fmla="*/ 21474836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2"/>
              <a:gd name="T43" fmla="*/ 0 h 72"/>
              <a:gd name="T44" fmla="*/ 172 w 172"/>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2" h="72">
                <a:moveTo>
                  <a:pt x="4" y="7"/>
                </a:moveTo>
                <a:lnTo>
                  <a:pt x="0" y="15"/>
                </a:lnTo>
                <a:lnTo>
                  <a:pt x="13" y="26"/>
                </a:lnTo>
                <a:lnTo>
                  <a:pt x="30" y="38"/>
                </a:lnTo>
                <a:lnTo>
                  <a:pt x="60" y="53"/>
                </a:lnTo>
                <a:lnTo>
                  <a:pt x="120" y="68"/>
                </a:lnTo>
                <a:lnTo>
                  <a:pt x="146" y="72"/>
                </a:lnTo>
                <a:lnTo>
                  <a:pt x="172" y="68"/>
                </a:lnTo>
                <a:lnTo>
                  <a:pt x="137" y="41"/>
                </a:lnTo>
                <a:lnTo>
                  <a:pt x="90" y="15"/>
                </a:lnTo>
                <a:lnTo>
                  <a:pt x="69" y="4"/>
                </a:lnTo>
                <a:lnTo>
                  <a:pt x="43" y="0"/>
                </a:lnTo>
                <a:lnTo>
                  <a:pt x="21" y="0"/>
                </a:lnTo>
                <a:lnTo>
                  <a:pt x="4"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Freeform 412">
            <a:extLst>
              <a:ext uri="{FF2B5EF4-FFF2-40B4-BE49-F238E27FC236}">
                <a16:creationId xmlns:a16="http://schemas.microsoft.com/office/drawing/2014/main" id="{DE8AF853-1769-48DE-B34E-850C693C6228}"/>
              </a:ext>
            </a:extLst>
          </p:cNvPr>
          <p:cNvSpPr>
            <a:spLocks/>
          </p:cNvSpPr>
          <p:nvPr/>
        </p:nvSpPr>
        <p:spPr bwMode="auto">
          <a:xfrm>
            <a:off x="10450513" y="5630863"/>
            <a:ext cx="87312" cy="127000"/>
          </a:xfrm>
          <a:custGeom>
            <a:avLst/>
            <a:gdLst>
              <a:gd name="T0" fmla="*/ 2147483646 w 55"/>
              <a:gd name="T1" fmla="*/ 0 h 80"/>
              <a:gd name="T2" fmla="*/ 2147483646 w 55"/>
              <a:gd name="T3" fmla="*/ 2147483646 h 80"/>
              <a:gd name="T4" fmla="*/ 2147483646 w 55"/>
              <a:gd name="T5" fmla="*/ 2147483646 h 80"/>
              <a:gd name="T6" fmla="*/ 0 w 55"/>
              <a:gd name="T7" fmla="*/ 2147483646 h 80"/>
              <a:gd name="T8" fmla="*/ 0 w 55"/>
              <a:gd name="T9" fmla="*/ 2147483646 h 80"/>
              <a:gd name="T10" fmla="*/ 0 w 55"/>
              <a:gd name="T11" fmla="*/ 2147483646 h 80"/>
              <a:gd name="T12" fmla="*/ 2147483646 w 55"/>
              <a:gd name="T13" fmla="*/ 2147483646 h 80"/>
              <a:gd name="T14" fmla="*/ 2147483646 w 55"/>
              <a:gd name="T15" fmla="*/ 2147483646 h 80"/>
              <a:gd name="T16" fmla="*/ 2147483646 w 55"/>
              <a:gd name="T17" fmla="*/ 2147483646 h 80"/>
              <a:gd name="T18" fmla="*/ 2147483646 w 55"/>
              <a:gd name="T19" fmla="*/ 2147483646 h 80"/>
              <a:gd name="T20" fmla="*/ 2147483646 w 55"/>
              <a:gd name="T21" fmla="*/ 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80"/>
              <a:gd name="T35" fmla="*/ 55 w 55"/>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80">
                <a:moveTo>
                  <a:pt x="55" y="0"/>
                </a:moveTo>
                <a:lnTo>
                  <a:pt x="38" y="8"/>
                </a:lnTo>
                <a:lnTo>
                  <a:pt x="17" y="19"/>
                </a:lnTo>
                <a:lnTo>
                  <a:pt x="0" y="42"/>
                </a:lnTo>
                <a:lnTo>
                  <a:pt x="0" y="57"/>
                </a:lnTo>
                <a:lnTo>
                  <a:pt x="0" y="80"/>
                </a:lnTo>
                <a:lnTo>
                  <a:pt x="30" y="57"/>
                </a:lnTo>
                <a:lnTo>
                  <a:pt x="38" y="49"/>
                </a:lnTo>
                <a:lnTo>
                  <a:pt x="51" y="34"/>
                </a:lnTo>
                <a:lnTo>
                  <a:pt x="55" y="19"/>
                </a:lnTo>
                <a:lnTo>
                  <a:pt x="5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9" name="Freeform 413">
            <a:extLst>
              <a:ext uri="{FF2B5EF4-FFF2-40B4-BE49-F238E27FC236}">
                <a16:creationId xmlns:a16="http://schemas.microsoft.com/office/drawing/2014/main" id="{F667F6BE-6F39-473D-887D-B92C48477B2B}"/>
              </a:ext>
            </a:extLst>
          </p:cNvPr>
          <p:cNvSpPr>
            <a:spLocks/>
          </p:cNvSpPr>
          <p:nvPr/>
        </p:nvSpPr>
        <p:spPr bwMode="auto">
          <a:xfrm>
            <a:off x="9577388" y="5799138"/>
            <a:ext cx="273050" cy="120650"/>
          </a:xfrm>
          <a:custGeom>
            <a:avLst/>
            <a:gdLst>
              <a:gd name="T0" fmla="*/ 2147483646 w 172"/>
              <a:gd name="T1" fmla="*/ 2147483646 h 76"/>
              <a:gd name="T2" fmla="*/ 2147483646 w 172"/>
              <a:gd name="T3" fmla="*/ 2147483646 h 76"/>
              <a:gd name="T4" fmla="*/ 2147483646 w 172"/>
              <a:gd name="T5" fmla="*/ 2147483646 h 76"/>
              <a:gd name="T6" fmla="*/ 2147483646 w 172"/>
              <a:gd name="T7" fmla="*/ 2147483646 h 76"/>
              <a:gd name="T8" fmla="*/ 2147483646 w 172"/>
              <a:gd name="T9" fmla="*/ 2147483646 h 76"/>
              <a:gd name="T10" fmla="*/ 2147483646 w 172"/>
              <a:gd name="T11" fmla="*/ 2147483646 h 76"/>
              <a:gd name="T12" fmla="*/ 2147483646 w 172"/>
              <a:gd name="T13" fmla="*/ 0 h 76"/>
              <a:gd name="T14" fmla="*/ 0 w 172"/>
              <a:gd name="T15" fmla="*/ 2147483646 h 76"/>
              <a:gd name="T16" fmla="*/ 2147483646 w 172"/>
              <a:gd name="T17" fmla="*/ 2147483646 h 76"/>
              <a:gd name="T18" fmla="*/ 2147483646 w 172"/>
              <a:gd name="T19" fmla="*/ 2147483646 h 76"/>
              <a:gd name="T20" fmla="*/ 2147483646 w 172"/>
              <a:gd name="T21" fmla="*/ 2147483646 h 76"/>
              <a:gd name="T22" fmla="*/ 2147483646 w 172"/>
              <a:gd name="T23" fmla="*/ 2147483646 h 76"/>
              <a:gd name="T24" fmla="*/ 2147483646 w 172"/>
              <a:gd name="T25" fmla="*/ 2147483646 h 76"/>
              <a:gd name="T26" fmla="*/ 2147483646 w 172"/>
              <a:gd name="T27" fmla="*/ 2147483646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2"/>
              <a:gd name="T43" fmla="*/ 0 h 76"/>
              <a:gd name="T44" fmla="*/ 172 w 17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2" h="76">
                <a:moveTo>
                  <a:pt x="172" y="64"/>
                </a:moveTo>
                <a:lnTo>
                  <a:pt x="172" y="57"/>
                </a:lnTo>
                <a:lnTo>
                  <a:pt x="163" y="45"/>
                </a:lnTo>
                <a:lnTo>
                  <a:pt x="146" y="34"/>
                </a:lnTo>
                <a:lnTo>
                  <a:pt x="116" y="23"/>
                </a:lnTo>
                <a:lnTo>
                  <a:pt x="56" y="4"/>
                </a:lnTo>
                <a:lnTo>
                  <a:pt x="26" y="0"/>
                </a:lnTo>
                <a:lnTo>
                  <a:pt x="0" y="4"/>
                </a:lnTo>
                <a:lnTo>
                  <a:pt x="38" y="30"/>
                </a:lnTo>
                <a:lnTo>
                  <a:pt x="81" y="61"/>
                </a:lnTo>
                <a:lnTo>
                  <a:pt x="107" y="68"/>
                </a:lnTo>
                <a:lnTo>
                  <a:pt x="129" y="76"/>
                </a:lnTo>
                <a:lnTo>
                  <a:pt x="150" y="72"/>
                </a:lnTo>
                <a:lnTo>
                  <a:pt x="172"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0" name="Freeform 414">
            <a:extLst>
              <a:ext uri="{FF2B5EF4-FFF2-40B4-BE49-F238E27FC236}">
                <a16:creationId xmlns:a16="http://schemas.microsoft.com/office/drawing/2014/main" id="{963F39B5-71BC-4B0B-8F03-5895EE957128}"/>
              </a:ext>
            </a:extLst>
          </p:cNvPr>
          <p:cNvSpPr>
            <a:spLocks/>
          </p:cNvSpPr>
          <p:nvPr/>
        </p:nvSpPr>
        <p:spPr bwMode="auto">
          <a:xfrm>
            <a:off x="9678988" y="6015038"/>
            <a:ext cx="95250" cy="125412"/>
          </a:xfrm>
          <a:custGeom>
            <a:avLst/>
            <a:gdLst>
              <a:gd name="T0" fmla="*/ 2147483646 w 60"/>
              <a:gd name="T1" fmla="*/ 0 h 79"/>
              <a:gd name="T2" fmla="*/ 2147483646 w 60"/>
              <a:gd name="T3" fmla="*/ 2147483646 h 79"/>
              <a:gd name="T4" fmla="*/ 2147483646 w 60"/>
              <a:gd name="T5" fmla="*/ 2147483646 h 79"/>
              <a:gd name="T6" fmla="*/ 2147483646 w 60"/>
              <a:gd name="T7" fmla="*/ 2147483646 h 79"/>
              <a:gd name="T8" fmla="*/ 0 w 60"/>
              <a:gd name="T9" fmla="*/ 2147483646 h 79"/>
              <a:gd name="T10" fmla="*/ 2147483646 w 60"/>
              <a:gd name="T11" fmla="*/ 2147483646 h 79"/>
              <a:gd name="T12" fmla="*/ 2147483646 w 60"/>
              <a:gd name="T13" fmla="*/ 2147483646 h 79"/>
              <a:gd name="T14" fmla="*/ 2147483646 w 60"/>
              <a:gd name="T15" fmla="*/ 2147483646 h 79"/>
              <a:gd name="T16" fmla="*/ 2147483646 w 60"/>
              <a:gd name="T17" fmla="*/ 2147483646 h 79"/>
              <a:gd name="T18" fmla="*/ 2147483646 w 60"/>
              <a:gd name="T19" fmla="*/ 2147483646 h 79"/>
              <a:gd name="T20" fmla="*/ 2147483646 w 60"/>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79"/>
              <a:gd name="T35" fmla="*/ 60 w 60"/>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79">
                <a:moveTo>
                  <a:pt x="56" y="0"/>
                </a:moveTo>
                <a:lnTo>
                  <a:pt x="43" y="8"/>
                </a:lnTo>
                <a:lnTo>
                  <a:pt x="22" y="19"/>
                </a:lnTo>
                <a:lnTo>
                  <a:pt x="4" y="42"/>
                </a:lnTo>
                <a:lnTo>
                  <a:pt x="0" y="61"/>
                </a:lnTo>
                <a:lnTo>
                  <a:pt x="4" y="79"/>
                </a:lnTo>
                <a:lnTo>
                  <a:pt x="35" y="61"/>
                </a:lnTo>
                <a:lnTo>
                  <a:pt x="43" y="49"/>
                </a:lnTo>
                <a:lnTo>
                  <a:pt x="52" y="38"/>
                </a:lnTo>
                <a:lnTo>
                  <a:pt x="60"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1" name="Freeform 415">
            <a:extLst>
              <a:ext uri="{FF2B5EF4-FFF2-40B4-BE49-F238E27FC236}">
                <a16:creationId xmlns:a16="http://schemas.microsoft.com/office/drawing/2014/main" id="{7116C712-4625-4964-BCED-ED437DF0932C}"/>
              </a:ext>
            </a:extLst>
          </p:cNvPr>
          <p:cNvSpPr>
            <a:spLocks/>
          </p:cNvSpPr>
          <p:nvPr/>
        </p:nvSpPr>
        <p:spPr bwMode="auto">
          <a:xfrm>
            <a:off x="9877426" y="5895975"/>
            <a:ext cx="252413" cy="88900"/>
          </a:xfrm>
          <a:custGeom>
            <a:avLst/>
            <a:gdLst>
              <a:gd name="T0" fmla="*/ 0 w 159"/>
              <a:gd name="T1" fmla="*/ 2147483646 h 56"/>
              <a:gd name="T2" fmla="*/ 0 w 159"/>
              <a:gd name="T3" fmla="*/ 2147483646 h 56"/>
              <a:gd name="T4" fmla="*/ 2147483646 w 159"/>
              <a:gd name="T5" fmla="*/ 2147483646 h 56"/>
              <a:gd name="T6" fmla="*/ 2147483646 w 159"/>
              <a:gd name="T7" fmla="*/ 2147483646 h 56"/>
              <a:gd name="T8" fmla="*/ 2147483646 w 159"/>
              <a:gd name="T9" fmla="*/ 2147483646 h 56"/>
              <a:gd name="T10" fmla="*/ 2147483646 w 159"/>
              <a:gd name="T11" fmla="*/ 2147483646 h 56"/>
              <a:gd name="T12" fmla="*/ 2147483646 w 159"/>
              <a:gd name="T13" fmla="*/ 2147483646 h 56"/>
              <a:gd name="T14" fmla="*/ 2147483646 w 159"/>
              <a:gd name="T15" fmla="*/ 2147483646 h 56"/>
              <a:gd name="T16" fmla="*/ 2147483646 w 159"/>
              <a:gd name="T17" fmla="*/ 2147483646 h 56"/>
              <a:gd name="T18" fmla="*/ 2147483646 w 159"/>
              <a:gd name="T19" fmla="*/ 2147483646 h 56"/>
              <a:gd name="T20" fmla="*/ 2147483646 w 159"/>
              <a:gd name="T21" fmla="*/ 2147483646 h 56"/>
              <a:gd name="T22" fmla="*/ 2147483646 w 159"/>
              <a:gd name="T23" fmla="*/ 2147483646 h 56"/>
              <a:gd name="T24" fmla="*/ 2147483646 w 159"/>
              <a:gd name="T25" fmla="*/ 0 h 56"/>
              <a:gd name="T26" fmla="*/ 0 w 159"/>
              <a:gd name="T27" fmla="*/ 214748364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56"/>
              <a:gd name="T44" fmla="*/ 159 w 159"/>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56">
                <a:moveTo>
                  <a:pt x="0" y="7"/>
                </a:moveTo>
                <a:lnTo>
                  <a:pt x="0" y="15"/>
                </a:lnTo>
                <a:lnTo>
                  <a:pt x="4" y="22"/>
                </a:lnTo>
                <a:lnTo>
                  <a:pt x="17" y="34"/>
                </a:lnTo>
                <a:lnTo>
                  <a:pt x="30" y="41"/>
                </a:lnTo>
                <a:lnTo>
                  <a:pt x="56" y="49"/>
                </a:lnTo>
                <a:lnTo>
                  <a:pt x="81" y="52"/>
                </a:lnTo>
                <a:lnTo>
                  <a:pt x="116" y="56"/>
                </a:lnTo>
                <a:lnTo>
                  <a:pt x="159" y="52"/>
                </a:lnTo>
                <a:lnTo>
                  <a:pt x="116" y="34"/>
                </a:lnTo>
                <a:lnTo>
                  <a:pt x="68" y="15"/>
                </a:lnTo>
                <a:lnTo>
                  <a:pt x="26" y="3"/>
                </a:lnTo>
                <a:lnTo>
                  <a:pt x="8" y="0"/>
                </a:lnTo>
                <a:lnTo>
                  <a:pt x="0"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2" name="Freeform 416">
            <a:extLst>
              <a:ext uri="{FF2B5EF4-FFF2-40B4-BE49-F238E27FC236}">
                <a16:creationId xmlns:a16="http://schemas.microsoft.com/office/drawing/2014/main" id="{927344A9-32F4-4171-8F5E-8F0FB75F9CC3}"/>
              </a:ext>
            </a:extLst>
          </p:cNvPr>
          <p:cNvSpPr>
            <a:spLocks/>
          </p:cNvSpPr>
          <p:nvPr/>
        </p:nvSpPr>
        <p:spPr bwMode="auto">
          <a:xfrm>
            <a:off x="9877425" y="5859464"/>
            <a:ext cx="285750" cy="65087"/>
          </a:xfrm>
          <a:custGeom>
            <a:avLst/>
            <a:gdLst>
              <a:gd name="T0" fmla="*/ 0 w 180"/>
              <a:gd name="T1" fmla="*/ 2147483646 h 41"/>
              <a:gd name="T2" fmla="*/ 2147483646 w 180"/>
              <a:gd name="T3" fmla="*/ 2147483646 h 41"/>
              <a:gd name="T4" fmla="*/ 2147483646 w 180"/>
              <a:gd name="T5" fmla="*/ 2147483646 h 41"/>
              <a:gd name="T6" fmla="*/ 2147483646 w 180"/>
              <a:gd name="T7" fmla="*/ 2147483646 h 41"/>
              <a:gd name="T8" fmla="*/ 2147483646 w 180"/>
              <a:gd name="T9" fmla="*/ 2147483646 h 41"/>
              <a:gd name="T10" fmla="*/ 2147483646 w 180"/>
              <a:gd name="T11" fmla="*/ 2147483646 h 41"/>
              <a:gd name="T12" fmla="*/ 2147483646 w 180"/>
              <a:gd name="T13" fmla="*/ 2147483646 h 41"/>
              <a:gd name="T14" fmla="*/ 2147483646 w 180"/>
              <a:gd name="T15" fmla="*/ 2147483646 h 41"/>
              <a:gd name="T16" fmla="*/ 2147483646 w 180"/>
              <a:gd name="T17" fmla="*/ 2147483646 h 41"/>
              <a:gd name="T18" fmla="*/ 2147483646 w 180"/>
              <a:gd name="T19" fmla="*/ 0 h 41"/>
              <a:gd name="T20" fmla="*/ 2147483646 w 180"/>
              <a:gd name="T21" fmla="*/ 0 h 41"/>
              <a:gd name="T22" fmla="*/ 2147483646 w 180"/>
              <a:gd name="T23" fmla="*/ 2147483646 h 41"/>
              <a:gd name="T24" fmla="*/ 2147483646 w 180"/>
              <a:gd name="T25" fmla="*/ 2147483646 h 41"/>
              <a:gd name="T26" fmla="*/ 0 w 180"/>
              <a:gd name="T27" fmla="*/ 214748364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0"/>
              <a:gd name="T43" fmla="*/ 0 h 41"/>
              <a:gd name="T44" fmla="*/ 180 w 180"/>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0" h="41">
                <a:moveTo>
                  <a:pt x="0" y="26"/>
                </a:moveTo>
                <a:lnTo>
                  <a:pt x="8" y="34"/>
                </a:lnTo>
                <a:lnTo>
                  <a:pt x="21" y="41"/>
                </a:lnTo>
                <a:lnTo>
                  <a:pt x="47" y="41"/>
                </a:lnTo>
                <a:lnTo>
                  <a:pt x="73" y="41"/>
                </a:lnTo>
                <a:lnTo>
                  <a:pt x="133" y="30"/>
                </a:lnTo>
                <a:lnTo>
                  <a:pt x="159" y="19"/>
                </a:lnTo>
                <a:lnTo>
                  <a:pt x="180" y="11"/>
                </a:lnTo>
                <a:lnTo>
                  <a:pt x="129" y="4"/>
                </a:lnTo>
                <a:lnTo>
                  <a:pt x="68" y="0"/>
                </a:lnTo>
                <a:lnTo>
                  <a:pt x="43" y="0"/>
                </a:lnTo>
                <a:lnTo>
                  <a:pt x="21" y="4"/>
                </a:lnTo>
                <a:lnTo>
                  <a:pt x="8" y="15"/>
                </a:lnTo>
                <a:lnTo>
                  <a:pt x="0"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3" name="Freeform 417">
            <a:extLst>
              <a:ext uri="{FF2B5EF4-FFF2-40B4-BE49-F238E27FC236}">
                <a16:creationId xmlns:a16="http://schemas.microsoft.com/office/drawing/2014/main" id="{870A128A-D875-4DA4-9B9F-752C91418EE4}"/>
              </a:ext>
            </a:extLst>
          </p:cNvPr>
          <p:cNvSpPr>
            <a:spLocks/>
          </p:cNvSpPr>
          <p:nvPr/>
        </p:nvSpPr>
        <p:spPr bwMode="auto">
          <a:xfrm>
            <a:off x="9863138" y="5654675"/>
            <a:ext cx="184150" cy="234950"/>
          </a:xfrm>
          <a:custGeom>
            <a:avLst/>
            <a:gdLst>
              <a:gd name="T0" fmla="*/ 2147483646 w 116"/>
              <a:gd name="T1" fmla="*/ 2147483646 h 148"/>
              <a:gd name="T2" fmla="*/ 2147483646 w 116"/>
              <a:gd name="T3" fmla="*/ 2147483646 h 148"/>
              <a:gd name="T4" fmla="*/ 0 w 116"/>
              <a:gd name="T5" fmla="*/ 2147483646 h 148"/>
              <a:gd name="T6" fmla="*/ 0 w 116"/>
              <a:gd name="T7" fmla="*/ 2147483646 h 148"/>
              <a:gd name="T8" fmla="*/ 2147483646 w 116"/>
              <a:gd name="T9" fmla="*/ 2147483646 h 148"/>
              <a:gd name="T10" fmla="*/ 2147483646 w 116"/>
              <a:gd name="T11" fmla="*/ 2147483646 h 148"/>
              <a:gd name="T12" fmla="*/ 2147483646 w 116"/>
              <a:gd name="T13" fmla="*/ 2147483646 h 148"/>
              <a:gd name="T14" fmla="*/ 2147483646 w 116"/>
              <a:gd name="T15" fmla="*/ 2147483646 h 148"/>
              <a:gd name="T16" fmla="*/ 2147483646 w 116"/>
              <a:gd name="T17" fmla="*/ 0 h 148"/>
              <a:gd name="T18" fmla="*/ 2147483646 w 116"/>
              <a:gd name="T19" fmla="*/ 2147483646 h 148"/>
              <a:gd name="T20" fmla="*/ 2147483646 w 116"/>
              <a:gd name="T21" fmla="*/ 2147483646 h 148"/>
              <a:gd name="T22" fmla="*/ 2147483646 w 116"/>
              <a:gd name="T23" fmla="*/ 2147483646 h 148"/>
              <a:gd name="T24" fmla="*/ 2147483646 w 116"/>
              <a:gd name="T25" fmla="*/ 2147483646 h 148"/>
              <a:gd name="T26" fmla="*/ 2147483646 w 116"/>
              <a:gd name="T27" fmla="*/ 2147483646 h 148"/>
              <a:gd name="T28" fmla="*/ 2147483646 w 116"/>
              <a:gd name="T29" fmla="*/ 2147483646 h 148"/>
              <a:gd name="T30" fmla="*/ 2147483646 w 116"/>
              <a:gd name="T31" fmla="*/ 2147483646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48"/>
              <a:gd name="T50" fmla="*/ 116 w 116"/>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48">
                <a:moveTo>
                  <a:pt x="22" y="148"/>
                </a:moveTo>
                <a:lnTo>
                  <a:pt x="9" y="144"/>
                </a:lnTo>
                <a:lnTo>
                  <a:pt x="0" y="136"/>
                </a:lnTo>
                <a:lnTo>
                  <a:pt x="0" y="121"/>
                </a:lnTo>
                <a:lnTo>
                  <a:pt x="13" y="99"/>
                </a:lnTo>
                <a:lnTo>
                  <a:pt x="39" y="76"/>
                </a:lnTo>
                <a:lnTo>
                  <a:pt x="90" y="31"/>
                </a:lnTo>
                <a:lnTo>
                  <a:pt x="108" y="12"/>
                </a:lnTo>
                <a:lnTo>
                  <a:pt x="116" y="0"/>
                </a:lnTo>
                <a:lnTo>
                  <a:pt x="112" y="12"/>
                </a:lnTo>
                <a:lnTo>
                  <a:pt x="112" y="31"/>
                </a:lnTo>
                <a:lnTo>
                  <a:pt x="99" y="72"/>
                </a:lnTo>
                <a:lnTo>
                  <a:pt x="86" y="95"/>
                </a:lnTo>
                <a:lnTo>
                  <a:pt x="73" y="118"/>
                </a:lnTo>
                <a:lnTo>
                  <a:pt x="52" y="136"/>
                </a:lnTo>
                <a:lnTo>
                  <a:pt x="22" y="1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4" name="Freeform 418">
            <a:extLst>
              <a:ext uri="{FF2B5EF4-FFF2-40B4-BE49-F238E27FC236}">
                <a16:creationId xmlns:a16="http://schemas.microsoft.com/office/drawing/2014/main" id="{FAFA3353-C230-4F6D-AD24-18F373C86B7E}"/>
              </a:ext>
            </a:extLst>
          </p:cNvPr>
          <p:cNvSpPr>
            <a:spLocks/>
          </p:cNvSpPr>
          <p:nvPr/>
        </p:nvSpPr>
        <p:spPr bwMode="auto">
          <a:xfrm>
            <a:off x="9836151" y="5907088"/>
            <a:ext cx="68263" cy="138112"/>
          </a:xfrm>
          <a:custGeom>
            <a:avLst/>
            <a:gdLst>
              <a:gd name="T0" fmla="*/ 2147483646 w 43"/>
              <a:gd name="T1" fmla="*/ 0 h 87"/>
              <a:gd name="T2" fmla="*/ 2147483646 w 43"/>
              <a:gd name="T3" fmla="*/ 2147483646 h 87"/>
              <a:gd name="T4" fmla="*/ 0 w 43"/>
              <a:gd name="T5" fmla="*/ 2147483646 h 87"/>
              <a:gd name="T6" fmla="*/ 2147483646 w 43"/>
              <a:gd name="T7" fmla="*/ 2147483646 h 87"/>
              <a:gd name="T8" fmla="*/ 2147483646 w 43"/>
              <a:gd name="T9" fmla="*/ 2147483646 h 87"/>
              <a:gd name="T10" fmla="*/ 2147483646 w 43"/>
              <a:gd name="T11" fmla="*/ 2147483646 h 87"/>
              <a:gd name="T12" fmla="*/ 2147483646 w 43"/>
              <a:gd name="T13" fmla="*/ 2147483646 h 87"/>
              <a:gd name="T14" fmla="*/ 2147483646 w 43"/>
              <a:gd name="T15" fmla="*/ 2147483646 h 87"/>
              <a:gd name="T16" fmla="*/ 2147483646 w 43"/>
              <a:gd name="T17" fmla="*/ 2147483646 h 87"/>
              <a:gd name="T18" fmla="*/ 2147483646 w 43"/>
              <a:gd name="T19" fmla="*/ 2147483646 h 87"/>
              <a:gd name="T20" fmla="*/ 2147483646 w 43"/>
              <a:gd name="T21" fmla="*/ 2147483646 h 87"/>
              <a:gd name="T22" fmla="*/ 2147483646 w 43"/>
              <a:gd name="T23" fmla="*/ 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7"/>
              <a:gd name="T38" fmla="*/ 43 w 4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7">
                <a:moveTo>
                  <a:pt x="17" y="0"/>
                </a:moveTo>
                <a:lnTo>
                  <a:pt x="4" y="15"/>
                </a:lnTo>
                <a:lnTo>
                  <a:pt x="0" y="27"/>
                </a:lnTo>
                <a:lnTo>
                  <a:pt x="4" y="34"/>
                </a:lnTo>
                <a:lnTo>
                  <a:pt x="21" y="57"/>
                </a:lnTo>
                <a:lnTo>
                  <a:pt x="26" y="68"/>
                </a:lnTo>
                <a:lnTo>
                  <a:pt x="21" y="87"/>
                </a:lnTo>
                <a:lnTo>
                  <a:pt x="34" y="61"/>
                </a:lnTo>
                <a:lnTo>
                  <a:pt x="43" y="45"/>
                </a:lnTo>
                <a:lnTo>
                  <a:pt x="43" y="27"/>
                </a:lnTo>
                <a:lnTo>
                  <a:pt x="34" y="15"/>
                </a:lnTo>
                <a:lnTo>
                  <a:pt x="17"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5" name="Line 8">
            <a:extLst>
              <a:ext uri="{FF2B5EF4-FFF2-40B4-BE49-F238E27FC236}">
                <a16:creationId xmlns:a16="http://schemas.microsoft.com/office/drawing/2014/main" id="{003822FB-3FED-4A4E-BDD1-CD72DE9559CE}"/>
              </a:ext>
            </a:extLst>
          </p:cNvPr>
          <p:cNvSpPr>
            <a:spLocks noChangeShapeType="1"/>
          </p:cNvSpPr>
          <p:nvPr/>
        </p:nvSpPr>
        <p:spPr bwMode="auto">
          <a:xfrm>
            <a:off x="9702801" y="266700"/>
            <a:ext cx="327025" cy="635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6" name="Freeform 9">
            <a:extLst>
              <a:ext uri="{FF2B5EF4-FFF2-40B4-BE49-F238E27FC236}">
                <a16:creationId xmlns:a16="http://schemas.microsoft.com/office/drawing/2014/main" id="{584544A1-3D48-4E4D-9EE9-8FC4634F2F5F}"/>
              </a:ext>
            </a:extLst>
          </p:cNvPr>
          <p:cNvSpPr>
            <a:spLocks/>
          </p:cNvSpPr>
          <p:nvPr/>
        </p:nvSpPr>
        <p:spPr bwMode="auto">
          <a:xfrm>
            <a:off x="9940926" y="320676"/>
            <a:ext cx="320675" cy="30163"/>
          </a:xfrm>
          <a:custGeom>
            <a:avLst/>
            <a:gdLst>
              <a:gd name="T0" fmla="*/ 0 w 202"/>
              <a:gd name="T1" fmla="*/ 0 h 19"/>
              <a:gd name="T2" fmla="*/ 2147483646 w 202"/>
              <a:gd name="T3" fmla="*/ 2147483646 h 19"/>
              <a:gd name="T4" fmla="*/ 2147483646 w 202"/>
              <a:gd name="T5" fmla="*/ 2147483646 h 19"/>
              <a:gd name="T6" fmla="*/ 2147483646 w 202"/>
              <a:gd name="T7" fmla="*/ 2147483646 h 19"/>
              <a:gd name="T8" fmla="*/ 2147483646 w 202"/>
              <a:gd name="T9" fmla="*/ 2147483646 h 19"/>
              <a:gd name="T10" fmla="*/ 2147483646 w 202"/>
              <a:gd name="T11" fmla="*/ 2147483646 h 19"/>
              <a:gd name="T12" fmla="*/ 2147483646 w 202"/>
              <a:gd name="T13" fmla="*/ 2147483646 h 19"/>
              <a:gd name="T14" fmla="*/ 2147483646 w 202"/>
              <a:gd name="T15" fmla="*/ 2147483646 h 19"/>
              <a:gd name="T16" fmla="*/ 2147483646 w 202"/>
              <a:gd name="T17" fmla="*/ 2147483646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
              <a:gd name="T29" fmla="*/ 202 w 20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
                <a:moveTo>
                  <a:pt x="0" y="0"/>
                </a:moveTo>
                <a:lnTo>
                  <a:pt x="8" y="4"/>
                </a:lnTo>
                <a:lnTo>
                  <a:pt x="34" y="7"/>
                </a:lnTo>
                <a:lnTo>
                  <a:pt x="64" y="7"/>
                </a:lnTo>
                <a:lnTo>
                  <a:pt x="103" y="11"/>
                </a:lnTo>
                <a:lnTo>
                  <a:pt x="137" y="15"/>
                </a:lnTo>
                <a:lnTo>
                  <a:pt x="172" y="19"/>
                </a:lnTo>
                <a:lnTo>
                  <a:pt x="193" y="19"/>
                </a:lnTo>
                <a:lnTo>
                  <a:pt x="202" y="19"/>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7" name="Freeform 10">
            <a:extLst>
              <a:ext uri="{FF2B5EF4-FFF2-40B4-BE49-F238E27FC236}">
                <a16:creationId xmlns:a16="http://schemas.microsoft.com/office/drawing/2014/main" id="{258F09FC-D9AA-4A0F-AC13-0C2684C4D202}"/>
              </a:ext>
            </a:extLst>
          </p:cNvPr>
          <p:cNvSpPr>
            <a:spLocks/>
          </p:cNvSpPr>
          <p:nvPr/>
        </p:nvSpPr>
        <p:spPr bwMode="auto">
          <a:xfrm>
            <a:off x="9709151" y="206376"/>
            <a:ext cx="238125" cy="36513"/>
          </a:xfrm>
          <a:custGeom>
            <a:avLst/>
            <a:gdLst>
              <a:gd name="T0" fmla="*/ 0 w 150"/>
              <a:gd name="T1" fmla="*/ 0 h 23"/>
              <a:gd name="T2" fmla="*/ 2147483646 w 150"/>
              <a:gd name="T3" fmla="*/ 2147483646 h 23"/>
              <a:gd name="T4" fmla="*/ 2147483646 w 150"/>
              <a:gd name="T5" fmla="*/ 2147483646 h 23"/>
              <a:gd name="T6" fmla="*/ 2147483646 w 150"/>
              <a:gd name="T7" fmla="*/ 2147483646 h 23"/>
              <a:gd name="T8" fmla="*/ 2147483646 w 150"/>
              <a:gd name="T9" fmla="*/ 2147483646 h 23"/>
              <a:gd name="T10" fmla="*/ 2147483646 w 150"/>
              <a:gd name="T11" fmla="*/ 2147483646 h 23"/>
              <a:gd name="T12" fmla="*/ 2147483646 w 150"/>
              <a:gd name="T13" fmla="*/ 2147483646 h 23"/>
              <a:gd name="T14" fmla="*/ 0 60000 65536"/>
              <a:gd name="T15" fmla="*/ 0 60000 65536"/>
              <a:gd name="T16" fmla="*/ 0 60000 65536"/>
              <a:gd name="T17" fmla="*/ 0 60000 65536"/>
              <a:gd name="T18" fmla="*/ 0 60000 65536"/>
              <a:gd name="T19" fmla="*/ 0 60000 65536"/>
              <a:gd name="T20" fmla="*/ 0 60000 65536"/>
              <a:gd name="T21" fmla="*/ 0 w 150"/>
              <a:gd name="T22" fmla="*/ 0 h 23"/>
              <a:gd name="T23" fmla="*/ 150 w 15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23">
                <a:moveTo>
                  <a:pt x="0" y="0"/>
                </a:moveTo>
                <a:lnTo>
                  <a:pt x="8" y="4"/>
                </a:lnTo>
                <a:lnTo>
                  <a:pt x="30" y="8"/>
                </a:lnTo>
                <a:lnTo>
                  <a:pt x="81" y="15"/>
                </a:lnTo>
                <a:lnTo>
                  <a:pt x="129" y="23"/>
                </a:lnTo>
                <a:lnTo>
                  <a:pt x="146" y="23"/>
                </a:lnTo>
                <a:lnTo>
                  <a:pt x="150" y="23"/>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8" name="Line 11">
            <a:extLst>
              <a:ext uri="{FF2B5EF4-FFF2-40B4-BE49-F238E27FC236}">
                <a16:creationId xmlns:a16="http://schemas.microsoft.com/office/drawing/2014/main" id="{5380E120-FC9C-4D44-8497-A85717A51BEE}"/>
              </a:ext>
            </a:extLst>
          </p:cNvPr>
          <p:cNvSpPr>
            <a:spLocks noChangeShapeType="1"/>
          </p:cNvSpPr>
          <p:nvPr/>
        </p:nvSpPr>
        <p:spPr bwMode="auto">
          <a:xfrm>
            <a:off x="9967913" y="182563"/>
            <a:ext cx="177800" cy="119062"/>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9" name="Freeform 12">
            <a:extLst>
              <a:ext uri="{FF2B5EF4-FFF2-40B4-BE49-F238E27FC236}">
                <a16:creationId xmlns:a16="http://schemas.microsoft.com/office/drawing/2014/main" id="{D580DAAB-183D-44D1-A022-39AE9E888823}"/>
              </a:ext>
            </a:extLst>
          </p:cNvPr>
          <p:cNvSpPr>
            <a:spLocks/>
          </p:cNvSpPr>
          <p:nvPr/>
        </p:nvSpPr>
        <p:spPr bwMode="auto">
          <a:xfrm>
            <a:off x="9790113" y="182564"/>
            <a:ext cx="831850" cy="280987"/>
          </a:xfrm>
          <a:custGeom>
            <a:avLst/>
            <a:gdLst>
              <a:gd name="T0" fmla="*/ 0 w 524"/>
              <a:gd name="T1" fmla="*/ 0 h 177"/>
              <a:gd name="T2" fmla="*/ 2147483646 w 524"/>
              <a:gd name="T3" fmla="*/ 2147483646 h 177"/>
              <a:gd name="T4" fmla="*/ 2147483646 w 524"/>
              <a:gd name="T5" fmla="*/ 2147483646 h 177"/>
              <a:gd name="T6" fmla="*/ 2147483646 w 524"/>
              <a:gd name="T7" fmla="*/ 2147483646 h 177"/>
              <a:gd name="T8" fmla="*/ 2147483646 w 524"/>
              <a:gd name="T9" fmla="*/ 2147483646 h 177"/>
              <a:gd name="T10" fmla="*/ 2147483646 w 524"/>
              <a:gd name="T11" fmla="*/ 2147483646 h 177"/>
              <a:gd name="T12" fmla="*/ 2147483646 w 524"/>
              <a:gd name="T13" fmla="*/ 2147483646 h 177"/>
              <a:gd name="T14" fmla="*/ 2147483646 w 524"/>
              <a:gd name="T15" fmla="*/ 2147483646 h 177"/>
              <a:gd name="T16" fmla="*/ 2147483646 w 524"/>
              <a:gd name="T17" fmla="*/ 2147483646 h 177"/>
              <a:gd name="T18" fmla="*/ 2147483646 w 524"/>
              <a:gd name="T19" fmla="*/ 2147483646 h 177"/>
              <a:gd name="T20" fmla="*/ 2147483646 w 524"/>
              <a:gd name="T21" fmla="*/ 2147483646 h 177"/>
              <a:gd name="T22" fmla="*/ 2147483646 w 524"/>
              <a:gd name="T23" fmla="*/ 2147483646 h 177"/>
              <a:gd name="T24" fmla="*/ 2147483646 w 524"/>
              <a:gd name="T25" fmla="*/ 2147483646 h 177"/>
              <a:gd name="T26" fmla="*/ 2147483646 w 524"/>
              <a:gd name="T27" fmla="*/ 2147483646 h 177"/>
              <a:gd name="T28" fmla="*/ 2147483646 w 524"/>
              <a:gd name="T29" fmla="*/ 2147483646 h 1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4"/>
              <a:gd name="T46" fmla="*/ 0 h 177"/>
              <a:gd name="T47" fmla="*/ 524 w 524"/>
              <a:gd name="T48" fmla="*/ 177 h 1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4" h="177">
                <a:moveTo>
                  <a:pt x="0" y="0"/>
                </a:moveTo>
                <a:lnTo>
                  <a:pt x="9" y="4"/>
                </a:lnTo>
                <a:lnTo>
                  <a:pt x="26" y="11"/>
                </a:lnTo>
                <a:lnTo>
                  <a:pt x="52" y="19"/>
                </a:lnTo>
                <a:lnTo>
                  <a:pt x="86" y="30"/>
                </a:lnTo>
                <a:lnTo>
                  <a:pt x="125" y="45"/>
                </a:lnTo>
                <a:lnTo>
                  <a:pt x="168" y="60"/>
                </a:lnTo>
                <a:lnTo>
                  <a:pt x="267" y="91"/>
                </a:lnTo>
                <a:lnTo>
                  <a:pt x="361" y="125"/>
                </a:lnTo>
                <a:lnTo>
                  <a:pt x="404" y="140"/>
                </a:lnTo>
                <a:lnTo>
                  <a:pt x="443" y="151"/>
                </a:lnTo>
                <a:lnTo>
                  <a:pt x="477" y="162"/>
                </a:lnTo>
                <a:lnTo>
                  <a:pt x="503" y="170"/>
                </a:lnTo>
                <a:lnTo>
                  <a:pt x="520" y="177"/>
                </a:lnTo>
                <a:lnTo>
                  <a:pt x="524" y="177"/>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0" name="Freeform 13">
            <a:extLst>
              <a:ext uri="{FF2B5EF4-FFF2-40B4-BE49-F238E27FC236}">
                <a16:creationId xmlns:a16="http://schemas.microsoft.com/office/drawing/2014/main" id="{B7DCF9D8-C6D0-4C6C-8029-2163B48BB5B9}"/>
              </a:ext>
            </a:extLst>
          </p:cNvPr>
          <p:cNvSpPr>
            <a:spLocks/>
          </p:cNvSpPr>
          <p:nvPr/>
        </p:nvSpPr>
        <p:spPr bwMode="auto">
          <a:xfrm>
            <a:off x="9947276" y="165101"/>
            <a:ext cx="41275" cy="34925"/>
          </a:xfrm>
          <a:custGeom>
            <a:avLst/>
            <a:gdLst>
              <a:gd name="T0" fmla="*/ 2147483646 w 26"/>
              <a:gd name="T1" fmla="*/ 2147483646 h 22"/>
              <a:gd name="T2" fmla="*/ 2147483646 w 26"/>
              <a:gd name="T3" fmla="*/ 2147483646 h 22"/>
              <a:gd name="T4" fmla="*/ 0 w 26"/>
              <a:gd name="T5" fmla="*/ 2147483646 h 22"/>
              <a:gd name="T6" fmla="*/ 0 w 26"/>
              <a:gd name="T7" fmla="*/ 2147483646 h 22"/>
              <a:gd name="T8" fmla="*/ 2147483646 w 26"/>
              <a:gd name="T9" fmla="*/ 2147483646 h 22"/>
              <a:gd name="T10" fmla="*/ 2147483646 w 26"/>
              <a:gd name="T11" fmla="*/ 0 h 22"/>
              <a:gd name="T12" fmla="*/ 2147483646 w 26"/>
              <a:gd name="T13" fmla="*/ 2147483646 h 22"/>
              <a:gd name="T14" fmla="*/ 2147483646 w 26"/>
              <a:gd name="T15" fmla="*/ 2147483646 h 22"/>
              <a:gd name="T16" fmla="*/ 2147483646 w 26"/>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17" y="22"/>
                </a:moveTo>
                <a:lnTo>
                  <a:pt x="4" y="22"/>
                </a:lnTo>
                <a:lnTo>
                  <a:pt x="0" y="18"/>
                </a:lnTo>
                <a:lnTo>
                  <a:pt x="0" y="7"/>
                </a:lnTo>
                <a:lnTo>
                  <a:pt x="9" y="3"/>
                </a:lnTo>
                <a:lnTo>
                  <a:pt x="22" y="0"/>
                </a:lnTo>
                <a:lnTo>
                  <a:pt x="26" y="7"/>
                </a:lnTo>
                <a:lnTo>
                  <a:pt x="26" y="18"/>
                </a:lnTo>
                <a:lnTo>
                  <a:pt x="17" y="22"/>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1" name="Freeform 14">
            <a:extLst>
              <a:ext uri="{FF2B5EF4-FFF2-40B4-BE49-F238E27FC236}">
                <a16:creationId xmlns:a16="http://schemas.microsoft.com/office/drawing/2014/main" id="{BEF796D7-A259-463D-A4BD-4BF62C81DC60}"/>
              </a:ext>
            </a:extLst>
          </p:cNvPr>
          <p:cNvSpPr>
            <a:spLocks/>
          </p:cNvSpPr>
          <p:nvPr/>
        </p:nvSpPr>
        <p:spPr bwMode="auto">
          <a:xfrm>
            <a:off x="9771064" y="165101"/>
            <a:ext cx="39687" cy="34925"/>
          </a:xfrm>
          <a:custGeom>
            <a:avLst/>
            <a:gdLst>
              <a:gd name="T0" fmla="*/ 2147483646 w 25"/>
              <a:gd name="T1" fmla="*/ 2147483646 h 22"/>
              <a:gd name="T2" fmla="*/ 2147483646 w 25"/>
              <a:gd name="T3" fmla="*/ 2147483646 h 22"/>
              <a:gd name="T4" fmla="*/ 0 w 25"/>
              <a:gd name="T5" fmla="*/ 2147483646 h 22"/>
              <a:gd name="T6" fmla="*/ 0 w 25"/>
              <a:gd name="T7" fmla="*/ 2147483646 h 22"/>
              <a:gd name="T8" fmla="*/ 2147483646 w 25"/>
              <a:gd name="T9" fmla="*/ 0 h 22"/>
              <a:gd name="T10" fmla="*/ 2147483646 w 25"/>
              <a:gd name="T11" fmla="*/ 0 h 22"/>
              <a:gd name="T12" fmla="*/ 2147483646 w 25"/>
              <a:gd name="T13" fmla="*/ 2147483646 h 22"/>
              <a:gd name="T14" fmla="*/ 2147483646 w 25"/>
              <a:gd name="T15" fmla="*/ 2147483646 h 22"/>
              <a:gd name="T16" fmla="*/ 2147483646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2"/>
              <a:gd name="T29" fmla="*/ 25 w 25"/>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2">
                <a:moveTo>
                  <a:pt x="17" y="22"/>
                </a:moveTo>
                <a:lnTo>
                  <a:pt x="4" y="22"/>
                </a:lnTo>
                <a:lnTo>
                  <a:pt x="0" y="15"/>
                </a:lnTo>
                <a:lnTo>
                  <a:pt x="0" y="7"/>
                </a:lnTo>
                <a:lnTo>
                  <a:pt x="8" y="0"/>
                </a:lnTo>
                <a:lnTo>
                  <a:pt x="21" y="0"/>
                </a:lnTo>
                <a:lnTo>
                  <a:pt x="25" y="7"/>
                </a:lnTo>
                <a:lnTo>
                  <a:pt x="25" y="15"/>
                </a:lnTo>
                <a:lnTo>
                  <a:pt x="17" y="22"/>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2" name="Freeform 15">
            <a:extLst>
              <a:ext uri="{FF2B5EF4-FFF2-40B4-BE49-F238E27FC236}">
                <a16:creationId xmlns:a16="http://schemas.microsoft.com/office/drawing/2014/main" id="{B74C8710-53D9-44C4-8A2D-76ED2617C8D2}"/>
              </a:ext>
            </a:extLst>
          </p:cNvPr>
          <p:cNvSpPr>
            <a:spLocks/>
          </p:cNvSpPr>
          <p:nvPr/>
        </p:nvSpPr>
        <p:spPr bwMode="auto">
          <a:xfrm>
            <a:off x="9688514" y="176213"/>
            <a:ext cx="47625" cy="36512"/>
          </a:xfrm>
          <a:custGeom>
            <a:avLst/>
            <a:gdLst>
              <a:gd name="T0" fmla="*/ 2147483646 w 30"/>
              <a:gd name="T1" fmla="*/ 2147483646 h 23"/>
              <a:gd name="T2" fmla="*/ 2147483646 w 30"/>
              <a:gd name="T3" fmla="*/ 2147483646 h 23"/>
              <a:gd name="T4" fmla="*/ 0 w 30"/>
              <a:gd name="T5" fmla="*/ 2147483646 h 23"/>
              <a:gd name="T6" fmla="*/ 2147483646 w 30"/>
              <a:gd name="T7" fmla="*/ 2147483646 h 23"/>
              <a:gd name="T8" fmla="*/ 2147483646 w 30"/>
              <a:gd name="T9" fmla="*/ 0 h 23"/>
              <a:gd name="T10" fmla="*/ 2147483646 w 30"/>
              <a:gd name="T11" fmla="*/ 0 h 23"/>
              <a:gd name="T12" fmla="*/ 2147483646 w 30"/>
              <a:gd name="T13" fmla="*/ 2147483646 h 23"/>
              <a:gd name="T14" fmla="*/ 2147483646 w 30"/>
              <a:gd name="T15" fmla="*/ 2147483646 h 23"/>
              <a:gd name="T16" fmla="*/ 2147483646 w 30"/>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3"/>
              <a:gd name="T29" fmla="*/ 30 w 3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3">
                <a:moveTo>
                  <a:pt x="17" y="23"/>
                </a:moveTo>
                <a:lnTo>
                  <a:pt x="9" y="23"/>
                </a:lnTo>
                <a:lnTo>
                  <a:pt x="0" y="15"/>
                </a:lnTo>
                <a:lnTo>
                  <a:pt x="4" y="8"/>
                </a:lnTo>
                <a:lnTo>
                  <a:pt x="13" y="0"/>
                </a:lnTo>
                <a:lnTo>
                  <a:pt x="26" y="0"/>
                </a:lnTo>
                <a:lnTo>
                  <a:pt x="30" y="8"/>
                </a:lnTo>
                <a:lnTo>
                  <a:pt x="30" y="15"/>
                </a:lnTo>
                <a:lnTo>
                  <a:pt x="17"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Freeform 16">
            <a:extLst>
              <a:ext uri="{FF2B5EF4-FFF2-40B4-BE49-F238E27FC236}">
                <a16:creationId xmlns:a16="http://schemas.microsoft.com/office/drawing/2014/main" id="{BB1FC20E-C78F-47F0-A125-BE2E41D23962}"/>
              </a:ext>
            </a:extLst>
          </p:cNvPr>
          <p:cNvSpPr>
            <a:spLocks/>
          </p:cNvSpPr>
          <p:nvPr/>
        </p:nvSpPr>
        <p:spPr bwMode="auto">
          <a:xfrm>
            <a:off x="9682164" y="247651"/>
            <a:ext cx="47625" cy="36513"/>
          </a:xfrm>
          <a:custGeom>
            <a:avLst/>
            <a:gdLst>
              <a:gd name="T0" fmla="*/ 2147483646 w 30"/>
              <a:gd name="T1" fmla="*/ 2147483646 h 23"/>
              <a:gd name="T2" fmla="*/ 2147483646 w 30"/>
              <a:gd name="T3" fmla="*/ 2147483646 h 23"/>
              <a:gd name="T4" fmla="*/ 0 w 30"/>
              <a:gd name="T5" fmla="*/ 2147483646 h 23"/>
              <a:gd name="T6" fmla="*/ 2147483646 w 30"/>
              <a:gd name="T7" fmla="*/ 2147483646 h 23"/>
              <a:gd name="T8" fmla="*/ 2147483646 w 30"/>
              <a:gd name="T9" fmla="*/ 0 h 23"/>
              <a:gd name="T10" fmla="*/ 2147483646 w 30"/>
              <a:gd name="T11" fmla="*/ 0 h 23"/>
              <a:gd name="T12" fmla="*/ 2147483646 w 30"/>
              <a:gd name="T13" fmla="*/ 2147483646 h 23"/>
              <a:gd name="T14" fmla="*/ 2147483646 w 30"/>
              <a:gd name="T15" fmla="*/ 2147483646 h 23"/>
              <a:gd name="T16" fmla="*/ 2147483646 w 30"/>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3"/>
              <a:gd name="T29" fmla="*/ 30 w 30"/>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3">
                <a:moveTo>
                  <a:pt x="17" y="23"/>
                </a:moveTo>
                <a:lnTo>
                  <a:pt x="8" y="23"/>
                </a:lnTo>
                <a:lnTo>
                  <a:pt x="0" y="19"/>
                </a:lnTo>
                <a:lnTo>
                  <a:pt x="4" y="8"/>
                </a:lnTo>
                <a:lnTo>
                  <a:pt x="13" y="0"/>
                </a:lnTo>
                <a:lnTo>
                  <a:pt x="21" y="0"/>
                </a:lnTo>
                <a:lnTo>
                  <a:pt x="30" y="8"/>
                </a:lnTo>
                <a:lnTo>
                  <a:pt x="25" y="16"/>
                </a:lnTo>
                <a:lnTo>
                  <a:pt x="17"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4" name="Freeform 17">
            <a:extLst>
              <a:ext uri="{FF2B5EF4-FFF2-40B4-BE49-F238E27FC236}">
                <a16:creationId xmlns:a16="http://schemas.microsoft.com/office/drawing/2014/main" id="{9E7B56E8-FB13-4A62-B325-D3487C6D4C52}"/>
              </a:ext>
            </a:extLst>
          </p:cNvPr>
          <p:cNvSpPr>
            <a:spLocks/>
          </p:cNvSpPr>
          <p:nvPr/>
        </p:nvSpPr>
        <p:spPr bwMode="auto">
          <a:xfrm>
            <a:off x="9906001" y="301626"/>
            <a:ext cx="47625" cy="42863"/>
          </a:xfrm>
          <a:custGeom>
            <a:avLst/>
            <a:gdLst>
              <a:gd name="T0" fmla="*/ 2147483646 w 30"/>
              <a:gd name="T1" fmla="*/ 2147483646 h 27"/>
              <a:gd name="T2" fmla="*/ 2147483646 w 30"/>
              <a:gd name="T3" fmla="*/ 2147483646 h 27"/>
              <a:gd name="T4" fmla="*/ 0 w 30"/>
              <a:gd name="T5" fmla="*/ 2147483646 h 27"/>
              <a:gd name="T6" fmla="*/ 0 w 30"/>
              <a:gd name="T7" fmla="*/ 2147483646 h 27"/>
              <a:gd name="T8" fmla="*/ 2147483646 w 30"/>
              <a:gd name="T9" fmla="*/ 0 h 27"/>
              <a:gd name="T10" fmla="*/ 2147483646 w 30"/>
              <a:gd name="T11" fmla="*/ 0 h 27"/>
              <a:gd name="T12" fmla="*/ 2147483646 w 30"/>
              <a:gd name="T13" fmla="*/ 2147483646 h 27"/>
              <a:gd name="T14" fmla="*/ 2147483646 w 30"/>
              <a:gd name="T15" fmla="*/ 2147483646 h 27"/>
              <a:gd name="T16" fmla="*/ 2147483646 w 30"/>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27"/>
              <a:gd name="T29" fmla="*/ 30 w 30"/>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27">
                <a:moveTo>
                  <a:pt x="18" y="23"/>
                </a:moveTo>
                <a:lnTo>
                  <a:pt x="5" y="27"/>
                </a:lnTo>
                <a:lnTo>
                  <a:pt x="0" y="19"/>
                </a:lnTo>
                <a:lnTo>
                  <a:pt x="0" y="8"/>
                </a:lnTo>
                <a:lnTo>
                  <a:pt x="9" y="0"/>
                </a:lnTo>
                <a:lnTo>
                  <a:pt x="22" y="0"/>
                </a:lnTo>
                <a:lnTo>
                  <a:pt x="30" y="8"/>
                </a:lnTo>
                <a:lnTo>
                  <a:pt x="26" y="16"/>
                </a:lnTo>
                <a:lnTo>
                  <a:pt x="18" y="23"/>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5" name="Line 18">
            <a:extLst>
              <a:ext uri="{FF2B5EF4-FFF2-40B4-BE49-F238E27FC236}">
                <a16:creationId xmlns:a16="http://schemas.microsoft.com/office/drawing/2014/main" id="{11BA947E-C396-4461-8A41-D9C4216FB517}"/>
              </a:ext>
            </a:extLst>
          </p:cNvPr>
          <p:cNvSpPr>
            <a:spLocks noChangeShapeType="1"/>
          </p:cNvSpPr>
          <p:nvPr/>
        </p:nvSpPr>
        <p:spPr bwMode="auto">
          <a:xfrm flipV="1">
            <a:off x="7513639" y="6454776"/>
            <a:ext cx="244475" cy="187325"/>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6" name="Freeform 19">
            <a:extLst>
              <a:ext uri="{FF2B5EF4-FFF2-40B4-BE49-F238E27FC236}">
                <a16:creationId xmlns:a16="http://schemas.microsoft.com/office/drawing/2014/main" id="{218C2754-66D5-4168-822A-AA2BD48C22BE}"/>
              </a:ext>
            </a:extLst>
          </p:cNvPr>
          <p:cNvSpPr>
            <a:spLocks/>
          </p:cNvSpPr>
          <p:nvPr/>
        </p:nvSpPr>
        <p:spPr bwMode="auto">
          <a:xfrm>
            <a:off x="7739063" y="6383339"/>
            <a:ext cx="258762" cy="161925"/>
          </a:xfrm>
          <a:custGeom>
            <a:avLst/>
            <a:gdLst>
              <a:gd name="T0" fmla="*/ 0 w 163"/>
              <a:gd name="T1" fmla="*/ 2147483646 h 102"/>
              <a:gd name="T2" fmla="*/ 2147483646 w 163"/>
              <a:gd name="T3" fmla="*/ 2147483646 h 102"/>
              <a:gd name="T4" fmla="*/ 2147483646 w 163"/>
              <a:gd name="T5" fmla="*/ 2147483646 h 102"/>
              <a:gd name="T6" fmla="*/ 2147483646 w 163"/>
              <a:gd name="T7" fmla="*/ 2147483646 h 102"/>
              <a:gd name="T8" fmla="*/ 2147483646 w 163"/>
              <a:gd name="T9" fmla="*/ 2147483646 h 102"/>
              <a:gd name="T10" fmla="*/ 2147483646 w 163"/>
              <a:gd name="T11" fmla="*/ 2147483646 h 102"/>
              <a:gd name="T12" fmla="*/ 2147483646 w 163"/>
              <a:gd name="T13" fmla="*/ 0 h 102"/>
              <a:gd name="T14" fmla="*/ 0 60000 65536"/>
              <a:gd name="T15" fmla="*/ 0 60000 65536"/>
              <a:gd name="T16" fmla="*/ 0 60000 65536"/>
              <a:gd name="T17" fmla="*/ 0 60000 65536"/>
              <a:gd name="T18" fmla="*/ 0 60000 65536"/>
              <a:gd name="T19" fmla="*/ 0 60000 65536"/>
              <a:gd name="T20" fmla="*/ 0 60000 65536"/>
              <a:gd name="T21" fmla="*/ 0 w 163"/>
              <a:gd name="T22" fmla="*/ 0 h 102"/>
              <a:gd name="T23" fmla="*/ 163 w 163"/>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02">
                <a:moveTo>
                  <a:pt x="0" y="102"/>
                </a:moveTo>
                <a:lnTo>
                  <a:pt x="8" y="98"/>
                </a:lnTo>
                <a:lnTo>
                  <a:pt x="25" y="87"/>
                </a:lnTo>
                <a:lnTo>
                  <a:pt x="85" y="53"/>
                </a:lnTo>
                <a:lnTo>
                  <a:pt x="137" y="15"/>
                </a:lnTo>
                <a:lnTo>
                  <a:pt x="158" y="4"/>
                </a:lnTo>
                <a:lnTo>
                  <a:pt x="163" y="0"/>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7" name="Freeform 20">
            <a:extLst>
              <a:ext uri="{FF2B5EF4-FFF2-40B4-BE49-F238E27FC236}">
                <a16:creationId xmlns:a16="http://schemas.microsoft.com/office/drawing/2014/main" id="{F65B820C-D0DE-4460-B5BC-A2BE2CCF9225}"/>
              </a:ext>
            </a:extLst>
          </p:cNvPr>
          <p:cNvSpPr>
            <a:spLocks/>
          </p:cNvSpPr>
          <p:nvPr/>
        </p:nvSpPr>
        <p:spPr bwMode="auto">
          <a:xfrm>
            <a:off x="7472364" y="6484938"/>
            <a:ext cx="217487" cy="107950"/>
          </a:xfrm>
          <a:custGeom>
            <a:avLst/>
            <a:gdLst>
              <a:gd name="T0" fmla="*/ 0 w 137"/>
              <a:gd name="T1" fmla="*/ 2147483646 h 68"/>
              <a:gd name="T2" fmla="*/ 2147483646 w 137"/>
              <a:gd name="T3" fmla="*/ 2147483646 h 68"/>
              <a:gd name="T4" fmla="*/ 2147483646 w 137"/>
              <a:gd name="T5" fmla="*/ 2147483646 h 68"/>
              <a:gd name="T6" fmla="*/ 2147483646 w 137"/>
              <a:gd name="T7" fmla="*/ 2147483646 h 68"/>
              <a:gd name="T8" fmla="*/ 2147483646 w 137"/>
              <a:gd name="T9" fmla="*/ 2147483646 h 68"/>
              <a:gd name="T10" fmla="*/ 2147483646 w 137"/>
              <a:gd name="T11" fmla="*/ 0 h 68"/>
              <a:gd name="T12" fmla="*/ 2147483646 w 137"/>
              <a:gd name="T13" fmla="*/ 0 h 68"/>
              <a:gd name="T14" fmla="*/ 0 60000 65536"/>
              <a:gd name="T15" fmla="*/ 0 60000 65536"/>
              <a:gd name="T16" fmla="*/ 0 60000 65536"/>
              <a:gd name="T17" fmla="*/ 0 60000 65536"/>
              <a:gd name="T18" fmla="*/ 0 60000 65536"/>
              <a:gd name="T19" fmla="*/ 0 60000 65536"/>
              <a:gd name="T20" fmla="*/ 0 60000 65536"/>
              <a:gd name="T21" fmla="*/ 0 w 137"/>
              <a:gd name="T22" fmla="*/ 0 h 68"/>
              <a:gd name="T23" fmla="*/ 137 w 13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8">
                <a:moveTo>
                  <a:pt x="0" y="68"/>
                </a:moveTo>
                <a:lnTo>
                  <a:pt x="9" y="65"/>
                </a:lnTo>
                <a:lnTo>
                  <a:pt x="26" y="53"/>
                </a:lnTo>
                <a:lnTo>
                  <a:pt x="73" y="31"/>
                </a:lnTo>
                <a:lnTo>
                  <a:pt x="116" y="8"/>
                </a:lnTo>
                <a:lnTo>
                  <a:pt x="129" y="0"/>
                </a:lnTo>
                <a:lnTo>
                  <a:pt x="137" y="0"/>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8" name="Line 21">
            <a:extLst>
              <a:ext uri="{FF2B5EF4-FFF2-40B4-BE49-F238E27FC236}">
                <a16:creationId xmlns:a16="http://schemas.microsoft.com/office/drawing/2014/main" id="{57CDEF82-FCF4-410C-BD4A-34241F12F653}"/>
              </a:ext>
            </a:extLst>
          </p:cNvPr>
          <p:cNvSpPr>
            <a:spLocks noChangeShapeType="1"/>
          </p:cNvSpPr>
          <p:nvPr/>
        </p:nvSpPr>
        <p:spPr bwMode="auto">
          <a:xfrm flipV="1">
            <a:off x="7650164" y="6413500"/>
            <a:ext cx="223837" cy="1270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9" name="Freeform 22">
            <a:extLst>
              <a:ext uri="{FF2B5EF4-FFF2-40B4-BE49-F238E27FC236}">
                <a16:creationId xmlns:a16="http://schemas.microsoft.com/office/drawing/2014/main" id="{9F4C143E-04A4-4FE7-944E-716E5425B85D}"/>
              </a:ext>
            </a:extLst>
          </p:cNvPr>
          <p:cNvSpPr>
            <a:spLocks/>
          </p:cNvSpPr>
          <p:nvPr/>
        </p:nvSpPr>
        <p:spPr bwMode="auto">
          <a:xfrm>
            <a:off x="7513639" y="6210300"/>
            <a:ext cx="1616075" cy="317500"/>
          </a:xfrm>
          <a:custGeom>
            <a:avLst/>
            <a:gdLst>
              <a:gd name="T0" fmla="*/ 0 w 1018"/>
              <a:gd name="T1" fmla="*/ 2147483646 h 200"/>
              <a:gd name="T2" fmla="*/ 2147483646 w 1018"/>
              <a:gd name="T3" fmla="*/ 2147483646 h 200"/>
              <a:gd name="T4" fmla="*/ 2147483646 w 1018"/>
              <a:gd name="T5" fmla="*/ 2147483646 h 200"/>
              <a:gd name="T6" fmla="*/ 2147483646 w 1018"/>
              <a:gd name="T7" fmla="*/ 2147483646 h 200"/>
              <a:gd name="T8" fmla="*/ 2147483646 w 1018"/>
              <a:gd name="T9" fmla="*/ 2147483646 h 200"/>
              <a:gd name="T10" fmla="*/ 2147483646 w 1018"/>
              <a:gd name="T11" fmla="*/ 2147483646 h 200"/>
              <a:gd name="T12" fmla="*/ 2147483646 w 1018"/>
              <a:gd name="T13" fmla="*/ 2147483646 h 200"/>
              <a:gd name="T14" fmla="*/ 2147483646 w 1018"/>
              <a:gd name="T15" fmla="*/ 2147483646 h 200"/>
              <a:gd name="T16" fmla="*/ 2147483646 w 1018"/>
              <a:gd name="T17" fmla="*/ 2147483646 h 200"/>
              <a:gd name="T18" fmla="*/ 2147483646 w 1018"/>
              <a:gd name="T19" fmla="*/ 2147483646 h 200"/>
              <a:gd name="T20" fmla="*/ 2147483646 w 1018"/>
              <a:gd name="T21" fmla="*/ 2147483646 h 200"/>
              <a:gd name="T22" fmla="*/ 2147483646 w 1018"/>
              <a:gd name="T23" fmla="*/ 2147483646 h 200"/>
              <a:gd name="T24" fmla="*/ 2147483646 w 1018"/>
              <a:gd name="T25" fmla="*/ 2147483646 h 200"/>
              <a:gd name="T26" fmla="*/ 2147483646 w 1018"/>
              <a:gd name="T27" fmla="*/ 2147483646 h 200"/>
              <a:gd name="T28" fmla="*/ 2147483646 w 1018"/>
              <a:gd name="T29" fmla="*/ 2147483646 h 200"/>
              <a:gd name="T30" fmla="*/ 2147483646 w 1018"/>
              <a:gd name="T31" fmla="*/ 2147483646 h 200"/>
              <a:gd name="T32" fmla="*/ 2147483646 w 1018"/>
              <a:gd name="T33" fmla="*/ 2147483646 h 200"/>
              <a:gd name="T34" fmla="*/ 2147483646 w 1018"/>
              <a:gd name="T35" fmla="*/ 2147483646 h 200"/>
              <a:gd name="T36" fmla="*/ 2147483646 w 1018"/>
              <a:gd name="T37" fmla="*/ 2147483646 h 200"/>
              <a:gd name="T38" fmla="*/ 2147483646 w 1018"/>
              <a:gd name="T39" fmla="*/ 0 h 200"/>
              <a:gd name="T40" fmla="*/ 2147483646 w 1018"/>
              <a:gd name="T41" fmla="*/ 0 h 200"/>
              <a:gd name="T42" fmla="*/ 2147483646 w 1018"/>
              <a:gd name="T43" fmla="*/ 2147483646 h 200"/>
              <a:gd name="T44" fmla="*/ 2147483646 w 1018"/>
              <a:gd name="T45" fmla="*/ 2147483646 h 200"/>
              <a:gd name="T46" fmla="*/ 2147483646 w 1018"/>
              <a:gd name="T47" fmla="*/ 2147483646 h 200"/>
              <a:gd name="T48" fmla="*/ 2147483646 w 1018"/>
              <a:gd name="T49" fmla="*/ 2147483646 h 200"/>
              <a:gd name="T50" fmla="*/ 2147483646 w 1018"/>
              <a:gd name="T51" fmla="*/ 2147483646 h 2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8"/>
              <a:gd name="T79" fmla="*/ 0 h 200"/>
              <a:gd name="T80" fmla="*/ 1018 w 1018"/>
              <a:gd name="T81" fmla="*/ 200 h 20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8" h="200">
                <a:moveTo>
                  <a:pt x="0" y="200"/>
                </a:moveTo>
                <a:lnTo>
                  <a:pt x="8" y="196"/>
                </a:lnTo>
                <a:lnTo>
                  <a:pt x="30" y="192"/>
                </a:lnTo>
                <a:lnTo>
                  <a:pt x="56" y="185"/>
                </a:lnTo>
                <a:lnTo>
                  <a:pt x="90" y="173"/>
                </a:lnTo>
                <a:lnTo>
                  <a:pt x="176" y="147"/>
                </a:lnTo>
                <a:lnTo>
                  <a:pt x="270" y="117"/>
                </a:lnTo>
                <a:lnTo>
                  <a:pt x="369" y="86"/>
                </a:lnTo>
                <a:lnTo>
                  <a:pt x="412" y="75"/>
                </a:lnTo>
                <a:lnTo>
                  <a:pt x="451" y="64"/>
                </a:lnTo>
                <a:lnTo>
                  <a:pt x="485" y="49"/>
                </a:lnTo>
                <a:lnTo>
                  <a:pt x="511" y="41"/>
                </a:lnTo>
                <a:lnTo>
                  <a:pt x="524" y="37"/>
                </a:lnTo>
                <a:lnTo>
                  <a:pt x="532" y="34"/>
                </a:lnTo>
                <a:lnTo>
                  <a:pt x="601" y="22"/>
                </a:lnTo>
                <a:lnTo>
                  <a:pt x="661" y="15"/>
                </a:lnTo>
                <a:lnTo>
                  <a:pt x="717" y="7"/>
                </a:lnTo>
                <a:lnTo>
                  <a:pt x="769" y="3"/>
                </a:lnTo>
                <a:lnTo>
                  <a:pt x="812" y="3"/>
                </a:lnTo>
                <a:lnTo>
                  <a:pt x="850" y="0"/>
                </a:lnTo>
                <a:lnTo>
                  <a:pt x="885" y="0"/>
                </a:lnTo>
                <a:lnTo>
                  <a:pt x="915" y="3"/>
                </a:lnTo>
                <a:lnTo>
                  <a:pt x="962" y="7"/>
                </a:lnTo>
                <a:lnTo>
                  <a:pt x="992" y="15"/>
                </a:lnTo>
                <a:lnTo>
                  <a:pt x="1009" y="22"/>
                </a:lnTo>
                <a:lnTo>
                  <a:pt x="1018" y="26"/>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Freeform 23">
            <a:extLst>
              <a:ext uri="{FF2B5EF4-FFF2-40B4-BE49-F238E27FC236}">
                <a16:creationId xmlns:a16="http://schemas.microsoft.com/office/drawing/2014/main" id="{E445C6C9-B926-4B57-9DB2-6403C44C7D9B}"/>
              </a:ext>
            </a:extLst>
          </p:cNvPr>
          <p:cNvSpPr>
            <a:spLocks/>
          </p:cNvSpPr>
          <p:nvPr/>
        </p:nvSpPr>
        <p:spPr bwMode="auto">
          <a:xfrm>
            <a:off x="7635876" y="6407151"/>
            <a:ext cx="34925" cy="42863"/>
          </a:xfrm>
          <a:custGeom>
            <a:avLst/>
            <a:gdLst>
              <a:gd name="T0" fmla="*/ 2147483646 w 22"/>
              <a:gd name="T1" fmla="*/ 2147483646 h 27"/>
              <a:gd name="T2" fmla="*/ 2147483646 w 22"/>
              <a:gd name="T3" fmla="*/ 2147483646 h 27"/>
              <a:gd name="T4" fmla="*/ 2147483646 w 22"/>
              <a:gd name="T5" fmla="*/ 2147483646 h 27"/>
              <a:gd name="T6" fmla="*/ 0 w 22"/>
              <a:gd name="T7" fmla="*/ 2147483646 h 27"/>
              <a:gd name="T8" fmla="*/ 0 w 22"/>
              <a:gd name="T9" fmla="*/ 2147483646 h 27"/>
              <a:gd name="T10" fmla="*/ 2147483646 w 22"/>
              <a:gd name="T11" fmla="*/ 0 h 27"/>
              <a:gd name="T12" fmla="*/ 2147483646 w 22"/>
              <a:gd name="T13" fmla="*/ 0 h 27"/>
              <a:gd name="T14" fmla="*/ 2147483646 w 22"/>
              <a:gd name="T15" fmla="*/ 2147483646 h 27"/>
              <a:gd name="T16" fmla="*/ 2147483646 w 22"/>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7"/>
              <a:gd name="T29" fmla="*/ 22 w 22"/>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7">
                <a:moveTo>
                  <a:pt x="22" y="19"/>
                </a:moveTo>
                <a:lnTo>
                  <a:pt x="13" y="27"/>
                </a:lnTo>
                <a:lnTo>
                  <a:pt x="4" y="27"/>
                </a:lnTo>
                <a:lnTo>
                  <a:pt x="0" y="15"/>
                </a:lnTo>
                <a:lnTo>
                  <a:pt x="0" y="8"/>
                </a:lnTo>
                <a:lnTo>
                  <a:pt x="9" y="0"/>
                </a:lnTo>
                <a:lnTo>
                  <a:pt x="17" y="0"/>
                </a:lnTo>
                <a:lnTo>
                  <a:pt x="22" y="8"/>
                </a:lnTo>
                <a:lnTo>
                  <a:pt x="22"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1" name="Freeform 24">
            <a:extLst>
              <a:ext uri="{FF2B5EF4-FFF2-40B4-BE49-F238E27FC236}">
                <a16:creationId xmlns:a16="http://schemas.microsoft.com/office/drawing/2014/main" id="{02673036-F16F-4741-BB67-DD9AD836265C}"/>
              </a:ext>
            </a:extLst>
          </p:cNvPr>
          <p:cNvSpPr>
            <a:spLocks/>
          </p:cNvSpPr>
          <p:nvPr/>
        </p:nvSpPr>
        <p:spPr bwMode="auto">
          <a:xfrm>
            <a:off x="7499351" y="6503989"/>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0 w 26"/>
              <a:gd name="T9" fmla="*/ 2147483646 h 26"/>
              <a:gd name="T10" fmla="*/ 2147483646 w 26"/>
              <a:gd name="T11" fmla="*/ 0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2" y="19"/>
                </a:moveTo>
                <a:lnTo>
                  <a:pt x="13" y="26"/>
                </a:lnTo>
                <a:lnTo>
                  <a:pt x="4" y="26"/>
                </a:lnTo>
                <a:lnTo>
                  <a:pt x="0" y="19"/>
                </a:lnTo>
                <a:lnTo>
                  <a:pt x="0" y="7"/>
                </a:lnTo>
                <a:lnTo>
                  <a:pt x="9" y="0"/>
                </a:lnTo>
                <a:lnTo>
                  <a:pt x="17" y="3"/>
                </a:lnTo>
                <a:lnTo>
                  <a:pt x="26" y="11"/>
                </a:lnTo>
                <a:lnTo>
                  <a:pt x="22"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2" name="Freeform 25">
            <a:extLst>
              <a:ext uri="{FF2B5EF4-FFF2-40B4-BE49-F238E27FC236}">
                <a16:creationId xmlns:a16="http://schemas.microsoft.com/office/drawing/2014/main" id="{009D66D3-609B-4EE5-8DEE-9A95E6FBC8BB}"/>
              </a:ext>
            </a:extLst>
          </p:cNvPr>
          <p:cNvSpPr>
            <a:spLocks/>
          </p:cNvSpPr>
          <p:nvPr/>
        </p:nvSpPr>
        <p:spPr bwMode="auto">
          <a:xfrm>
            <a:off x="7445376" y="6557964"/>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2147483646 w 26"/>
              <a:gd name="T9" fmla="*/ 2147483646 h 26"/>
              <a:gd name="T10" fmla="*/ 2147483646 w 26"/>
              <a:gd name="T11" fmla="*/ 0 h 26"/>
              <a:gd name="T12" fmla="*/ 2147483646 w 26"/>
              <a:gd name="T13" fmla="*/ 0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9"/>
                </a:moveTo>
                <a:lnTo>
                  <a:pt x="17" y="26"/>
                </a:lnTo>
                <a:lnTo>
                  <a:pt x="8" y="26"/>
                </a:lnTo>
                <a:lnTo>
                  <a:pt x="0" y="19"/>
                </a:lnTo>
                <a:lnTo>
                  <a:pt x="4" y="7"/>
                </a:lnTo>
                <a:lnTo>
                  <a:pt x="13" y="0"/>
                </a:lnTo>
                <a:lnTo>
                  <a:pt x="21" y="0"/>
                </a:lnTo>
                <a:lnTo>
                  <a:pt x="26" y="7"/>
                </a:lnTo>
                <a:lnTo>
                  <a:pt x="26"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3" name="Freeform 26">
            <a:extLst>
              <a:ext uri="{FF2B5EF4-FFF2-40B4-BE49-F238E27FC236}">
                <a16:creationId xmlns:a16="http://schemas.microsoft.com/office/drawing/2014/main" id="{6410B85F-DAD1-4565-A08C-295DEC844029}"/>
              </a:ext>
            </a:extLst>
          </p:cNvPr>
          <p:cNvSpPr>
            <a:spLocks/>
          </p:cNvSpPr>
          <p:nvPr/>
        </p:nvSpPr>
        <p:spPr bwMode="auto">
          <a:xfrm>
            <a:off x="7493001" y="6616701"/>
            <a:ext cx="41275" cy="42863"/>
          </a:xfrm>
          <a:custGeom>
            <a:avLst/>
            <a:gdLst>
              <a:gd name="T0" fmla="*/ 2147483646 w 26"/>
              <a:gd name="T1" fmla="*/ 2147483646 h 27"/>
              <a:gd name="T2" fmla="*/ 2147483646 w 26"/>
              <a:gd name="T3" fmla="*/ 2147483646 h 27"/>
              <a:gd name="T4" fmla="*/ 2147483646 w 26"/>
              <a:gd name="T5" fmla="*/ 2147483646 h 27"/>
              <a:gd name="T6" fmla="*/ 0 w 26"/>
              <a:gd name="T7" fmla="*/ 2147483646 h 27"/>
              <a:gd name="T8" fmla="*/ 2147483646 w 26"/>
              <a:gd name="T9" fmla="*/ 2147483646 h 27"/>
              <a:gd name="T10" fmla="*/ 2147483646 w 26"/>
              <a:gd name="T11" fmla="*/ 0 h 27"/>
              <a:gd name="T12" fmla="*/ 2147483646 w 26"/>
              <a:gd name="T13" fmla="*/ 2147483646 h 27"/>
              <a:gd name="T14" fmla="*/ 2147483646 w 26"/>
              <a:gd name="T15" fmla="*/ 2147483646 h 27"/>
              <a:gd name="T16" fmla="*/ 2147483646 w 26"/>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7"/>
              <a:gd name="T29" fmla="*/ 26 w 2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7">
                <a:moveTo>
                  <a:pt x="26" y="19"/>
                </a:moveTo>
                <a:lnTo>
                  <a:pt x="17" y="27"/>
                </a:lnTo>
                <a:lnTo>
                  <a:pt x="4" y="27"/>
                </a:lnTo>
                <a:lnTo>
                  <a:pt x="0" y="19"/>
                </a:lnTo>
                <a:lnTo>
                  <a:pt x="4" y="8"/>
                </a:lnTo>
                <a:lnTo>
                  <a:pt x="13" y="0"/>
                </a:lnTo>
                <a:lnTo>
                  <a:pt x="21" y="4"/>
                </a:lnTo>
                <a:lnTo>
                  <a:pt x="26" y="12"/>
                </a:lnTo>
                <a:lnTo>
                  <a:pt x="26" y="19"/>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4" name="Freeform 27">
            <a:extLst>
              <a:ext uri="{FF2B5EF4-FFF2-40B4-BE49-F238E27FC236}">
                <a16:creationId xmlns:a16="http://schemas.microsoft.com/office/drawing/2014/main" id="{4D7D8DBD-02AE-49DF-95A7-CC3D80B1811A}"/>
              </a:ext>
            </a:extLst>
          </p:cNvPr>
          <p:cNvSpPr>
            <a:spLocks/>
          </p:cNvSpPr>
          <p:nvPr/>
        </p:nvSpPr>
        <p:spPr bwMode="auto">
          <a:xfrm>
            <a:off x="7704139" y="6534151"/>
            <a:ext cx="41275" cy="41275"/>
          </a:xfrm>
          <a:custGeom>
            <a:avLst/>
            <a:gdLst>
              <a:gd name="T0" fmla="*/ 2147483646 w 26"/>
              <a:gd name="T1" fmla="*/ 2147483646 h 26"/>
              <a:gd name="T2" fmla="*/ 2147483646 w 26"/>
              <a:gd name="T3" fmla="*/ 2147483646 h 26"/>
              <a:gd name="T4" fmla="*/ 2147483646 w 26"/>
              <a:gd name="T5" fmla="*/ 2147483646 h 26"/>
              <a:gd name="T6" fmla="*/ 0 w 26"/>
              <a:gd name="T7" fmla="*/ 2147483646 h 26"/>
              <a:gd name="T8" fmla="*/ 2147483646 w 26"/>
              <a:gd name="T9" fmla="*/ 2147483646 h 26"/>
              <a:gd name="T10" fmla="*/ 2147483646 w 26"/>
              <a:gd name="T11" fmla="*/ 0 h 26"/>
              <a:gd name="T12" fmla="*/ 2147483646 w 26"/>
              <a:gd name="T13" fmla="*/ 0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18"/>
                </a:moveTo>
                <a:lnTo>
                  <a:pt x="17" y="26"/>
                </a:lnTo>
                <a:lnTo>
                  <a:pt x="4" y="22"/>
                </a:lnTo>
                <a:lnTo>
                  <a:pt x="0" y="15"/>
                </a:lnTo>
                <a:lnTo>
                  <a:pt x="4" y="3"/>
                </a:lnTo>
                <a:lnTo>
                  <a:pt x="13" y="0"/>
                </a:lnTo>
                <a:lnTo>
                  <a:pt x="22" y="0"/>
                </a:lnTo>
                <a:lnTo>
                  <a:pt x="26" y="7"/>
                </a:lnTo>
                <a:lnTo>
                  <a:pt x="26" y="18"/>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5" name="Freeform 28">
            <a:extLst>
              <a:ext uri="{FF2B5EF4-FFF2-40B4-BE49-F238E27FC236}">
                <a16:creationId xmlns:a16="http://schemas.microsoft.com/office/drawing/2014/main" id="{314E9860-4B0B-4BEA-B632-290E6AD5B48B}"/>
              </a:ext>
            </a:extLst>
          </p:cNvPr>
          <p:cNvSpPr>
            <a:spLocks/>
          </p:cNvSpPr>
          <p:nvPr/>
        </p:nvSpPr>
        <p:spPr bwMode="auto">
          <a:xfrm>
            <a:off x="3033714" y="6130926"/>
            <a:ext cx="1152525" cy="576263"/>
          </a:xfrm>
          <a:custGeom>
            <a:avLst/>
            <a:gdLst>
              <a:gd name="T0" fmla="*/ 2147483646 w 726"/>
              <a:gd name="T1" fmla="*/ 2147483646 h 363"/>
              <a:gd name="T2" fmla="*/ 2147483646 w 726"/>
              <a:gd name="T3" fmla="*/ 2147483646 h 363"/>
              <a:gd name="T4" fmla="*/ 2147483646 w 726"/>
              <a:gd name="T5" fmla="*/ 2147483646 h 363"/>
              <a:gd name="T6" fmla="*/ 2147483646 w 726"/>
              <a:gd name="T7" fmla="*/ 2147483646 h 363"/>
              <a:gd name="T8" fmla="*/ 2147483646 w 726"/>
              <a:gd name="T9" fmla="*/ 2147483646 h 363"/>
              <a:gd name="T10" fmla="*/ 2147483646 w 726"/>
              <a:gd name="T11" fmla="*/ 2147483646 h 363"/>
              <a:gd name="T12" fmla="*/ 2147483646 w 726"/>
              <a:gd name="T13" fmla="*/ 2147483646 h 363"/>
              <a:gd name="T14" fmla="*/ 2147483646 w 726"/>
              <a:gd name="T15" fmla="*/ 2147483646 h 363"/>
              <a:gd name="T16" fmla="*/ 2147483646 w 726"/>
              <a:gd name="T17" fmla="*/ 2147483646 h 363"/>
              <a:gd name="T18" fmla="*/ 2147483646 w 726"/>
              <a:gd name="T19" fmla="*/ 2147483646 h 363"/>
              <a:gd name="T20" fmla="*/ 2147483646 w 726"/>
              <a:gd name="T21" fmla="*/ 2147483646 h 363"/>
              <a:gd name="T22" fmla="*/ 2147483646 w 726"/>
              <a:gd name="T23" fmla="*/ 2147483646 h 363"/>
              <a:gd name="T24" fmla="*/ 2147483646 w 726"/>
              <a:gd name="T25" fmla="*/ 2147483646 h 363"/>
              <a:gd name="T26" fmla="*/ 2147483646 w 726"/>
              <a:gd name="T27" fmla="*/ 2147483646 h 363"/>
              <a:gd name="T28" fmla="*/ 2147483646 w 726"/>
              <a:gd name="T29" fmla="*/ 2147483646 h 363"/>
              <a:gd name="T30" fmla="*/ 2147483646 w 726"/>
              <a:gd name="T31" fmla="*/ 2147483646 h 363"/>
              <a:gd name="T32" fmla="*/ 2147483646 w 726"/>
              <a:gd name="T33" fmla="*/ 2147483646 h 363"/>
              <a:gd name="T34" fmla="*/ 2147483646 w 726"/>
              <a:gd name="T35" fmla="*/ 2147483646 h 363"/>
              <a:gd name="T36" fmla="*/ 2147483646 w 726"/>
              <a:gd name="T37" fmla="*/ 2147483646 h 363"/>
              <a:gd name="T38" fmla="*/ 2147483646 w 726"/>
              <a:gd name="T39" fmla="*/ 2147483646 h 363"/>
              <a:gd name="T40" fmla="*/ 2147483646 w 726"/>
              <a:gd name="T41" fmla="*/ 2147483646 h 363"/>
              <a:gd name="T42" fmla="*/ 2147483646 w 726"/>
              <a:gd name="T43" fmla="*/ 0 h 363"/>
              <a:gd name="T44" fmla="*/ 2147483646 w 726"/>
              <a:gd name="T45" fmla="*/ 2147483646 h 363"/>
              <a:gd name="T46" fmla="*/ 2147483646 w 726"/>
              <a:gd name="T47" fmla="*/ 2147483646 h 363"/>
              <a:gd name="T48" fmla="*/ 2147483646 w 726"/>
              <a:gd name="T49" fmla="*/ 2147483646 h 363"/>
              <a:gd name="T50" fmla="*/ 0 w 726"/>
              <a:gd name="T51" fmla="*/ 2147483646 h 363"/>
              <a:gd name="T52" fmla="*/ 2147483646 w 726"/>
              <a:gd name="T53" fmla="*/ 2147483646 h 363"/>
              <a:gd name="T54" fmla="*/ 2147483646 w 726"/>
              <a:gd name="T55" fmla="*/ 2147483646 h 363"/>
              <a:gd name="T56" fmla="*/ 2147483646 w 726"/>
              <a:gd name="T57" fmla="*/ 2147483646 h 363"/>
              <a:gd name="T58" fmla="*/ 2147483646 w 726"/>
              <a:gd name="T59" fmla="*/ 2147483646 h 363"/>
              <a:gd name="T60" fmla="*/ 2147483646 w 726"/>
              <a:gd name="T61" fmla="*/ 2147483646 h 363"/>
              <a:gd name="T62" fmla="*/ 2147483646 w 726"/>
              <a:gd name="T63" fmla="*/ 2147483646 h 363"/>
              <a:gd name="T64" fmla="*/ 2147483646 w 726"/>
              <a:gd name="T65" fmla="*/ 2147483646 h 363"/>
              <a:gd name="T66" fmla="*/ 2147483646 w 726"/>
              <a:gd name="T67" fmla="*/ 2147483646 h 363"/>
              <a:gd name="T68" fmla="*/ 2147483646 w 726"/>
              <a:gd name="T69" fmla="*/ 2147483646 h 363"/>
              <a:gd name="T70" fmla="*/ 2147483646 w 726"/>
              <a:gd name="T71" fmla="*/ 2147483646 h 363"/>
              <a:gd name="T72" fmla="*/ 2147483646 w 726"/>
              <a:gd name="T73" fmla="*/ 2147483646 h 363"/>
              <a:gd name="T74" fmla="*/ 2147483646 w 726"/>
              <a:gd name="T75" fmla="*/ 2147483646 h 363"/>
              <a:gd name="T76" fmla="*/ 2147483646 w 726"/>
              <a:gd name="T77" fmla="*/ 2147483646 h 363"/>
              <a:gd name="T78" fmla="*/ 2147483646 w 726"/>
              <a:gd name="T79" fmla="*/ 2147483646 h 363"/>
              <a:gd name="T80" fmla="*/ 2147483646 w 726"/>
              <a:gd name="T81" fmla="*/ 2147483646 h 363"/>
              <a:gd name="T82" fmla="*/ 2147483646 w 726"/>
              <a:gd name="T83" fmla="*/ 2147483646 h 363"/>
              <a:gd name="T84" fmla="*/ 2147483646 w 726"/>
              <a:gd name="T85" fmla="*/ 2147483646 h 363"/>
              <a:gd name="T86" fmla="*/ 2147483646 w 726"/>
              <a:gd name="T87" fmla="*/ 2147483646 h 363"/>
              <a:gd name="T88" fmla="*/ 2147483646 w 726"/>
              <a:gd name="T89" fmla="*/ 2147483646 h 363"/>
              <a:gd name="T90" fmla="*/ 2147483646 w 726"/>
              <a:gd name="T91" fmla="*/ 2147483646 h 363"/>
              <a:gd name="T92" fmla="*/ 2147483646 w 726"/>
              <a:gd name="T93" fmla="*/ 2147483646 h 363"/>
              <a:gd name="T94" fmla="*/ 2147483646 w 726"/>
              <a:gd name="T95" fmla="*/ 2147483646 h 363"/>
              <a:gd name="T96" fmla="*/ 2147483646 w 726"/>
              <a:gd name="T97" fmla="*/ 2147483646 h 363"/>
              <a:gd name="T98" fmla="*/ 2147483646 w 726"/>
              <a:gd name="T99" fmla="*/ 2147483646 h 363"/>
              <a:gd name="T100" fmla="*/ 2147483646 w 726"/>
              <a:gd name="T101" fmla="*/ 2147483646 h 363"/>
              <a:gd name="T102" fmla="*/ 2147483646 w 726"/>
              <a:gd name="T103" fmla="*/ 2147483646 h 3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6"/>
              <a:gd name="T157" fmla="*/ 0 h 363"/>
              <a:gd name="T158" fmla="*/ 726 w 726"/>
              <a:gd name="T159" fmla="*/ 363 h 3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6" h="363">
                <a:moveTo>
                  <a:pt x="288" y="57"/>
                </a:moveTo>
                <a:lnTo>
                  <a:pt x="326" y="61"/>
                </a:lnTo>
                <a:lnTo>
                  <a:pt x="352" y="61"/>
                </a:lnTo>
                <a:lnTo>
                  <a:pt x="369" y="61"/>
                </a:lnTo>
                <a:lnTo>
                  <a:pt x="395" y="57"/>
                </a:lnTo>
                <a:lnTo>
                  <a:pt x="434" y="53"/>
                </a:lnTo>
                <a:lnTo>
                  <a:pt x="477" y="50"/>
                </a:lnTo>
                <a:lnTo>
                  <a:pt x="515" y="42"/>
                </a:lnTo>
                <a:lnTo>
                  <a:pt x="558" y="46"/>
                </a:lnTo>
                <a:lnTo>
                  <a:pt x="644" y="53"/>
                </a:lnTo>
                <a:lnTo>
                  <a:pt x="726" y="76"/>
                </a:lnTo>
                <a:lnTo>
                  <a:pt x="726" y="65"/>
                </a:lnTo>
                <a:lnTo>
                  <a:pt x="726" y="57"/>
                </a:lnTo>
                <a:lnTo>
                  <a:pt x="670" y="46"/>
                </a:lnTo>
                <a:lnTo>
                  <a:pt x="558" y="34"/>
                </a:lnTo>
                <a:lnTo>
                  <a:pt x="541" y="31"/>
                </a:lnTo>
                <a:lnTo>
                  <a:pt x="524" y="31"/>
                </a:lnTo>
                <a:lnTo>
                  <a:pt x="502" y="31"/>
                </a:lnTo>
                <a:lnTo>
                  <a:pt x="485" y="34"/>
                </a:lnTo>
                <a:lnTo>
                  <a:pt x="425" y="38"/>
                </a:lnTo>
                <a:lnTo>
                  <a:pt x="365" y="34"/>
                </a:lnTo>
                <a:lnTo>
                  <a:pt x="77" y="0"/>
                </a:lnTo>
                <a:lnTo>
                  <a:pt x="47" y="4"/>
                </a:lnTo>
                <a:lnTo>
                  <a:pt x="21" y="16"/>
                </a:lnTo>
                <a:lnTo>
                  <a:pt x="4" y="38"/>
                </a:lnTo>
                <a:lnTo>
                  <a:pt x="0" y="68"/>
                </a:lnTo>
                <a:lnTo>
                  <a:pt x="8" y="118"/>
                </a:lnTo>
                <a:lnTo>
                  <a:pt x="30" y="186"/>
                </a:lnTo>
                <a:lnTo>
                  <a:pt x="47" y="227"/>
                </a:lnTo>
                <a:lnTo>
                  <a:pt x="77" y="257"/>
                </a:lnTo>
                <a:lnTo>
                  <a:pt x="111" y="288"/>
                </a:lnTo>
                <a:lnTo>
                  <a:pt x="159" y="310"/>
                </a:lnTo>
                <a:lnTo>
                  <a:pt x="202" y="333"/>
                </a:lnTo>
                <a:lnTo>
                  <a:pt x="245" y="363"/>
                </a:lnTo>
                <a:lnTo>
                  <a:pt x="236" y="337"/>
                </a:lnTo>
                <a:lnTo>
                  <a:pt x="227" y="314"/>
                </a:lnTo>
                <a:lnTo>
                  <a:pt x="219" y="303"/>
                </a:lnTo>
                <a:lnTo>
                  <a:pt x="206" y="291"/>
                </a:lnTo>
                <a:lnTo>
                  <a:pt x="167" y="265"/>
                </a:lnTo>
                <a:lnTo>
                  <a:pt x="146" y="246"/>
                </a:lnTo>
                <a:lnTo>
                  <a:pt x="116" y="220"/>
                </a:lnTo>
                <a:lnTo>
                  <a:pt x="86" y="186"/>
                </a:lnTo>
                <a:lnTo>
                  <a:pt x="77" y="167"/>
                </a:lnTo>
                <a:lnTo>
                  <a:pt x="68" y="148"/>
                </a:lnTo>
                <a:lnTo>
                  <a:pt x="64" y="125"/>
                </a:lnTo>
                <a:lnTo>
                  <a:pt x="60" y="95"/>
                </a:lnTo>
                <a:lnTo>
                  <a:pt x="68" y="65"/>
                </a:lnTo>
                <a:lnTo>
                  <a:pt x="81" y="57"/>
                </a:lnTo>
                <a:lnTo>
                  <a:pt x="94" y="50"/>
                </a:lnTo>
                <a:lnTo>
                  <a:pt x="150" y="46"/>
                </a:lnTo>
                <a:lnTo>
                  <a:pt x="210" y="50"/>
                </a:lnTo>
                <a:lnTo>
                  <a:pt x="288" y="57"/>
                </a:lnTo>
                <a:close/>
              </a:path>
            </a:pathLst>
          </a:custGeom>
          <a:solidFill>
            <a:srgbClr val="9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6" name="Freeform 29">
            <a:extLst>
              <a:ext uri="{FF2B5EF4-FFF2-40B4-BE49-F238E27FC236}">
                <a16:creationId xmlns:a16="http://schemas.microsoft.com/office/drawing/2014/main" id="{71CACC3A-4D20-4755-A419-BCD49F504218}"/>
              </a:ext>
            </a:extLst>
          </p:cNvPr>
          <p:cNvSpPr>
            <a:spLocks/>
          </p:cNvSpPr>
          <p:nvPr/>
        </p:nvSpPr>
        <p:spPr bwMode="auto">
          <a:xfrm>
            <a:off x="3067051" y="6180138"/>
            <a:ext cx="347663" cy="520700"/>
          </a:xfrm>
          <a:custGeom>
            <a:avLst/>
            <a:gdLst>
              <a:gd name="T0" fmla="*/ 2147483646 w 219"/>
              <a:gd name="T1" fmla="*/ 2147483646 h 328"/>
              <a:gd name="T2" fmla="*/ 2147483646 w 219"/>
              <a:gd name="T3" fmla="*/ 2147483646 h 328"/>
              <a:gd name="T4" fmla="*/ 2147483646 w 219"/>
              <a:gd name="T5" fmla="*/ 2147483646 h 328"/>
              <a:gd name="T6" fmla="*/ 2147483646 w 219"/>
              <a:gd name="T7" fmla="*/ 2147483646 h 328"/>
              <a:gd name="T8" fmla="*/ 2147483646 w 219"/>
              <a:gd name="T9" fmla="*/ 2147483646 h 328"/>
              <a:gd name="T10" fmla="*/ 2147483646 w 219"/>
              <a:gd name="T11" fmla="*/ 2147483646 h 328"/>
              <a:gd name="T12" fmla="*/ 2147483646 w 219"/>
              <a:gd name="T13" fmla="*/ 2147483646 h 328"/>
              <a:gd name="T14" fmla="*/ 2147483646 w 219"/>
              <a:gd name="T15" fmla="*/ 2147483646 h 328"/>
              <a:gd name="T16" fmla="*/ 2147483646 w 219"/>
              <a:gd name="T17" fmla="*/ 2147483646 h 328"/>
              <a:gd name="T18" fmla="*/ 2147483646 w 219"/>
              <a:gd name="T19" fmla="*/ 2147483646 h 328"/>
              <a:gd name="T20" fmla="*/ 2147483646 w 219"/>
              <a:gd name="T21" fmla="*/ 2147483646 h 328"/>
              <a:gd name="T22" fmla="*/ 2147483646 w 219"/>
              <a:gd name="T23" fmla="*/ 2147483646 h 328"/>
              <a:gd name="T24" fmla="*/ 2147483646 w 219"/>
              <a:gd name="T25" fmla="*/ 2147483646 h 328"/>
              <a:gd name="T26" fmla="*/ 2147483646 w 219"/>
              <a:gd name="T27" fmla="*/ 2147483646 h 328"/>
              <a:gd name="T28" fmla="*/ 2147483646 w 219"/>
              <a:gd name="T29" fmla="*/ 2147483646 h 328"/>
              <a:gd name="T30" fmla="*/ 2147483646 w 219"/>
              <a:gd name="T31" fmla="*/ 2147483646 h 328"/>
              <a:gd name="T32" fmla="*/ 2147483646 w 219"/>
              <a:gd name="T33" fmla="*/ 2147483646 h 328"/>
              <a:gd name="T34" fmla="*/ 2147483646 w 219"/>
              <a:gd name="T35" fmla="*/ 2147483646 h 328"/>
              <a:gd name="T36" fmla="*/ 2147483646 w 219"/>
              <a:gd name="T37" fmla="*/ 2147483646 h 328"/>
              <a:gd name="T38" fmla="*/ 2147483646 w 219"/>
              <a:gd name="T39" fmla="*/ 2147483646 h 328"/>
              <a:gd name="T40" fmla="*/ 2147483646 w 219"/>
              <a:gd name="T41" fmla="*/ 2147483646 h 328"/>
              <a:gd name="T42" fmla="*/ 2147483646 w 219"/>
              <a:gd name="T43" fmla="*/ 0 h 328"/>
              <a:gd name="T44" fmla="*/ 2147483646 w 219"/>
              <a:gd name="T45" fmla="*/ 2147483646 h 328"/>
              <a:gd name="T46" fmla="*/ 2147483646 w 219"/>
              <a:gd name="T47" fmla="*/ 2147483646 h 328"/>
              <a:gd name="T48" fmla="*/ 0 w 219"/>
              <a:gd name="T49" fmla="*/ 2147483646 h 328"/>
              <a:gd name="T50" fmla="*/ 0 w 219"/>
              <a:gd name="T51" fmla="*/ 2147483646 h 328"/>
              <a:gd name="T52" fmla="*/ 2147483646 w 219"/>
              <a:gd name="T53" fmla="*/ 2147483646 h 328"/>
              <a:gd name="T54" fmla="*/ 2147483646 w 219"/>
              <a:gd name="T55" fmla="*/ 2147483646 h 328"/>
              <a:gd name="T56" fmla="*/ 2147483646 w 219"/>
              <a:gd name="T57" fmla="*/ 2147483646 h 328"/>
              <a:gd name="T58" fmla="*/ 2147483646 w 219"/>
              <a:gd name="T59" fmla="*/ 2147483646 h 328"/>
              <a:gd name="T60" fmla="*/ 2147483646 w 219"/>
              <a:gd name="T61" fmla="*/ 2147483646 h 328"/>
              <a:gd name="T62" fmla="*/ 2147483646 w 219"/>
              <a:gd name="T63" fmla="*/ 2147483646 h 328"/>
              <a:gd name="T64" fmla="*/ 2147483646 w 219"/>
              <a:gd name="T65" fmla="*/ 2147483646 h 328"/>
              <a:gd name="T66" fmla="*/ 2147483646 w 219"/>
              <a:gd name="T67" fmla="*/ 2147483646 h 3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9"/>
              <a:gd name="T103" fmla="*/ 0 h 328"/>
              <a:gd name="T104" fmla="*/ 219 w 219"/>
              <a:gd name="T105" fmla="*/ 328 h 3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9" h="328">
                <a:moveTo>
                  <a:pt x="219" y="328"/>
                </a:moveTo>
                <a:lnTo>
                  <a:pt x="202" y="291"/>
                </a:lnTo>
                <a:lnTo>
                  <a:pt x="189" y="272"/>
                </a:lnTo>
                <a:lnTo>
                  <a:pt x="176" y="257"/>
                </a:lnTo>
                <a:lnTo>
                  <a:pt x="146" y="238"/>
                </a:lnTo>
                <a:lnTo>
                  <a:pt x="129" y="223"/>
                </a:lnTo>
                <a:lnTo>
                  <a:pt x="112" y="211"/>
                </a:lnTo>
                <a:lnTo>
                  <a:pt x="103" y="200"/>
                </a:lnTo>
                <a:lnTo>
                  <a:pt x="86" y="185"/>
                </a:lnTo>
                <a:lnTo>
                  <a:pt x="65" y="166"/>
                </a:lnTo>
                <a:lnTo>
                  <a:pt x="52" y="147"/>
                </a:lnTo>
                <a:lnTo>
                  <a:pt x="47" y="132"/>
                </a:lnTo>
                <a:lnTo>
                  <a:pt x="39" y="113"/>
                </a:lnTo>
                <a:lnTo>
                  <a:pt x="35" y="87"/>
                </a:lnTo>
                <a:lnTo>
                  <a:pt x="35" y="68"/>
                </a:lnTo>
                <a:lnTo>
                  <a:pt x="39" y="53"/>
                </a:lnTo>
                <a:lnTo>
                  <a:pt x="47" y="30"/>
                </a:lnTo>
                <a:lnTo>
                  <a:pt x="65" y="19"/>
                </a:lnTo>
                <a:lnTo>
                  <a:pt x="90" y="15"/>
                </a:lnTo>
                <a:lnTo>
                  <a:pt x="116" y="11"/>
                </a:lnTo>
                <a:lnTo>
                  <a:pt x="163" y="15"/>
                </a:lnTo>
                <a:lnTo>
                  <a:pt x="43" y="0"/>
                </a:lnTo>
                <a:lnTo>
                  <a:pt x="22" y="3"/>
                </a:lnTo>
                <a:lnTo>
                  <a:pt x="9" y="11"/>
                </a:lnTo>
                <a:lnTo>
                  <a:pt x="0" y="41"/>
                </a:lnTo>
                <a:lnTo>
                  <a:pt x="0" y="68"/>
                </a:lnTo>
                <a:lnTo>
                  <a:pt x="9" y="98"/>
                </a:lnTo>
                <a:lnTo>
                  <a:pt x="22" y="124"/>
                </a:lnTo>
                <a:lnTo>
                  <a:pt x="52" y="173"/>
                </a:lnTo>
                <a:lnTo>
                  <a:pt x="86" y="204"/>
                </a:lnTo>
                <a:lnTo>
                  <a:pt x="121" y="234"/>
                </a:lnTo>
                <a:lnTo>
                  <a:pt x="159" y="264"/>
                </a:lnTo>
                <a:lnTo>
                  <a:pt x="189" y="294"/>
                </a:lnTo>
                <a:lnTo>
                  <a:pt x="219" y="328"/>
                </a:lnTo>
                <a:close/>
              </a:path>
            </a:pathLst>
          </a:custGeom>
          <a:solidFill>
            <a:srgbClr val="4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Freeform 30">
            <a:extLst>
              <a:ext uri="{FF2B5EF4-FFF2-40B4-BE49-F238E27FC236}">
                <a16:creationId xmlns:a16="http://schemas.microsoft.com/office/drawing/2014/main" id="{D10700A1-A2B5-4780-9B89-B510BDFB43F6}"/>
              </a:ext>
            </a:extLst>
          </p:cNvPr>
          <p:cNvSpPr>
            <a:spLocks/>
          </p:cNvSpPr>
          <p:nvPr/>
        </p:nvSpPr>
        <p:spPr bwMode="auto">
          <a:xfrm>
            <a:off x="6423025" y="6119813"/>
            <a:ext cx="2051050" cy="557212"/>
          </a:xfrm>
          <a:custGeom>
            <a:avLst/>
            <a:gdLst>
              <a:gd name="T0" fmla="*/ 2147483646 w 1292"/>
              <a:gd name="T1" fmla="*/ 2147483646 h 351"/>
              <a:gd name="T2" fmla="*/ 2147483646 w 1292"/>
              <a:gd name="T3" fmla="*/ 2147483646 h 351"/>
              <a:gd name="T4" fmla="*/ 2147483646 w 1292"/>
              <a:gd name="T5" fmla="*/ 2147483646 h 351"/>
              <a:gd name="T6" fmla="*/ 2147483646 w 1292"/>
              <a:gd name="T7" fmla="*/ 2147483646 h 351"/>
              <a:gd name="T8" fmla="*/ 2147483646 w 1292"/>
              <a:gd name="T9" fmla="*/ 2147483646 h 351"/>
              <a:gd name="T10" fmla="*/ 2147483646 w 1292"/>
              <a:gd name="T11" fmla="*/ 2147483646 h 351"/>
              <a:gd name="T12" fmla="*/ 2147483646 w 1292"/>
              <a:gd name="T13" fmla="*/ 2147483646 h 351"/>
              <a:gd name="T14" fmla="*/ 2147483646 w 1292"/>
              <a:gd name="T15" fmla="*/ 2147483646 h 351"/>
              <a:gd name="T16" fmla="*/ 2147483646 w 1292"/>
              <a:gd name="T17" fmla="*/ 2147483646 h 351"/>
              <a:gd name="T18" fmla="*/ 2147483646 w 1292"/>
              <a:gd name="T19" fmla="*/ 2147483646 h 351"/>
              <a:gd name="T20" fmla="*/ 2147483646 w 1292"/>
              <a:gd name="T21" fmla="*/ 2147483646 h 351"/>
              <a:gd name="T22" fmla="*/ 2147483646 w 1292"/>
              <a:gd name="T23" fmla="*/ 2147483646 h 351"/>
              <a:gd name="T24" fmla="*/ 2147483646 w 1292"/>
              <a:gd name="T25" fmla="*/ 2147483646 h 351"/>
              <a:gd name="T26" fmla="*/ 2147483646 w 1292"/>
              <a:gd name="T27" fmla="*/ 2147483646 h 351"/>
              <a:gd name="T28" fmla="*/ 2147483646 w 1292"/>
              <a:gd name="T29" fmla="*/ 2147483646 h 351"/>
              <a:gd name="T30" fmla="*/ 2147483646 w 1292"/>
              <a:gd name="T31" fmla="*/ 2147483646 h 351"/>
              <a:gd name="T32" fmla="*/ 2147483646 w 1292"/>
              <a:gd name="T33" fmla="*/ 2147483646 h 351"/>
              <a:gd name="T34" fmla="*/ 2147483646 w 1292"/>
              <a:gd name="T35" fmla="*/ 2147483646 h 351"/>
              <a:gd name="T36" fmla="*/ 2147483646 w 1292"/>
              <a:gd name="T37" fmla="*/ 2147483646 h 351"/>
              <a:gd name="T38" fmla="*/ 2147483646 w 1292"/>
              <a:gd name="T39" fmla="*/ 2147483646 h 351"/>
              <a:gd name="T40" fmla="*/ 2147483646 w 1292"/>
              <a:gd name="T41" fmla="*/ 2147483646 h 351"/>
              <a:gd name="T42" fmla="*/ 2147483646 w 1292"/>
              <a:gd name="T43" fmla="*/ 2147483646 h 351"/>
              <a:gd name="T44" fmla="*/ 2147483646 w 1292"/>
              <a:gd name="T45" fmla="*/ 2147483646 h 351"/>
              <a:gd name="T46" fmla="*/ 2147483646 w 1292"/>
              <a:gd name="T47" fmla="*/ 2147483646 h 351"/>
              <a:gd name="T48" fmla="*/ 0 w 1292"/>
              <a:gd name="T49" fmla="*/ 2147483646 h 351"/>
              <a:gd name="T50" fmla="*/ 2147483646 w 1292"/>
              <a:gd name="T51" fmla="*/ 2147483646 h 351"/>
              <a:gd name="T52" fmla="*/ 2147483646 w 1292"/>
              <a:gd name="T53" fmla="*/ 2147483646 h 351"/>
              <a:gd name="T54" fmla="*/ 2147483646 w 1292"/>
              <a:gd name="T55" fmla="*/ 2147483646 h 351"/>
              <a:gd name="T56" fmla="*/ 2147483646 w 1292"/>
              <a:gd name="T57" fmla="*/ 2147483646 h 351"/>
              <a:gd name="T58" fmla="*/ 2147483646 w 1292"/>
              <a:gd name="T59" fmla="*/ 2147483646 h 351"/>
              <a:gd name="T60" fmla="*/ 2147483646 w 1292"/>
              <a:gd name="T61" fmla="*/ 2147483646 h 351"/>
              <a:gd name="T62" fmla="*/ 2147483646 w 1292"/>
              <a:gd name="T63" fmla="*/ 2147483646 h 351"/>
              <a:gd name="T64" fmla="*/ 2147483646 w 1292"/>
              <a:gd name="T65" fmla="*/ 2147483646 h 351"/>
              <a:gd name="T66" fmla="*/ 2147483646 w 1292"/>
              <a:gd name="T67" fmla="*/ 2147483646 h 351"/>
              <a:gd name="T68" fmla="*/ 2147483646 w 1292"/>
              <a:gd name="T69" fmla="*/ 2147483646 h 351"/>
              <a:gd name="T70" fmla="*/ 2147483646 w 1292"/>
              <a:gd name="T71" fmla="*/ 2147483646 h 351"/>
              <a:gd name="T72" fmla="*/ 2147483646 w 1292"/>
              <a:gd name="T73" fmla="*/ 2147483646 h 351"/>
              <a:gd name="T74" fmla="*/ 2147483646 w 1292"/>
              <a:gd name="T75" fmla="*/ 2147483646 h 351"/>
              <a:gd name="T76" fmla="*/ 2147483646 w 1292"/>
              <a:gd name="T77" fmla="*/ 2147483646 h 351"/>
              <a:gd name="T78" fmla="*/ 2147483646 w 1292"/>
              <a:gd name="T79" fmla="*/ 2147483646 h 351"/>
              <a:gd name="T80" fmla="*/ 2147483646 w 1292"/>
              <a:gd name="T81" fmla="*/ 2147483646 h 351"/>
              <a:gd name="T82" fmla="*/ 2147483646 w 1292"/>
              <a:gd name="T83" fmla="*/ 2147483646 h 351"/>
              <a:gd name="T84" fmla="*/ 2147483646 w 1292"/>
              <a:gd name="T85" fmla="*/ 2147483646 h 351"/>
              <a:gd name="T86" fmla="*/ 2147483646 w 1292"/>
              <a:gd name="T87" fmla="*/ 2147483646 h 351"/>
              <a:gd name="T88" fmla="*/ 2147483646 w 1292"/>
              <a:gd name="T89" fmla="*/ 2147483646 h 351"/>
              <a:gd name="T90" fmla="*/ 2147483646 w 1292"/>
              <a:gd name="T91" fmla="*/ 2147483646 h 351"/>
              <a:gd name="T92" fmla="*/ 2147483646 w 1292"/>
              <a:gd name="T93" fmla="*/ 2147483646 h 351"/>
              <a:gd name="T94" fmla="*/ 2147483646 w 1292"/>
              <a:gd name="T95" fmla="*/ 2147483646 h 351"/>
              <a:gd name="T96" fmla="*/ 2147483646 w 1292"/>
              <a:gd name="T97" fmla="*/ 2147483646 h 351"/>
              <a:gd name="T98" fmla="*/ 2147483646 w 1292"/>
              <a:gd name="T99" fmla="*/ 2147483646 h 351"/>
              <a:gd name="T100" fmla="*/ 2147483646 w 1292"/>
              <a:gd name="T101" fmla="*/ 2147483646 h 351"/>
              <a:gd name="T102" fmla="*/ 2147483646 w 1292"/>
              <a:gd name="T103" fmla="*/ 2147483646 h 351"/>
              <a:gd name="T104" fmla="*/ 2147483646 w 1292"/>
              <a:gd name="T105" fmla="*/ 2147483646 h 351"/>
              <a:gd name="T106" fmla="*/ 2147483646 w 1292"/>
              <a:gd name="T107" fmla="*/ 2147483646 h 351"/>
              <a:gd name="T108" fmla="*/ 2147483646 w 1292"/>
              <a:gd name="T109" fmla="*/ 2147483646 h 351"/>
              <a:gd name="T110" fmla="*/ 2147483646 w 1292"/>
              <a:gd name="T111" fmla="*/ 0 h 351"/>
              <a:gd name="T112" fmla="*/ 2147483646 w 1292"/>
              <a:gd name="T113" fmla="*/ 2147483646 h 3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92"/>
              <a:gd name="T172" fmla="*/ 0 h 351"/>
              <a:gd name="T173" fmla="*/ 1292 w 1292"/>
              <a:gd name="T174" fmla="*/ 351 h 3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92" h="351">
                <a:moveTo>
                  <a:pt x="1292" y="15"/>
                </a:moveTo>
                <a:lnTo>
                  <a:pt x="1280" y="19"/>
                </a:lnTo>
                <a:lnTo>
                  <a:pt x="1254" y="23"/>
                </a:lnTo>
                <a:lnTo>
                  <a:pt x="1228" y="30"/>
                </a:lnTo>
                <a:lnTo>
                  <a:pt x="1194" y="38"/>
                </a:lnTo>
                <a:lnTo>
                  <a:pt x="1112" y="60"/>
                </a:lnTo>
                <a:lnTo>
                  <a:pt x="1022" y="79"/>
                </a:lnTo>
                <a:lnTo>
                  <a:pt x="927" y="102"/>
                </a:lnTo>
                <a:lnTo>
                  <a:pt x="846" y="125"/>
                </a:lnTo>
                <a:lnTo>
                  <a:pt x="807" y="136"/>
                </a:lnTo>
                <a:lnTo>
                  <a:pt x="773" y="147"/>
                </a:lnTo>
                <a:lnTo>
                  <a:pt x="747" y="155"/>
                </a:lnTo>
                <a:lnTo>
                  <a:pt x="725" y="162"/>
                </a:lnTo>
                <a:lnTo>
                  <a:pt x="502" y="268"/>
                </a:lnTo>
                <a:lnTo>
                  <a:pt x="442" y="291"/>
                </a:lnTo>
                <a:lnTo>
                  <a:pt x="390" y="310"/>
                </a:lnTo>
                <a:lnTo>
                  <a:pt x="335" y="321"/>
                </a:lnTo>
                <a:lnTo>
                  <a:pt x="270" y="332"/>
                </a:lnTo>
                <a:lnTo>
                  <a:pt x="201" y="340"/>
                </a:lnTo>
                <a:lnTo>
                  <a:pt x="141" y="347"/>
                </a:lnTo>
                <a:lnTo>
                  <a:pt x="98" y="347"/>
                </a:lnTo>
                <a:lnTo>
                  <a:pt x="64" y="351"/>
                </a:lnTo>
                <a:lnTo>
                  <a:pt x="42" y="347"/>
                </a:lnTo>
                <a:lnTo>
                  <a:pt x="21" y="344"/>
                </a:lnTo>
                <a:lnTo>
                  <a:pt x="0" y="332"/>
                </a:lnTo>
                <a:lnTo>
                  <a:pt x="4" y="332"/>
                </a:lnTo>
                <a:lnTo>
                  <a:pt x="12" y="332"/>
                </a:lnTo>
                <a:lnTo>
                  <a:pt x="42" y="325"/>
                </a:lnTo>
                <a:lnTo>
                  <a:pt x="120" y="295"/>
                </a:lnTo>
                <a:lnTo>
                  <a:pt x="158" y="283"/>
                </a:lnTo>
                <a:lnTo>
                  <a:pt x="189" y="272"/>
                </a:lnTo>
                <a:lnTo>
                  <a:pt x="206" y="264"/>
                </a:lnTo>
                <a:lnTo>
                  <a:pt x="210" y="264"/>
                </a:lnTo>
                <a:lnTo>
                  <a:pt x="206" y="264"/>
                </a:lnTo>
                <a:lnTo>
                  <a:pt x="373" y="211"/>
                </a:lnTo>
                <a:lnTo>
                  <a:pt x="403" y="211"/>
                </a:lnTo>
                <a:lnTo>
                  <a:pt x="420" y="208"/>
                </a:lnTo>
                <a:lnTo>
                  <a:pt x="442" y="204"/>
                </a:lnTo>
                <a:lnTo>
                  <a:pt x="463" y="200"/>
                </a:lnTo>
                <a:lnTo>
                  <a:pt x="485" y="196"/>
                </a:lnTo>
                <a:lnTo>
                  <a:pt x="515" y="196"/>
                </a:lnTo>
                <a:lnTo>
                  <a:pt x="597" y="196"/>
                </a:lnTo>
                <a:lnTo>
                  <a:pt x="648" y="181"/>
                </a:lnTo>
                <a:lnTo>
                  <a:pt x="704" y="155"/>
                </a:lnTo>
                <a:lnTo>
                  <a:pt x="756" y="132"/>
                </a:lnTo>
                <a:lnTo>
                  <a:pt x="807" y="113"/>
                </a:lnTo>
                <a:lnTo>
                  <a:pt x="829" y="109"/>
                </a:lnTo>
                <a:lnTo>
                  <a:pt x="854" y="102"/>
                </a:lnTo>
                <a:lnTo>
                  <a:pt x="923" y="87"/>
                </a:lnTo>
                <a:lnTo>
                  <a:pt x="1082" y="49"/>
                </a:lnTo>
                <a:lnTo>
                  <a:pt x="1155" y="30"/>
                </a:lnTo>
                <a:lnTo>
                  <a:pt x="1219" y="15"/>
                </a:lnTo>
                <a:lnTo>
                  <a:pt x="1241" y="7"/>
                </a:lnTo>
                <a:lnTo>
                  <a:pt x="1258" y="4"/>
                </a:lnTo>
                <a:lnTo>
                  <a:pt x="1271" y="4"/>
                </a:lnTo>
                <a:lnTo>
                  <a:pt x="1275" y="0"/>
                </a:lnTo>
                <a:lnTo>
                  <a:pt x="1292" y="15"/>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8" name="Freeform 31">
            <a:extLst>
              <a:ext uri="{FF2B5EF4-FFF2-40B4-BE49-F238E27FC236}">
                <a16:creationId xmlns:a16="http://schemas.microsoft.com/office/drawing/2014/main" id="{3297745B-AC6A-4B34-B404-ECB7253BFF00}"/>
              </a:ext>
            </a:extLst>
          </p:cNvPr>
          <p:cNvSpPr>
            <a:spLocks/>
          </p:cNvSpPr>
          <p:nvPr/>
        </p:nvSpPr>
        <p:spPr bwMode="auto">
          <a:xfrm>
            <a:off x="2003426" y="4356100"/>
            <a:ext cx="587375" cy="1062038"/>
          </a:xfrm>
          <a:custGeom>
            <a:avLst/>
            <a:gdLst>
              <a:gd name="T0" fmla="*/ 2147483646 w 370"/>
              <a:gd name="T1" fmla="*/ 0 h 669"/>
              <a:gd name="T2" fmla="*/ 2147483646 w 370"/>
              <a:gd name="T3" fmla="*/ 2147483646 h 669"/>
              <a:gd name="T4" fmla="*/ 2147483646 w 370"/>
              <a:gd name="T5" fmla="*/ 2147483646 h 669"/>
              <a:gd name="T6" fmla="*/ 2147483646 w 370"/>
              <a:gd name="T7" fmla="*/ 2147483646 h 669"/>
              <a:gd name="T8" fmla="*/ 2147483646 w 370"/>
              <a:gd name="T9" fmla="*/ 2147483646 h 669"/>
              <a:gd name="T10" fmla="*/ 2147483646 w 370"/>
              <a:gd name="T11" fmla="*/ 2147483646 h 669"/>
              <a:gd name="T12" fmla="*/ 2147483646 w 370"/>
              <a:gd name="T13" fmla="*/ 2147483646 h 669"/>
              <a:gd name="T14" fmla="*/ 0 w 370"/>
              <a:gd name="T15" fmla="*/ 2147483646 h 669"/>
              <a:gd name="T16" fmla="*/ 2147483646 w 370"/>
              <a:gd name="T17" fmla="*/ 2147483646 h 669"/>
              <a:gd name="T18" fmla="*/ 2147483646 w 370"/>
              <a:gd name="T19" fmla="*/ 2147483646 h 669"/>
              <a:gd name="T20" fmla="*/ 2147483646 w 370"/>
              <a:gd name="T21" fmla="*/ 2147483646 h 669"/>
              <a:gd name="T22" fmla="*/ 2147483646 w 370"/>
              <a:gd name="T23" fmla="*/ 2147483646 h 669"/>
              <a:gd name="T24" fmla="*/ 2147483646 w 370"/>
              <a:gd name="T25" fmla="*/ 2147483646 h 669"/>
              <a:gd name="T26" fmla="*/ 2147483646 w 370"/>
              <a:gd name="T27" fmla="*/ 2147483646 h 669"/>
              <a:gd name="T28" fmla="*/ 2147483646 w 370"/>
              <a:gd name="T29" fmla="*/ 2147483646 h 669"/>
              <a:gd name="T30" fmla="*/ 2147483646 w 370"/>
              <a:gd name="T31" fmla="*/ 2147483646 h 669"/>
              <a:gd name="T32" fmla="*/ 2147483646 w 370"/>
              <a:gd name="T33" fmla="*/ 2147483646 h 669"/>
              <a:gd name="T34" fmla="*/ 2147483646 w 370"/>
              <a:gd name="T35" fmla="*/ 2147483646 h 669"/>
              <a:gd name="T36" fmla="*/ 2147483646 w 370"/>
              <a:gd name="T37" fmla="*/ 2147483646 h 669"/>
              <a:gd name="T38" fmla="*/ 2147483646 w 370"/>
              <a:gd name="T39" fmla="*/ 2147483646 h 669"/>
              <a:gd name="T40" fmla="*/ 2147483646 w 370"/>
              <a:gd name="T41" fmla="*/ 2147483646 h 669"/>
              <a:gd name="T42" fmla="*/ 2147483646 w 370"/>
              <a:gd name="T43" fmla="*/ 2147483646 h 669"/>
              <a:gd name="T44" fmla="*/ 2147483646 w 370"/>
              <a:gd name="T45" fmla="*/ 0 h 669"/>
              <a:gd name="T46" fmla="*/ 2147483646 w 370"/>
              <a:gd name="T47" fmla="*/ 0 h 669"/>
              <a:gd name="T48" fmla="*/ 2147483646 w 370"/>
              <a:gd name="T49" fmla="*/ 0 h 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0"/>
              <a:gd name="T76" fmla="*/ 0 h 669"/>
              <a:gd name="T77" fmla="*/ 370 w 370"/>
              <a:gd name="T78" fmla="*/ 669 h 66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0" h="669">
                <a:moveTo>
                  <a:pt x="370" y="0"/>
                </a:moveTo>
                <a:lnTo>
                  <a:pt x="254" y="178"/>
                </a:lnTo>
                <a:lnTo>
                  <a:pt x="142" y="359"/>
                </a:lnTo>
                <a:lnTo>
                  <a:pt x="95" y="446"/>
                </a:lnTo>
                <a:lnTo>
                  <a:pt x="56" y="525"/>
                </a:lnTo>
                <a:lnTo>
                  <a:pt x="26" y="601"/>
                </a:lnTo>
                <a:lnTo>
                  <a:pt x="9" y="669"/>
                </a:lnTo>
                <a:lnTo>
                  <a:pt x="0" y="669"/>
                </a:lnTo>
                <a:lnTo>
                  <a:pt x="13" y="631"/>
                </a:lnTo>
                <a:lnTo>
                  <a:pt x="26" y="597"/>
                </a:lnTo>
                <a:lnTo>
                  <a:pt x="35" y="574"/>
                </a:lnTo>
                <a:lnTo>
                  <a:pt x="39" y="556"/>
                </a:lnTo>
                <a:lnTo>
                  <a:pt x="52" y="525"/>
                </a:lnTo>
                <a:lnTo>
                  <a:pt x="60" y="503"/>
                </a:lnTo>
                <a:lnTo>
                  <a:pt x="159" y="318"/>
                </a:lnTo>
                <a:lnTo>
                  <a:pt x="211" y="231"/>
                </a:lnTo>
                <a:lnTo>
                  <a:pt x="258" y="155"/>
                </a:lnTo>
                <a:lnTo>
                  <a:pt x="301" y="91"/>
                </a:lnTo>
                <a:lnTo>
                  <a:pt x="318" y="64"/>
                </a:lnTo>
                <a:lnTo>
                  <a:pt x="335" y="42"/>
                </a:lnTo>
                <a:lnTo>
                  <a:pt x="348" y="23"/>
                </a:lnTo>
                <a:lnTo>
                  <a:pt x="357" y="12"/>
                </a:lnTo>
                <a:lnTo>
                  <a:pt x="365" y="0"/>
                </a:lnTo>
                <a:lnTo>
                  <a:pt x="370"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9" name="Freeform 32">
            <a:extLst>
              <a:ext uri="{FF2B5EF4-FFF2-40B4-BE49-F238E27FC236}">
                <a16:creationId xmlns:a16="http://schemas.microsoft.com/office/drawing/2014/main" id="{39EA3939-B472-4A20-AB54-CA5743AA8A52}"/>
              </a:ext>
            </a:extLst>
          </p:cNvPr>
          <p:cNvSpPr>
            <a:spLocks/>
          </p:cNvSpPr>
          <p:nvPr/>
        </p:nvSpPr>
        <p:spPr bwMode="auto">
          <a:xfrm>
            <a:off x="2543175" y="4295775"/>
            <a:ext cx="128588" cy="103188"/>
          </a:xfrm>
          <a:custGeom>
            <a:avLst/>
            <a:gdLst>
              <a:gd name="T0" fmla="*/ 2147483646 w 81"/>
              <a:gd name="T1" fmla="*/ 2147483646 h 65"/>
              <a:gd name="T2" fmla="*/ 2147483646 w 81"/>
              <a:gd name="T3" fmla="*/ 2147483646 h 65"/>
              <a:gd name="T4" fmla="*/ 2147483646 w 81"/>
              <a:gd name="T5" fmla="*/ 2147483646 h 65"/>
              <a:gd name="T6" fmla="*/ 2147483646 w 81"/>
              <a:gd name="T7" fmla="*/ 2147483646 h 65"/>
              <a:gd name="T8" fmla="*/ 2147483646 w 81"/>
              <a:gd name="T9" fmla="*/ 2147483646 h 65"/>
              <a:gd name="T10" fmla="*/ 2147483646 w 81"/>
              <a:gd name="T11" fmla="*/ 2147483646 h 65"/>
              <a:gd name="T12" fmla="*/ 2147483646 w 81"/>
              <a:gd name="T13" fmla="*/ 2147483646 h 65"/>
              <a:gd name="T14" fmla="*/ 2147483646 w 81"/>
              <a:gd name="T15" fmla="*/ 2147483646 h 65"/>
              <a:gd name="T16" fmla="*/ 2147483646 w 81"/>
              <a:gd name="T17" fmla="*/ 2147483646 h 65"/>
              <a:gd name="T18" fmla="*/ 2147483646 w 81"/>
              <a:gd name="T19" fmla="*/ 2147483646 h 65"/>
              <a:gd name="T20" fmla="*/ 2147483646 w 81"/>
              <a:gd name="T21" fmla="*/ 2147483646 h 65"/>
              <a:gd name="T22" fmla="*/ 2147483646 w 81"/>
              <a:gd name="T23" fmla="*/ 2147483646 h 65"/>
              <a:gd name="T24" fmla="*/ 2147483646 w 81"/>
              <a:gd name="T25" fmla="*/ 2147483646 h 65"/>
              <a:gd name="T26" fmla="*/ 2147483646 w 81"/>
              <a:gd name="T27" fmla="*/ 2147483646 h 65"/>
              <a:gd name="T28" fmla="*/ 0 w 81"/>
              <a:gd name="T29" fmla="*/ 2147483646 h 65"/>
              <a:gd name="T30" fmla="*/ 2147483646 w 81"/>
              <a:gd name="T31" fmla="*/ 2147483646 h 65"/>
              <a:gd name="T32" fmla="*/ 2147483646 w 81"/>
              <a:gd name="T33" fmla="*/ 2147483646 h 65"/>
              <a:gd name="T34" fmla="*/ 2147483646 w 81"/>
              <a:gd name="T35" fmla="*/ 2147483646 h 65"/>
              <a:gd name="T36" fmla="*/ 2147483646 w 81"/>
              <a:gd name="T37" fmla="*/ 2147483646 h 65"/>
              <a:gd name="T38" fmla="*/ 2147483646 w 81"/>
              <a:gd name="T39" fmla="*/ 0 h 65"/>
              <a:gd name="T40" fmla="*/ 2147483646 w 81"/>
              <a:gd name="T41" fmla="*/ 2147483646 h 65"/>
              <a:gd name="T42" fmla="*/ 2147483646 w 81"/>
              <a:gd name="T43" fmla="*/ 2147483646 h 65"/>
              <a:gd name="T44" fmla="*/ 2147483646 w 81"/>
              <a:gd name="T45" fmla="*/ 2147483646 h 65"/>
              <a:gd name="T46" fmla="*/ 2147483646 w 81"/>
              <a:gd name="T47" fmla="*/ 2147483646 h 65"/>
              <a:gd name="T48" fmla="*/ 2147483646 w 81"/>
              <a:gd name="T49" fmla="*/ 2147483646 h 65"/>
              <a:gd name="T50" fmla="*/ 2147483646 w 81"/>
              <a:gd name="T51" fmla="*/ 2147483646 h 65"/>
              <a:gd name="T52" fmla="*/ 2147483646 w 81"/>
              <a:gd name="T53" fmla="*/ 2147483646 h 65"/>
              <a:gd name="T54" fmla="*/ 2147483646 w 81"/>
              <a:gd name="T55" fmla="*/ 2147483646 h 65"/>
              <a:gd name="T56" fmla="*/ 2147483646 w 81"/>
              <a:gd name="T57" fmla="*/ 2147483646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65"/>
              <a:gd name="T89" fmla="*/ 81 w 81"/>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65">
                <a:moveTo>
                  <a:pt x="30" y="27"/>
                </a:moveTo>
                <a:lnTo>
                  <a:pt x="55" y="27"/>
                </a:lnTo>
                <a:lnTo>
                  <a:pt x="68" y="31"/>
                </a:lnTo>
                <a:lnTo>
                  <a:pt x="81" y="38"/>
                </a:lnTo>
                <a:lnTo>
                  <a:pt x="60" y="42"/>
                </a:lnTo>
                <a:lnTo>
                  <a:pt x="42" y="38"/>
                </a:lnTo>
                <a:lnTo>
                  <a:pt x="30" y="27"/>
                </a:lnTo>
                <a:lnTo>
                  <a:pt x="34" y="38"/>
                </a:lnTo>
                <a:lnTo>
                  <a:pt x="34" y="53"/>
                </a:lnTo>
                <a:lnTo>
                  <a:pt x="30" y="65"/>
                </a:lnTo>
                <a:lnTo>
                  <a:pt x="17" y="53"/>
                </a:lnTo>
                <a:lnTo>
                  <a:pt x="17" y="46"/>
                </a:lnTo>
                <a:lnTo>
                  <a:pt x="30" y="27"/>
                </a:lnTo>
                <a:lnTo>
                  <a:pt x="12" y="27"/>
                </a:lnTo>
                <a:lnTo>
                  <a:pt x="0" y="23"/>
                </a:lnTo>
                <a:lnTo>
                  <a:pt x="8" y="19"/>
                </a:lnTo>
                <a:lnTo>
                  <a:pt x="12" y="19"/>
                </a:lnTo>
                <a:lnTo>
                  <a:pt x="25" y="27"/>
                </a:lnTo>
                <a:lnTo>
                  <a:pt x="25" y="12"/>
                </a:lnTo>
                <a:lnTo>
                  <a:pt x="34" y="0"/>
                </a:lnTo>
                <a:lnTo>
                  <a:pt x="38" y="8"/>
                </a:lnTo>
                <a:lnTo>
                  <a:pt x="34" y="16"/>
                </a:lnTo>
                <a:lnTo>
                  <a:pt x="25" y="31"/>
                </a:lnTo>
                <a:lnTo>
                  <a:pt x="60" y="8"/>
                </a:lnTo>
                <a:lnTo>
                  <a:pt x="68" y="8"/>
                </a:lnTo>
                <a:lnTo>
                  <a:pt x="68" y="16"/>
                </a:lnTo>
                <a:lnTo>
                  <a:pt x="60" y="23"/>
                </a:lnTo>
                <a:lnTo>
                  <a:pt x="42" y="23"/>
                </a:lnTo>
                <a:lnTo>
                  <a:pt x="30" y="2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0" name="Freeform 33">
            <a:extLst>
              <a:ext uri="{FF2B5EF4-FFF2-40B4-BE49-F238E27FC236}">
                <a16:creationId xmlns:a16="http://schemas.microsoft.com/office/drawing/2014/main" id="{B6083314-80F5-4D03-99C4-6DBDAECFA65D}"/>
              </a:ext>
            </a:extLst>
          </p:cNvPr>
          <p:cNvSpPr>
            <a:spLocks/>
          </p:cNvSpPr>
          <p:nvPr/>
        </p:nvSpPr>
        <p:spPr bwMode="auto">
          <a:xfrm>
            <a:off x="2514601" y="4392613"/>
            <a:ext cx="123825" cy="107950"/>
          </a:xfrm>
          <a:custGeom>
            <a:avLst/>
            <a:gdLst>
              <a:gd name="T0" fmla="*/ 2147483646 w 78"/>
              <a:gd name="T1" fmla="*/ 2147483646 h 68"/>
              <a:gd name="T2" fmla="*/ 2147483646 w 78"/>
              <a:gd name="T3" fmla="*/ 2147483646 h 68"/>
              <a:gd name="T4" fmla="*/ 2147483646 w 78"/>
              <a:gd name="T5" fmla="*/ 2147483646 h 68"/>
              <a:gd name="T6" fmla="*/ 2147483646 w 78"/>
              <a:gd name="T7" fmla="*/ 2147483646 h 68"/>
              <a:gd name="T8" fmla="*/ 2147483646 w 78"/>
              <a:gd name="T9" fmla="*/ 2147483646 h 68"/>
              <a:gd name="T10" fmla="*/ 2147483646 w 78"/>
              <a:gd name="T11" fmla="*/ 2147483646 h 68"/>
              <a:gd name="T12" fmla="*/ 2147483646 w 78"/>
              <a:gd name="T13" fmla="*/ 2147483646 h 68"/>
              <a:gd name="T14" fmla="*/ 2147483646 w 78"/>
              <a:gd name="T15" fmla="*/ 2147483646 h 68"/>
              <a:gd name="T16" fmla="*/ 2147483646 w 78"/>
              <a:gd name="T17" fmla="*/ 2147483646 h 68"/>
              <a:gd name="T18" fmla="*/ 2147483646 w 78"/>
              <a:gd name="T19" fmla="*/ 2147483646 h 68"/>
              <a:gd name="T20" fmla="*/ 2147483646 w 78"/>
              <a:gd name="T21" fmla="*/ 2147483646 h 68"/>
              <a:gd name="T22" fmla="*/ 2147483646 w 78"/>
              <a:gd name="T23" fmla="*/ 2147483646 h 68"/>
              <a:gd name="T24" fmla="*/ 2147483646 w 78"/>
              <a:gd name="T25" fmla="*/ 2147483646 h 68"/>
              <a:gd name="T26" fmla="*/ 2147483646 w 78"/>
              <a:gd name="T27" fmla="*/ 2147483646 h 68"/>
              <a:gd name="T28" fmla="*/ 0 w 78"/>
              <a:gd name="T29" fmla="*/ 2147483646 h 68"/>
              <a:gd name="T30" fmla="*/ 2147483646 w 78"/>
              <a:gd name="T31" fmla="*/ 2147483646 h 68"/>
              <a:gd name="T32" fmla="*/ 2147483646 w 78"/>
              <a:gd name="T33" fmla="*/ 2147483646 h 68"/>
              <a:gd name="T34" fmla="*/ 2147483646 w 78"/>
              <a:gd name="T35" fmla="*/ 2147483646 h 68"/>
              <a:gd name="T36" fmla="*/ 2147483646 w 78"/>
              <a:gd name="T37" fmla="*/ 2147483646 h 68"/>
              <a:gd name="T38" fmla="*/ 2147483646 w 78"/>
              <a:gd name="T39" fmla="*/ 0 h 68"/>
              <a:gd name="T40" fmla="*/ 2147483646 w 78"/>
              <a:gd name="T41" fmla="*/ 2147483646 h 68"/>
              <a:gd name="T42" fmla="*/ 2147483646 w 78"/>
              <a:gd name="T43" fmla="*/ 2147483646 h 68"/>
              <a:gd name="T44" fmla="*/ 2147483646 w 78"/>
              <a:gd name="T45" fmla="*/ 2147483646 h 68"/>
              <a:gd name="T46" fmla="*/ 2147483646 w 78"/>
              <a:gd name="T47" fmla="*/ 2147483646 h 68"/>
              <a:gd name="T48" fmla="*/ 2147483646 w 78"/>
              <a:gd name="T49" fmla="*/ 2147483646 h 68"/>
              <a:gd name="T50" fmla="*/ 2147483646 w 78"/>
              <a:gd name="T51" fmla="*/ 2147483646 h 68"/>
              <a:gd name="T52" fmla="*/ 2147483646 w 78"/>
              <a:gd name="T53" fmla="*/ 2147483646 h 68"/>
              <a:gd name="T54" fmla="*/ 2147483646 w 78"/>
              <a:gd name="T55" fmla="*/ 2147483646 h 68"/>
              <a:gd name="T56" fmla="*/ 2147483646 w 78"/>
              <a:gd name="T57" fmla="*/ 2147483646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68"/>
              <a:gd name="T89" fmla="*/ 78 w 78"/>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68">
                <a:moveTo>
                  <a:pt x="26" y="26"/>
                </a:moveTo>
                <a:lnTo>
                  <a:pt x="56" y="30"/>
                </a:lnTo>
                <a:lnTo>
                  <a:pt x="69" y="34"/>
                </a:lnTo>
                <a:lnTo>
                  <a:pt x="78" y="41"/>
                </a:lnTo>
                <a:lnTo>
                  <a:pt x="56" y="45"/>
                </a:lnTo>
                <a:lnTo>
                  <a:pt x="43" y="41"/>
                </a:lnTo>
                <a:lnTo>
                  <a:pt x="30" y="30"/>
                </a:lnTo>
                <a:lnTo>
                  <a:pt x="35" y="38"/>
                </a:lnTo>
                <a:lnTo>
                  <a:pt x="35" y="53"/>
                </a:lnTo>
                <a:lnTo>
                  <a:pt x="26" y="68"/>
                </a:lnTo>
                <a:lnTo>
                  <a:pt x="18" y="57"/>
                </a:lnTo>
                <a:lnTo>
                  <a:pt x="18" y="49"/>
                </a:lnTo>
                <a:lnTo>
                  <a:pt x="30" y="26"/>
                </a:lnTo>
                <a:lnTo>
                  <a:pt x="13" y="30"/>
                </a:lnTo>
                <a:lnTo>
                  <a:pt x="0" y="26"/>
                </a:lnTo>
                <a:lnTo>
                  <a:pt x="5" y="23"/>
                </a:lnTo>
                <a:lnTo>
                  <a:pt x="13" y="23"/>
                </a:lnTo>
                <a:lnTo>
                  <a:pt x="26" y="30"/>
                </a:lnTo>
                <a:lnTo>
                  <a:pt x="26" y="11"/>
                </a:lnTo>
                <a:lnTo>
                  <a:pt x="35" y="0"/>
                </a:lnTo>
                <a:lnTo>
                  <a:pt x="39" y="7"/>
                </a:lnTo>
                <a:lnTo>
                  <a:pt x="35" y="15"/>
                </a:lnTo>
                <a:lnTo>
                  <a:pt x="26" y="30"/>
                </a:lnTo>
                <a:lnTo>
                  <a:pt x="56" y="11"/>
                </a:lnTo>
                <a:lnTo>
                  <a:pt x="69" y="11"/>
                </a:lnTo>
                <a:lnTo>
                  <a:pt x="69" y="15"/>
                </a:lnTo>
                <a:lnTo>
                  <a:pt x="56" y="23"/>
                </a:lnTo>
                <a:lnTo>
                  <a:pt x="43" y="26"/>
                </a:lnTo>
                <a:lnTo>
                  <a:pt x="26"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1" name="Freeform 34">
            <a:extLst>
              <a:ext uri="{FF2B5EF4-FFF2-40B4-BE49-F238E27FC236}">
                <a16:creationId xmlns:a16="http://schemas.microsoft.com/office/drawing/2014/main" id="{DC61A28E-4A54-4D32-B185-D3725DEFA111}"/>
              </a:ext>
            </a:extLst>
          </p:cNvPr>
          <p:cNvSpPr>
            <a:spLocks/>
          </p:cNvSpPr>
          <p:nvPr/>
        </p:nvSpPr>
        <p:spPr bwMode="auto">
          <a:xfrm>
            <a:off x="2425700" y="4349750"/>
            <a:ext cx="103188" cy="90488"/>
          </a:xfrm>
          <a:custGeom>
            <a:avLst/>
            <a:gdLst>
              <a:gd name="T0" fmla="*/ 2147483646 w 65"/>
              <a:gd name="T1" fmla="*/ 2147483646 h 57"/>
              <a:gd name="T2" fmla="*/ 2147483646 w 65"/>
              <a:gd name="T3" fmla="*/ 2147483646 h 57"/>
              <a:gd name="T4" fmla="*/ 2147483646 w 65"/>
              <a:gd name="T5" fmla="*/ 2147483646 h 57"/>
              <a:gd name="T6" fmla="*/ 2147483646 w 65"/>
              <a:gd name="T7" fmla="*/ 0 h 57"/>
              <a:gd name="T8" fmla="*/ 2147483646 w 65"/>
              <a:gd name="T9" fmla="*/ 2147483646 h 57"/>
              <a:gd name="T10" fmla="*/ 2147483646 w 65"/>
              <a:gd name="T11" fmla="*/ 2147483646 h 57"/>
              <a:gd name="T12" fmla="*/ 2147483646 w 65"/>
              <a:gd name="T13" fmla="*/ 2147483646 h 57"/>
              <a:gd name="T14" fmla="*/ 2147483646 w 65"/>
              <a:gd name="T15" fmla="*/ 2147483646 h 57"/>
              <a:gd name="T16" fmla="*/ 2147483646 w 65"/>
              <a:gd name="T17" fmla="*/ 2147483646 h 57"/>
              <a:gd name="T18" fmla="*/ 2147483646 w 65"/>
              <a:gd name="T19" fmla="*/ 2147483646 h 57"/>
              <a:gd name="T20" fmla="*/ 2147483646 w 65"/>
              <a:gd name="T21" fmla="*/ 2147483646 h 57"/>
              <a:gd name="T22" fmla="*/ 2147483646 w 65"/>
              <a:gd name="T23" fmla="*/ 2147483646 h 57"/>
              <a:gd name="T24" fmla="*/ 2147483646 w 65"/>
              <a:gd name="T25" fmla="*/ 2147483646 h 57"/>
              <a:gd name="T26" fmla="*/ 2147483646 w 65"/>
              <a:gd name="T27" fmla="*/ 2147483646 h 57"/>
              <a:gd name="T28" fmla="*/ 2147483646 w 65"/>
              <a:gd name="T29" fmla="*/ 2147483646 h 57"/>
              <a:gd name="T30" fmla="*/ 2147483646 w 65"/>
              <a:gd name="T31" fmla="*/ 2147483646 h 57"/>
              <a:gd name="T32" fmla="*/ 2147483646 w 65"/>
              <a:gd name="T33" fmla="*/ 2147483646 h 57"/>
              <a:gd name="T34" fmla="*/ 2147483646 w 65"/>
              <a:gd name="T35" fmla="*/ 2147483646 h 57"/>
              <a:gd name="T36" fmla="*/ 0 w 65"/>
              <a:gd name="T37" fmla="*/ 2147483646 h 57"/>
              <a:gd name="T38" fmla="*/ 2147483646 w 65"/>
              <a:gd name="T39" fmla="*/ 2147483646 h 57"/>
              <a:gd name="T40" fmla="*/ 2147483646 w 65"/>
              <a:gd name="T41" fmla="*/ 2147483646 h 57"/>
              <a:gd name="T42" fmla="*/ 2147483646 w 65"/>
              <a:gd name="T43" fmla="*/ 2147483646 h 57"/>
              <a:gd name="T44" fmla="*/ 2147483646 w 65"/>
              <a:gd name="T45" fmla="*/ 2147483646 h 57"/>
              <a:gd name="T46" fmla="*/ 2147483646 w 65"/>
              <a:gd name="T47" fmla="*/ 2147483646 h 57"/>
              <a:gd name="T48" fmla="*/ 2147483646 w 65"/>
              <a:gd name="T49" fmla="*/ 0 h 57"/>
              <a:gd name="T50" fmla="*/ 2147483646 w 65"/>
              <a:gd name="T51" fmla="*/ 0 h 57"/>
              <a:gd name="T52" fmla="*/ 2147483646 w 65"/>
              <a:gd name="T53" fmla="*/ 2147483646 h 57"/>
              <a:gd name="T54" fmla="*/ 2147483646 w 65"/>
              <a:gd name="T55" fmla="*/ 2147483646 h 57"/>
              <a:gd name="T56" fmla="*/ 2147483646 w 65"/>
              <a:gd name="T57" fmla="*/ 2147483646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57"/>
              <a:gd name="T89" fmla="*/ 65 w 65"/>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57">
                <a:moveTo>
                  <a:pt x="26" y="38"/>
                </a:moveTo>
                <a:lnTo>
                  <a:pt x="39" y="16"/>
                </a:lnTo>
                <a:lnTo>
                  <a:pt x="48" y="4"/>
                </a:lnTo>
                <a:lnTo>
                  <a:pt x="61" y="0"/>
                </a:lnTo>
                <a:lnTo>
                  <a:pt x="56" y="19"/>
                </a:lnTo>
                <a:lnTo>
                  <a:pt x="43" y="31"/>
                </a:lnTo>
                <a:lnTo>
                  <a:pt x="26" y="38"/>
                </a:lnTo>
                <a:lnTo>
                  <a:pt x="39" y="34"/>
                </a:lnTo>
                <a:lnTo>
                  <a:pt x="65" y="53"/>
                </a:lnTo>
                <a:lnTo>
                  <a:pt x="52" y="57"/>
                </a:lnTo>
                <a:lnTo>
                  <a:pt x="39" y="53"/>
                </a:lnTo>
                <a:lnTo>
                  <a:pt x="26" y="34"/>
                </a:lnTo>
                <a:lnTo>
                  <a:pt x="22" y="50"/>
                </a:lnTo>
                <a:lnTo>
                  <a:pt x="9" y="57"/>
                </a:lnTo>
                <a:lnTo>
                  <a:pt x="9" y="50"/>
                </a:lnTo>
                <a:lnTo>
                  <a:pt x="13" y="46"/>
                </a:lnTo>
                <a:lnTo>
                  <a:pt x="26" y="38"/>
                </a:lnTo>
                <a:lnTo>
                  <a:pt x="9" y="34"/>
                </a:lnTo>
                <a:lnTo>
                  <a:pt x="0" y="19"/>
                </a:lnTo>
                <a:lnTo>
                  <a:pt x="9" y="19"/>
                </a:lnTo>
                <a:lnTo>
                  <a:pt x="18" y="27"/>
                </a:lnTo>
                <a:lnTo>
                  <a:pt x="31" y="42"/>
                </a:lnTo>
                <a:lnTo>
                  <a:pt x="22" y="23"/>
                </a:lnTo>
                <a:lnTo>
                  <a:pt x="18" y="4"/>
                </a:lnTo>
                <a:lnTo>
                  <a:pt x="26" y="0"/>
                </a:lnTo>
                <a:lnTo>
                  <a:pt x="31" y="0"/>
                </a:lnTo>
                <a:lnTo>
                  <a:pt x="35" y="12"/>
                </a:lnTo>
                <a:lnTo>
                  <a:pt x="31" y="23"/>
                </a:lnTo>
                <a:lnTo>
                  <a:pt x="26" y="3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2" name="Freeform 35">
            <a:extLst>
              <a:ext uri="{FF2B5EF4-FFF2-40B4-BE49-F238E27FC236}">
                <a16:creationId xmlns:a16="http://schemas.microsoft.com/office/drawing/2014/main" id="{8F28E0A1-1CB3-41D8-805B-C8D1FEC5718A}"/>
              </a:ext>
            </a:extLst>
          </p:cNvPr>
          <p:cNvSpPr>
            <a:spLocks/>
          </p:cNvSpPr>
          <p:nvPr/>
        </p:nvSpPr>
        <p:spPr bwMode="auto">
          <a:xfrm>
            <a:off x="2439989" y="4470400"/>
            <a:ext cx="122237" cy="107950"/>
          </a:xfrm>
          <a:custGeom>
            <a:avLst/>
            <a:gdLst>
              <a:gd name="T0" fmla="*/ 2147483646 w 77"/>
              <a:gd name="T1" fmla="*/ 2147483646 h 68"/>
              <a:gd name="T2" fmla="*/ 2147483646 w 77"/>
              <a:gd name="T3" fmla="*/ 2147483646 h 68"/>
              <a:gd name="T4" fmla="*/ 2147483646 w 77"/>
              <a:gd name="T5" fmla="*/ 2147483646 h 68"/>
              <a:gd name="T6" fmla="*/ 2147483646 w 77"/>
              <a:gd name="T7" fmla="*/ 2147483646 h 68"/>
              <a:gd name="T8" fmla="*/ 2147483646 w 77"/>
              <a:gd name="T9" fmla="*/ 2147483646 h 68"/>
              <a:gd name="T10" fmla="*/ 2147483646 w 77"/>
              <a:gd name="T11" fmla="*/ 2147483646 h 68"/>
              <a:gd name="T12" fmla="*/ 2147483646 w 77"/>
              <a:gd name="T13" fmla="*/ 2147483646 h 68"/>
              <a:gd name="T14" fmla="*/ 2147483646 w 77"/>
              <a:gd name="T15" fmla="*/ 2147483646 h 68"/>
              <a:gd name="T16" fmla="*/ 2147483646 w 77"/>
              <a:gd name="T17" fmla="*/ 2147483646 h 68"/>
              <a:gd name="T18" fmla="*/ 0 w 77"/>
              <a:gd name="T19" fmla="*/ 2147483646 h 68"/>
              <a:gd name="T20" fmla="*/ 2147483646 w 77"/>
              <a:gd name="T21" fmla="*/ 2147483646 h 68"/>
              <a:gd name="T22" fmla="*/ 2147483646 w 77"/>
              <a:gd name="T23" fmla="*/ 2147483646 h 68"/>
              <a:gd name="T24" fmla="*/ 2147483646 w 77"/>
              <a:gd name="T25" fmla="*/ 2147483646 h 68"/>
              <a:gd name="T26" fmla="*/ 2147483646 w 77"/>
              <a:gd name="T27" fmla="*/ 2147483646 h 68"/>
              <a:gd name="T28" fmla="*/ 2147483646 w 77"/>
              <a:gd name="T29" fmla="*/ 0 h 68"/>
              <a:gd name="T30" fmla="*/ 2147483646 w 77"/>
              <a:gd name="T31" fmla="*/ 2147483646 h 68"/>
              <a:gd name="T32" fmla="*/ 2147483646 w 77"/>
              <a:gd name="T33" fmla="*/ 2147483646 h 68"/>
              <a:gd name="T34" fmla="*/ 2147483646 w 77"/>
              <a:gd name="T35" fmla="*/ 2147483646 h 68"/>
              <a:gd name="T36" fmla="*/ 2147483646 w 77"/>
              <a:gd name="T37" fmla="*/ 2147483646 h 68"/>
              <a:gd name="T38" fmla="*/ 2147483646 w 77"/>
              <a:gd name="T39" fmla="*/ 2147483646 h 68"/>
              <a:gd name="T40" fmla="*/ 2147483646 w 77"/>
              <a:gd name="T41" fmla="*/ 2147483646 h 68"/>
              <a:gd name="T42" fmla="*/ 2147483646 w 77"/>
              <a:gd name="T43" fmla="*/ 2147483646 h 68"/>
              <a:gd name="T44" fmla="*/ 2147483646 w 77"/>
              <a:gd name="T45" fmla="*/ 2147483646 h 68"/>
              <a:gd name="T46" fmla="*/ 2147483646 w 77"/>
              <a:gd name="T47" fmla="*/ 2147483646 h 68"/>
              <a:gd name="T48" fmla="*/ 2147483646 w 77"/>
              <a:gd name="T49" fmla="*/ 2147483646 h 68"/>
              <a:gd name="T50" fmla="*/ 2147483646 w 77"/>
              <a:gd name="T51" fmla="*/ 2147483646 h 68"/>
              <a:gd name="T52" fmla="*/ 2147483646 w 77"/>
              <a:gd name="T53" fmla="*/ 2147483646 h 68"/>
              <a:gd name="T54" fmla="*/ 2147483646 w 77"/>
              <a:gd name="T55" fmla="*/ 2147483646 h 68"/>
              <a:gd name="T56" fmla="*/ 2147483646 w 77"/>
              <a:gd name="T57" fmla="*/ 2147483646 h 68"/>
              <a:gd name="T58" fmla="*/ 2147483646 w 77"/>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68"/>
              <a:gd name="T92" fmla="*/ 77 w 77"/>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68">
                <a:moveTo>
                  <a:pt x="39" y="26"/>
                </a:moveTo>
                <a:lnTo>
                  <a:pt x="52" y="45"/>
                </a:lnTo>
                <a:lnTo>
                  <a:pt x="56" y="57"/>
                </a:lnTo>
                <a:lnTo>
                  <a:pt x="52" y="68"/>
                </a:lnTo>
                <a:lnTo>
                  <a:pt x="39" y="57"/>
                </a:lnTo>
                <a:lnTo>
                  <a:pt x="34" y="42"/>
                </a:lnTo>
                <a:lnTo>
                  <a:pt x="39" y="26"/>
                </a:lnTo>
                <a:lnTo>
                  <a:pt x="30" y="34"/>
                </a:lnTo>
                <a:lnTo>
                  <a:pt x="17" y="42"/>
                </a:lnTo>
                <a:lnTo>
                  <a:pt x="0" y="42"/>
                </a:lnTo>
                <a:lnTo>
                  <a:pt x="4" y="30"/>
                </a:lnTo>
                <a:lnTo>
                  <a:pt x="17" y="26"/>
                </a:lnTo>
                <a:lnTo>
                  <a:pt x="39" y="26"/>
                </a:lnTo>
                <a:lnTo>
                  <a:pt x="30" y="15"/>
                </a:lnTo>
                <a:lnTo>
                  <a:pt x="30" y="0"/>
                </a:lnTo>
                <a:lnTo>
                  <a:pt x="34" y="4"/>
                </a:lnTo>
                <a:lnTo>
                  <a:pt x="39" y="11"/>
                </a:lnTo>
                <a:lnTo>
                  <a:pt x="34" y="23"/>
                </a:lnTo>
                <a:lnTo>
                  <a:pt x="52" y="15"/>
                </a:lnTo>
                <a:lnTo>
                  <a:pt x="60" y="11"/>
                </a:lnTo>
                <a:lnTo>
                  <a:pt x="69" y="15"/>
                </a:lnTo>
                <a:lnTo>
                  <a:pt x="65" y="23"/>
                </a:lnTo>
                <a:lnTo>
                  <a:pt x="56" y="23"/>
                </a:lnTo>
                <a:lnTo>
                  <a:pt x="34" y="23"/>
                </a:lnTo>
                <a:lnTo>
                  <a:pt x="73" y="38"/>
                </a:lnTo>
                <a:lnTo>
                  <a:pt x="77" y="45"/>
                </a:lnTo>
                <a:lnTo>
                  <a:pt x="73" y="45"/>
                </a:lnTo>
                <a:lnTo>
                  <a:pt x="60" y="45"/>
                </a:lnTo>
                <a:lnTo>
                  <a:pt x="47" y="34"/>
                </a:lnTo>
                <a:lnTo>
                  <a:pt x="39"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3" name="Freeform 36">
            <a:extLst>
              <a:ext uri="{FF2B5EF4-FFF2-40B4-BE49-F238E27FC236}">
                <a16:creationId xmlns:a16="http://schemas.microsoft.com/office/drawing/2014/main" id="{0992CD0F-F1D5-4731-A54C-97B640D4A835}"/>
              </a:ext>
            </a:extLst>
          </p:cNvPr>
          <p:cNvSpPr>
            <a:spLocks/>
          </p:cNvSpPr>
          <p:nvPr/>
        </p:nvSpPr>
        <p:spPr bwMode="auto">
          <a:xfrm>
            <a:off x="2371726" y="4565650"/>
            <a:ext cx="130175" cy="84138"/>
          </a:xfrm>
          <a:custGeom>
            <a:avLst/>
            <a:gdLst>
              <a:gd name="T0" fmla="*/ 2147483646 w 82"/>
              <a:gd name="T1" fmla="*/ 2147483646 h 53"/>
              <a:gd name="T2" fmla="*/ 2147483646 w 82"/>
              <a:gd name="T3" fmla="*/ 2147483646 h 53"/>
              <a:gd name="T4" fmla="*/ 2147483646 w 82"/>
              <a:gd name="T5" fmla="*/ 2147483646 h 53"/>
              <a:gd name="T6" fmla="*/ 2147483646 w 82"/>
              <a:gd name="T7" fmla="*/ 2147483646 h 53"/>
              <a:gd name="T8" fmla="*/ 2147483646 w 82"/>
              <a:gd name="T9" fmla="*/ 2147483646 h 53"/>
              <a:gd name="T10" fmla="*/ 2147483646 w 82"/>
              <a:gd name="T11" fmla="*/ 2147483646 h 53"/>
              <a:gd name="T12" fmla="*/ 2147483646 w 82"/>
              <a:gd name="T13" fmla="*/ 2147483646 h 53"/>
              <a:gd name="T14" fmla="*/ 2147483646 w 82"/>
              <a:gd name="T15" fmla="*/ 2147483646 h 53"/>
              <a:gd name="T16" fmla="*/ 0 w 82"/>
              <a:gd name="T17" fmla="*/ 2147483646 h 53"/>
              <a:gd name="T18" fmla="*/ 2147483646 w 82"/>
              <a:gd name="T19" fmla="*/ 2147483646 h 53"/>
              <a:gd name="T20" fmla="*/ 2147483646 w 82"/>
              <a:gd name="T21" fmla="*/ 2147483646 h 53"/>
              <a:gd name="T22" fmla="*/ 2147483646 w 82"/>
              <a:gd name="T23" fmla="*/ 2147483646 h 53"/>
              <a:gd name="T24" fmla="*/ 2147483646 w 82"/>
              <a:gd name="T25" fmla="*/ 2147483646 h 53"/>
              <a:gd name="T26" fmla="*/ 2147483646 w 82"/>
              <a:gd name="T27" fmla="*/ 0 h 53"/>
              <a:gd name="T28" fmla="*/ 2147483646 w 82"/>
              <a:gd name="T29" fmla="*/ 0 h 53"/>
              <a:gd name="T30" fmla="*/ 2147483646 w 82"/>
              <a:gd name="T31" fmla="*/ 2147483646 h 53"/>
              <a:gd name="T32" fmla="*/ 2147483646 w 82"/>
              <a:gd name="T33" fmla="*/ 2147483646 h 53"/>
              <a:gd name="T34" fmla="*/ 2147483646 w 82"/>
              <a:gd name="T35" fmla="*/ 2147483646 h 53"/>
              <a:gd name="T36" fmla="*/ 2147483646 w 82"/>
              <a:gd name="T37" fmla="*/ 0 h 53"/>
              <a:gd name="T38" fmla="*/ 2147483646 w 82"/>
              <a:gd name="T39" fmla="*/ 2147483646 h 53"/>
              <a:gd name="T40" fmla="*/ 2147483646 w 82"/>
              <a:gd name="T41" fmla="*/ 2147483646 h 53"/>
              <a:gd name="T42" fmla="*/ 2147483646 w 82"/>
              <a:gd name="T43" fmla="*/ 2147483646 h 53"/>
              <a:gd name="T44" fmla="*/ 2147483646 w 82"/>
              <a:gd name="T45" fmla="*/ 2147483646 h 53"/>
              <a:gd name="T46" fmla="*/ 2147483646 w 82"/>
              <a:gd name="T47" fmla="*/ 2147483646 h 53"/>
              <a:gd name="T48" fmla="*/ 2147483646 w 82"/>
              <a:gd name="T49" fmla="*/ 2147483646 h 53"/>
              <a:gd name="T50" fmla="*/ 2147483646 w 82"/>
              <a:gd name="T51" fmla="*/ 2147483646 h 53"/>
              <a:gd name="T52" fmla="*/ 2147483646 w 82"/>
              <a:gd name="T53" fmla="*/ 2147483646 h 53"/>
              <a:gd name="T54" fmla="*/ 2147483646 w 82"/>
              <a:gd name="T55" fmla="*/ 2147483646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2"/>
              <a:gd name="T85" fmla="*/ 0 h 53"/>
              <a:gd name="T86" fmla="*/ 82 w 82"/>
              <a:gd name="T87" fmla="*/ 53 h 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2" h="53">
                <a:moveTo>
                  <a:pt x="39" y="19"/>
                </a:moveTo>
                <a:lnTo>
                  <a:pt x="56" y="34"/>
                </a:lnTo>
                <a:lnTo>
                  <a:pt x="60" y="42"/>
                </a:lnTo>
                <a:lnTo>
                  <a:pt x="56" y="53"/>
                </a:lnTo>
                <a:lnTo>
                  <a:pt x="43" y="46"/>
                </a:lnTo>
                <a:lnTo>
                  <a:pt x="34" y="34"/>
                </a:lnTo>
                <a:lnTo>
                  <a:pt x="39" y="19"/>
                </a:lnTo>
                <a:lnTo>
                  <a:pt x="30" y="31"/>
                </a:lnTo>
                <a:lnTo>
                  <a:pt x="0" y="46"/>
                </a:lnTo>
                <a:lnTo>
                  <a:pt x="4" y="34"/>
                </a:lnTo>
                <a:lnTo>
                  <a:pt x="13" y="27"/>
                </a:lnTo>
                <a:lnTo>
                  <a:pt x="39" y="19"/>
                </a:lnTo>
                <a:lnTo>
                  <a:pt x="30" y="12"/>
                </a:lnTo>
                <a:lnTo>
                  <a:pt x="26" y="0"/>
                </a:lnTo>
                <a:lnTo>
                  <a:pt x="34" y="0"/>
                </a:lnTo>
                <a:lnTo>
                  <a:pt x="39" y="8"/>
                </a:lnTo>
                <a:lnTo>
                  <a:pt x="34" y="19"/>
                </a:lnTo>
                <a:lnTo>
                  <a:pt x="52" y="8"/>
                </a:lnTo>
                <a:lnTo>
                  <a:pt x="73" y="0"/>
                </a:lnTo>
                <a:lnTo>
                  <a:pt x="69" y="8"/>
                </a:lnTo>
                <a:lnTo>
                  <a:pt x="56" y="16"/>
                </a:lnTo>
                <a:lnTo>
                  <a:pt x="34" y="19"/>
                </a:lnTo>
                <a:lnTo>
                  <a:pt x="77" y="23"/>
                </a:lnTo>
                <a:lnTo>
                  <a:pt x="82" y="27"/>
                </a:lnTo>
                <a:lnTo>
                  <a:pt x="77" y="31"/>
                </a:lnTo>
                <a:lnTo>
                  <a:pt x="60" y="31"/>
                </a:lnTo>
                <a:lnTo>
                  <a:pt x="52" y="23"/>
                </a:lnTo>
                <a:lnTo>
                  <a:pt x="39"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4" name="Freeform 37">
            <a:extLst>
              <a:ext uri="{FF2B5EF4-FFF2-40B4-BE49-F238E27FC236}">
                <a16:creationId xmlns:a16="http://schemas.microsoft.com/office/drawing/2014/main" id="{2E093C8F-F3C8-4E8F-9D98-977FEB8AA36C}"/>
              </a:ext>
            </a:extLst>
          </p:cNvPr>
          <p:cNvSpPr>
            <a:spLocks/>
          </p:cNvSpPr>
          <p:nvPr/>
        </p:nvSpPr>
        <p:spPr bwMode="auto">
          <a:xfrm>
            <a:off x="2255839" y="4565650"/>
            <a:ext cx="109537" cy="127000"/>
          </a:xfrm>
          <a:custGeom>
            <a:avLst/>
            <a:gdLst>
              <a:gd name="T0" fmla="*/ 2147483646 w 69"/>
              <a:gd name="T1" fmla="*/ 2147483646 h 80"/>
              <a:gd name="T2" fmla="*/ 2147483646 w 69"/>
              <a:gd name="T3" fmla="*/ 2147483646 h 80"/>
              <a:gd name="T4" fmla="*/ 2147483646 w 69"/>
              <a:gd name="T5" fmla="*/ 2147483646 h 80"/>
              <a:gd name="T6" fmla="*/ 0 w 69"/>
              <a:gd name="T7" fmla="*/ 2147483646 h 80"/>
              <a:gd name="T8" fmla="*/ 2147483646 w 69"/>
              <a:gd name="T9" fmla="*/ 2147483646 h 80"/>
              <a:gd name="T10" fmla="*/ 2147483646 w 69"/>
              <a:gd name="T11" fmla="*/ 2147483646 h 80"/>
              <a:gd name="T12" fmla="*/ 2147483646 w 69"/>
              <a:gd name="T13" fmla="*/ 2147483646 h 80"/>
              <a:gd name="T14" fmla="*/ 2147483646 w 69"/>
              <a:gd name="T15" fmla="*/ 2147483646 h 80"/>
              <a:gd name="T16" fmla="*/ 2147483646 w 69"/>
              <a:gd name="T17" fmla="*/ 2147483646 h 80"/>
              <a:gd name="T18" fmla="*/ 2147483646 w 69"/>
              <a:gd name="T19" fmla="*/ 0 h 80"/>
              <a:gd name="T20" fmla="*/ 2147483646 w 69"/>
              <a:gd name="T21" fmla="*/ 2147483646 h 80"/>
              <a:gd name="T22" fmla="*/ 2147483646 w 69"/>
              <a:gd name="T23" fmla="*/ 2147483646 h 80"/>
              <a:gd name="T24" fmla="*/ 2147483646 w 69"/>
              <a:gd name="T25" fmla="*/ 2147483646 h 80"/>
              <a:gd name="T26" fmla="*/ 2147483646 w 69"/>
              <a:gd name="T27" fmla="*/ 2147483646 h 80"/>
              <a:gd name="T28" fmla="*/ 2147483646 w 69"/>
              <a:gd name="T29" fmla="*/ 2147483646 h 80"/>
              <a:gd name="T30" fmla="*/ 2147483646 w 69"/>
              <a:gd name="T31" fmla="*/ 2147483646 h 80"/>
              <a:gd name="T32" fmla="*/ 2147483646 w 69"/>
              <a:gd name="T33" fmla="*/ 2147483646 h 80"/>
              <a:gd name="T34" fmla="*/ 2147483646 w 69"/>
              <a:gd name="T35" fmla="*/ 2147483646 h 80"/>
              <a:gd name="T36" fmla="*/ 2147483646 w 69"/>
              <a:gd name="T37" fmla="*/ 2147483646 h 80"/>
              <a:gd name="T38" fmla="*/ 2147483646 w 69"/>
              <a:gd name="T39" fmla="*/ 2147483646 h 80"/>
              <a:gd name="T40" fmla="*/ 2147483646 w 69"/>
              <a:gd name="T41" fmla="*/ 2147483646 h 80"/>
              <a:gd name="T42" fmla="*/ 2147483646 w 69"/>
              <a:gd name="T43" fmla="*/ 2147483646 h 80"/>
              <a:gd name="T44" fmla="*/ 2147483646 w 69"/>
              <a:gd name="T45" fmla="*/ 2147483646 h 80"/>
              <a:gd name="T46" fmla="*/ 2147483646 w 69"/>
              <a:gd name="T47" fmla="*/ 2147483646 h 80"/>
              <a:gd name="T48" fmla="*/ 2147483646 w 69"/>
              <a:gd name="T49" fmla="*/ 2147483646 h 80"/>
              <a:gd name="T50" fmla="*/ 2147483646 w 69"/>
              <a:gd name="T51" fmla="*/ 2147483646 h 80"/>
              <a:gd name="T52" fmla="*/ 2147483646 w 69"/>
              <a:gd name="T53" fmla="*/ 2147483646 h 80"/>
              <a:gd name="T54" fmla="*/ 2147483646 w 69"/>
              <a:gd name="T55" fmla="*/ 2147483646 h 80"/>
              <a:gd name="T56" fmla="*/ 2147483646 w 69"/>
              <a:gd name="T57" fmla="*/ 2147483646 h 80"/>
              <a:gd name="T58" fmla="*/ 2147483646 w 69"/>
              <a:gd name="T59" fmla="*/ 2147483646 h 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80"/>
              <a:gd name="T92" fmla="*/ 69 w 69"/>
              <a:gd name="T93" fmla="*/ 80 h 8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80">
                <a:moveTo>
                  <a:pt x="47" y="46"/>
                </a:moveTo>
                <a:lnTo>
                  <a:pt x="22" y="53"/>
                </a:lnTo>
                <a:lnTo>
                  <a:pt x="13" y="53"/>
                </a:lnTo>
                <a:lnTo>
                  <a:pt x="0" y="46"/>
                </a:lnTo>
                <a:lnTo>
                  <a:pt x="13" y="38"/>
                </a:lnTo>
                <a:lnTo>
                  <a:pt x="26" y="34"/>
                </a:lnTo>
                <a:lnTo>
                  <a:pt x="43" y="42"/>
                </a:lnTo>
                <a:lnTo>
                  <a:pt x="34" y="34"/>
                </a:lnTo>
                <a:lnTo>
                  <a:pt x="26" y="19"/>
                </a:lnTo>
                <a:lnTo>
                  <a:pt x="26" y="0"/>
                </a:lnTo>
                <a:lnTo>
                  <a:pt x="39" y="8"/>
                </a:lnTo>
                <a:lnTo>
                  <a:pt x="43" y="19"/>
                </a:lnTo>
                <a:lnTo>
                  <a:pt x="43" y="46"/>
                </a:lnTo>
                <a:lnTo>
                  <a:pt x="52" y="38"/>
                </a:lnTo>
                <a:lnTo>
                  <a:pt x="60" y="38"/>
                </a:lnTo>
                <a:lnTo>
                  <a:pt x="69" y="42"/>
                </a:lnTo>
                <a:lnTo>
                  <a:pt x="65" y="46"/>
                </a:lnTo>
                <a:lnTo>
                  <a:pt x="60" y="50"/>
                </a:lnTo>
                <a:lnTo>
                  <a:pt x="47" y="42"/>
                </a:lnTo>
                <a:lnTo>
                  <a:pt x="52" y="61"/>
                </a:lnTo>
                <a:lnTo>
                  <a:pt x="52" y="80"/>
                </a:lnTo>
                <a:lnTo>
                  <a:pt x="47" y="72"/>
                </a:lnTo>
                <a:lnTo>
                  <a:pt x="43" y="61"/>
                </a:lnTo>
                <a:lnTo>
                  <a:pt x="47" y="38"/>
                </a:lnTo>
                <a:lnTo>
                  <a:pt x="30" y="76"/>
                </a:lnTo>
                <a:lnTo>
                  <a:pt x="22" y="76"/>
                </a:lnTo>
                <a:lnTo>
                  <a:pt x="22" y="72"/>
                </a:lnTo>
                <a:lnTo>
                  <a:pt x="26" y="61"/>
                </a:lnTo>
                <a:lnTo>
                  <a:pt x="34" y="53"/>
                </a:lnTo>
                <a:lnTo>
                  <a:pt x="47" y="4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5" name="Freeform 38">
            <a:extLst>
              <a:ext uri="{FF2B5EF4-FFF2-40B4-BE49-F238E27FC236}">
                <a16:creationId xmlns:a16="http://schemas.microsoft.com/office/drawing/2014/main" id="{D415845B-241D-4025-9E9D-DAC405D09611}"/>
              </a:ext>
            </a:extLst>
          </p:cNvPr>
          <p:cNvSpPr>
            <a:spLocks/>
          </p:cNvSpPr>
          <p:nvPr/>
        </p:nvSpPr>
        <p:spPr bwMode="auto">
          <a:xfrm>
            <a:off x="2433639" y="4632325"/>
            <a:ext cx="109537"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2147483646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0 h 60"/>
              <a:gd name="T24" fmla="*/ 2147483646 w 69"/>
              <a:gd name="T25" fmla="*/ 2147483646 h 60"/>
              <a:gd name="T26" fmla="*/ 2147483646 w 69"/>
              <a:gd name="T27" fmla="*/ 2147483646 h 60"/>
              <a:gd name="T28" fmla="*/ 2147483646 w 69"/>
              <a:gd name="T29" fmla="*/ 2147483646 h 60"/>
              <a:gd name="T30" fmla="*/ 2147483646 w 69"/>
              <a:gd name="T31" fmla="*/ 2147483646 h 60"/>
              <a:gd name="T32" fmla="*/ 2147483646 w 69"/>
              <a:gd name="T33" fmla="*/ 2147483646 h 60"/>
              <a:gd name="T34" fmla="*/ 2147483646 w 69"/>
              <a:gd name="T35" fmla="*/ 2147483646 h 60"/>
              <a:gd name="T36" fmla="*/ 2147483646 w 69"/>
              <a:gd name="T37" fmla="*/ 2147483646 h 60"/>
              <a:gd name="T38" fmla="*/ 2147483646 w 69"/>
              <a:gd name="T39" fmla="*/ 2147483646 h 60"/>
              <a:gd name="T40" fmla="*/ 2147483646 w 69"/>
              <a:gd name="T41" fmla="*/ 2147483646 h 60"/>
              <a:gd name="T42" fmla="*/ 2147483646 w 69"/>
              <a:gd name="T43" fmla="*/ 2147483646 h 60"/>
              <a:gd name="T44" fmla="*/ 2147483646 w 69"/>
              <a:gd name="T45" fmla="*/ 2147483646 h 60"/>
              <a:gd name="T46" fmla="*/ 2147483646 w 69"/>
              <a:gd name="T47" fmla="*/ 2147483646 h 60"/>
              <a:gd name="T48" fmla="*/ 2147483646 w 69"/>
              <a:gd name="T49" fmla="*/ 2147483646 h 60"/>
              <a:gd name="T50" fmla="*/ 2147483646 w 69"/>
              <a:gd name="T51" fmla="*/ 2147483646 h 60"/>
              <a:gd name="T52" fmla="*/ 2147483646 w 69"/>
              <a:gd name="T53" fmla="*/ 2147483646 h 60"/>
              <a:gd name="T54" fmla="*/ 2147483646 w 69"/>
              <a:gd name="T55" fmla="*/ 2147483646 h 60"/>
              <a:gd name="T56" fmla="*/ 2147483646 w 69"/>
              <a:gd name="T57" fmla="*/ 2147483646 h 60"/>
              <a:gd name="T58" fmla="*/ 2147483646 w 69"/>
              <a:gd name="T59" fmla="*/ 2147483646 h 60"/>
              <a:gd name="T60" fmla="*/ 2147483646 w 69"/>
              <a:gd name="T61" fmla="*/ 2147483646 h 60"/>
              <a:gd name="T62" fmla="*/ 2147483646 w 69"/>
              <a:gd name="T63" fmla="*/ 2147483646 h 60"/>
              <a:gd name="T64" fmla="*/ 2147483646 w 69"/>
              <a:gd name="T65" fmla="*/ 2147483646 h 60"/>
              <a:gd name="T66" fmla="*/ 2147483646 w 69"/>
              <a:gd name="T67" fmla="*/ 2147483646 h 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9"/>
              <a:gd name="T103" fmla="*/ 0 h 60"/>
              <a:gd name="T104" fmla="*/ 69 w 69"/>
              <a:gd name="T105" fmla="*/ 60 h 6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9" h="60">
                <a:moveTo>
                  <a:pt x="26" y="60"/>
                </a:moveTo>
                <a:lnTo>
                  <a:pt x="17" y="53"/>
                </a:lnTo>
                <a:lnTo>
                  <a:pt x="13" y="49"/>
                </a:lnTo>
                <a:lnTo>
                  <a:pt x="17" y="42"/>
                </a:lnTo>
                <a:lnTo>
                  <a:pt x="26" y="30"/>
                </a:lnTo>
                <a:lnTo>
                  <a:pt x="13" y="34"/>
                </a:lnTo>
                <a:lnTo>
                  <a:pt x="0" y="26"/>
                </a:lnTo>
                <a:lnTo>
                  <a:pt x="4" y="23"/>
                </a:lnTo>
                <a:lnTo>
                  <a:pt x="13" y="23"/>
                </a:lnTo>
                <a:lnTo>
                  <a:pt x="21" y="30"/>
                </a:lnTo>
                <a:lnTo>
                  <a:pt x="26" y="15"/>
                </a:lnTo>
                <a:lnTo>
                  <a:pt x="34" y="0"/>
                </a:lnTo>
                <a:lnTo>
                  <a:pt x="38" y="8"/>
                </a:lnTo>
                <a:lnTo>
                  <a:pt x="34" y="15"/>
                </a:lnTo>
                <a:lnTo>
                  <a:pt x="26" y="30"/>
                </a:lnTo>
                <a:lnTo>
                  <a:pt x="60" y="11"/>
                </a:lnTo>
                <a:lnTo>
                  <a:pt x="69" y="15"/>
                </a:lnTo>
                <a:lnTo>
                  <a:pt x="56" y="26"/>
                </a:lnTo>
                <a:lnTo>
                  <a:pt x="43" y="26"/>
                </a:lnTo>
                <a:lnTo>
                  <a:pt x="30" y="30"/>
                </a:lnTo>
                <a:lnTo>
                  <a:pt x="51" y="30"/>
                </a:lnTo>
                <a:lnTo>
                  <a:pt x="56" y="34"/>
                </a:lnTo>
                <a:lnTo>
                  <a:pt x="64" y="45"/>
                </a:lnTo>
                <a:lnTo>
                  <a:pt x="60" y="45"/>
                </a:lnTo>
                <a:lnTo>
                  <a:pt x="47" y="45"/>
                </a:lnTo>
                <a:lnTo>
                  <a:pt x="38" y="42"/>
                </a:lnTo>
                <a:lnTo>
                  <a:pt x="30" y="34"/>
                </a:lnTo>
                <a:lnTo>
                  <a:pt x="26" y="34"/>
                </a:lnTo>
                <a:lnTo>
                  <a:pt x="30" y="49"/>
                </a:lnTo>
                <a:lnTo>
                  <a:pt x="30" y="57"/>
                </a:lnTo>
                <a:lnTo>
                  <a:pt x="30" y="60"/>
                </a:lnTo>
                <a:lnTo>
                  <a:pt x="26" y="6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6" name="Freeform 39">
            <a:extLst>
              <a:ext uri="{FF2B5EF4-FFF2-40B4-BE49-F238E27FC236}">
                <a16:creationId xmlns:a16="http://schemas.microsoft.com/office/drawing/2014/main" id="{0F9033E1-C8FF-43A3-8CA2-36D1F62F63E2}"/>
              </a:ext>
            </a:extLst>
          </p:cNvPr>
          <p:cNvSpPr>
            <a:spLocks/>
          </p:cNvSpPr>
          <p:nvPr/>
        </p:nvSpPr>
        <p:spPr bwMode="auto">
          <a:xfrm>
            <a:off x="2330450" y="4645025"/>
            <a:ext cx="115888" cy="10795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2147483646 h 68"/>
              <a:gd name="T24" fmla="*/ 2147483646 w 73"/>
              <a:gd name="T25" fmla="*/ 0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0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3"/>
              <a:gd name="T91" fmla="*/ 0 h 68"/>
              <a:gd name="T92" fmla="*/ 73 w 73"/>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3" h="68">
                <a:moveTo>
                  <a:pt x="73" y="41"/>
                </a:moveTo>
                <a:lnTo>
                  <a:pt x="65" y="34"/>
                </a:lnTo>
                <a:lnTo>
                  <a:pt x="56" y="30"/>
                </a:lnTo>
                <a:lnTo>
                  <a:pt x="30" y="30"/>
                </a:lnTo>
                <a:lnTo>
                  <a:pt x="43" y="26"/>
                </a:lnTo>
                <a:lnTo>
                  <a:pt x="56" y="22"/>
                </a:lnTo>
                <a:lnTo>
                  <a:pt x="69" y="15"/>
                </a:lnTo>
                <a:lnTo>
                  <a:pt x="69" y="11"/>
                </a:lnTo>
                <a:lnTo>
                  <a:pt x="60" y="11"/>
                </a:lnTo>
                <a:lnTo>
                  <a:pt x="26" y="34"/>
                </a:lnTo>
                <a:lnTo>
                  <a:pt x="35" y="15"/>
                </a:lnTo>
                <a:lnTo>
                  <a:pt x="39" y="7"/>
                </a:lnTo>
                <a:lnTo>
                  <a:pt x="35" y="0"/>
                </a:lnTo>
                <a:lnTo>
                  <a:pt x="26" y="15"/>
                </a:lnTo>
                <a:lnTo>
                  <a:pt x="26" y="30"/>
                </a:lnTo>
                <a:lnTo>
                  <a:pt x="13" y="22"/>
                </a:lnTo>
                <a:lnTo>
                  <a:pt x="9" y="22"/>
                </a:lnTo>
                <a:lnTo>
                  <a:pt x="0" y="22"/>
                </a:lnTo>
                <a:lnTo>
                  <a:pt x="13" y="30"/>
                </a:lnTo>
                <a:lnTo>
                  <a:pt x="30" y="26"/>
                </a:lnTo>
                <a:lnTo>
                  <a:pt x="18" y="45"/>
                </a:lnTo>
                <a:lnTo>
                  <a:pt x="18" y="56"/>
                </a:lnTo>
                <a:lnTo>
                  <a:pt x="26" y="68"/>
                </a:lnTo>
                <a:lnTo>
                  <a:pt x="30" y="56"/>
                </a:lnTo>
                <a:lnTo>
                  <a:pt x="30" y="41"/>
                </a:lnTo>
                <a:lnTo>
                  <a:pt x="30" y="30"/>
                </a:lnTo>
                <a:lnTo>
                  <a:pt x="43" y="41"/>
                </a:lnTo>
                <a:lnTo>
                  <a:pt x="60" y="45"/>
                </a:lnTo>
                <a:lnTo>
                  <a:pt x="73" y="4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7" name="Freeform 40">
            <a:extLst>
              <a:ext uri="{FF2B5EF4-FFF2-40B4-BE49-F238E27FC236}">
                <a16:creationId xmlns:a16="http://schemas.microsoft.com/office/drawing/2014/main" id="{B107B222-F832-457F-9068-CAECD22C0EE6}"/>
              </a:ext>
            </a:extLst>
          </p:cNvPr>
          <p:cNvSpPr>
            <a:spLocks/>
          </p:cNvSpPr>
          <p:nvPr/>
        </p:nvSpPr>
        <p:spPr bwMode="auto">
          <a:xfrm>
            <a:off x="2214563" y="4699001"/>
            <a:ext cx="144462" cy="41275"/>
          </a:xfrm>
          <a:custGeom>
            <a:avLst/>
            <a:gdLst>
              <a:gd name="T0" fmla="*/ 2147483646 w 91"/>
              <a:gd name="T1" fmla="*/ 2147483646 h 26"/>
              <a:gd name="T2" fmla="*/ 2147483646 w 91"/>
              <a:gd name="T3" fmla="*/ 2147483646 h 26"/>
              <a:gd name="T4" fmla="*/ 2147483646 w 91"/>
              <a:gd name="T5" fmla="*/ 2147483646 h 26"/>
              <a:gd name="T6" fmla="*/ 2147483646 w 91"/>
              <a:gd name="T7" fmla="*/ 2147483646 h 26"/>
              <a:gd name="T8" fmla="*/ 2147483646 w 91"/>
              <a:gd name="T9" fmla="*/ 2147483646 h 26"/>
              <a:gd name="T10" fmla="*/ 2147483646 w 91"/>
              <a:gd name="T11" fmla="*/ 0 h 26"/>
              <a:gd name="T12" fmla="*/ 2147483646 w 91"/>
              <a:gd name="T13" fmla="*/ 0 h 26"/>
              <a:gd name="T14" fmla="*/ 2147483646 w 91"/>
              <a:gd name="T15" fmla="*/ 2147483646 h 26"/>
              <a:gd name="T16" fmla="*/ 2147483646 w 91"/>
              <a:gd name="T17" fmla="*/ 2147483646 h 26"/>
              <a:gd name="T18" fmla="*/ 2147483646 w 91"/>
              <a:gd name="T19" fmla="*/ 2147483646 h 26"/>
              <a:gd name="T20" fmla="*/ 2147483646 w 91"/>
              <a:gd name="T21" fmla="*/ 2147483646 h 26"/>
              <a:gd name="T22" fmla="*/ 2147483646 w 91"/>
              <a:gd name="T23" fmla="*/ 2147483646 h 26"/>
              <a:gd name="T24" fmla="*/ 0 w 91"/>
              <a:gd name="T25" fmla="*/ 2147483646 h 26"/>
              <a:gd name="T26" fmla="*/ 2147483646 w 91"/>
              <a:gd name="T27" fmla="*/ 214748364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1"/>
              <a:gd name="T43" fmla="*/ 0 h 26"/>
              <a:gd name="T44" fmla="*/ 91 w 91"/>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1" h="26">
                <a:moveTo>
                  <a:pt x="91" y="18"/>
                </a:moveTo>
                <a:lnTo>
                  <a:pt x="73" y="15"/>
                </a:lnTo>
                <a:lnTo>
                  <a:pt x="48" y="18"/>
                </a:lnTo>
                <a:lnTo>
                  <a:pt x="60" y="7"/>
                </a:lnTo>
                <a:lnTo>
                  <a:pt x="60" y="3"/>
                </a:lnTo>
                <a:lnTo>
                  <a:pt x="52" y="0"/>
                </a:lnTo>
                <a:lnTo>
                  <a:pt x="48" y="3"/>
                </a:lnTo>
                <a:lnTo>
                  <a:pt x="48" y="11"/>
                </a:lnTo>
                <a:lnTo>
                  <a:pt x="52" y="18"/>
                </a:lnTo>
                <a:lnTo>
                  <a:pt x="26" y="15"/>
                </a:lnTo>
                <a:lnTo>
                  <a:pt x="13" y="18"/>
                </a:lnTo>
                <a:lnTo>
                  <a:pt x="0" y="26"/>
                </a:lnTo>
                <a:lnTo>
                  <a:pt x="91" y="1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8" name="Freeform 41">
            <a:extLst>
              <a:ext uri="{FF2B5EF4-FFF2-40B4-BE49-F238E27FC236}">
                <a16:creationId xmlns:a16="http://schemas.microsoft.com/office/drawing/2014/main" id="{A078C6F0-C923-4D20-86D6-9824E544B7B9}"/>
              </a:ext>
            </a:extLst>
          </p:cNvPr>
          <p:cNvSpPr>
            <a:spLocks/>
          </p:cNvSpPr>
          <p:nvPr/>
        </p:nvSpPr>
        <p:spPr bwMode="auto">
          <a:xfrm>
            <a:off x="2214563" y="4699001"/>
            <a:ext cx="144462" cy="41275"/>
          </a:xfrm>
          <a:custGeom>
            <a:avLst/>
            <a:gdLst>
              <a:gd name="T0" fmla="*/ 2147483646 w 91"/>
              <a:gd name="T1" fmla="*/ 2147483646 h 26"/>
              <a:gd name="T2" fmla="*/ 2147483646 w 91"/>
              <a:gd name="T3" fmla="*/ 2147483646 h 26"/>
              <a:gd name="T4" fmla="*/ 2147483646 w 91"/>
              <a:gd name="T5" fmla="*/ 2147483646 h 26"/>
              <a:gd name="T6" fmla="*/ 2147483646 w 91"/>
              <a:gd name="T7" fmla="*/ 2147483646 h 26"/>
              <a:gd name="T8" fmla="*/ 2147483646 w 91"/>
              <a:gd name="T9" fmla="*/ 2147483646 h 26"/>
              <a:gd name="T10" fmla="*/ 2147483646 w 91"/>
              <a:gd name="T11" fmla="*/ 0 h 26"/>
              <a:gd name="T12" fmla="*/ 2147483646 w 91"/>
              <a:gd name="T13" fmla="*/ 0 h 26"/>
              <a:gd name="T14" fmla="*/ 2147483646 w 91"/>
              <a:gd name="T15" fmla="*/ 2147483646 h 26"/>
              <a:gd name="T16" fmla="*/ 2147483646 w 91"/>
              <a:gd name="T17" fmla="*/ 2147483646 h 26"/>
              <a:gd name="T18" fmla="*/ 2147483646 w 91"/>
              <a:gd name="T19" fmla="*/ 2147483646 h 26"/>
              <a:gd name="T20" fmla="*/ 2147483646 w 91"/>
              <a:gd name="T21" fmla="*/ 2147483646 h 26"/>
              <a:gd name="T22" fmla="*/ 2147483646 w 91"/>
              <a:gd name="T23" fmla="*/ 2147483646 h 26"/>
              <a:gd name="T24" fmla="*/ 0 w 91"/>
              <a:gd name="T25" fmla="*/ 214748364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26"/>
              <a:gd name="T41" fmla="*/ 91 w 9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26">
                <a:moveTo>
                  <a:pt x="91" y="18"/>
                </a:moveTo>
                <a:lnTo>
                  <a:pt x="73" y="15"/>
                </a:lnTo>
                <a:lnTo>
                  <a:pt x="48" y="18"/>
                </a:lnTo>
                <a:lnTo>
                  <a:pt x="60" y="7"/>
                </a:lnTo>
                <a:lnTo>
                  <a:pt x="60" y="3"/>
                </a:lnTo>
                <a:lnTo>
                  <a:pt x="52" y="0"/>
                </a:lnTo>
                <a:lnTo>
                  <a:pt x="48" y="3"/>
                </a:lnTo>
                <a:lnTo>
                  <a:pt x="48" y="11"/>
                </a:lnTo>
                <a:lnTo>
                  <a:pt x="52" y="18"/>
                </a:lnTo>
                <a:lnTo>
                  <a:pt x="26" y="15"/>
                </a:lnTo>
                <a:lnTo>
                  <a:pt x="13" y="18"/>
                </a:lnTo>
                <a:lnTo>
                  <a:pt x="0" y="26"/>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9" name="Freeform 42">
            <a:extLst>
              <a:ext uri="{FF2B5EF4-FFF2-40B4-BE49-F238E27FC236}">
                <a16:creationId xmlns:a16="http://schemas.microsoft.com/office/drawing/2014/main" id="{21EE134E-1DD8-43CB-B88D-4EC2D1FFA4F1}"/>
              </a:ext>
            </a:extLst>
          </p:cNvPr>
          <p:cNvSpPr>
            <a:spLocks/>
          </p:cNvSpPr>
          <p:nvPr/>
        </p:nvSpPr>
        <p:spPr bwMode="auto">
          <a:xfrm>
            <a:off x="2214563" y="4727576"/>
            <a:ext cx="144462" cy="49213"/>
          </a:xfrm>
          <a:custGeom>
            <a:avLst/>
            <a:gdLst>
              <a:gd name="T0" fmla="*/ 0 w 91"/>
              <a:gd name="T1" fmla="*/ 2147483646 h 31"/>
              <a:gd name="T2" fmla="*/ 2147483646 w 91"/>
              <a:gd name="T3" fmla="*/ 2147483646 h 31"/>
              <a:gd name="T4" fmla="*/ 2147483646 w 91"/>
              <a:gd name="T5" fmla="*/ 0 h 31"/>
              <a:gd name="T6" fmla="*/ 2147483646 w 91"/>
              <a:gd name="T7" fmla="*/ 2147483646 h 31"/>
              <a:gd name="T8" fmla="*/ 2147483646 w 91"/>
              <a:gd name="T9" fmla="*/ 2147483646 h 31"/>
              <a:gd name="T10" fmla="*/ 2147483646 w 91"/>
              <a:gd name="T11" fmla="*/ 2147483646 h 31"/>
              <a:gd name="T12" fmla="*/ 2147483646 w 91"/>
              <a:gd name="T13" fmla="*/ 2147483646 h 31"/>
              <a:gd name="T14" fmla="*/ 2147483646 w 91"/>
              <a:gd name="T15" fmla="*/ 2147483646 h 31"/>
              <a:gd name="T16" fmla="*/ 2147483646 w 91"/>
              <a:gd name="T17" fmla="*/ 0 h 31"/>
              <a:gd name="T18" fmla="*/ 2147483646 w 91"/>
              <a:gd name="T19" fmla="*/ 2147483646 h 31"/>
              <a:gd name="T20" fmla="*/ 2147483646 w 91"/>
              <a:gd name="T21" fmla="*/ 2147483646 h 31"/>
              <a:gd name="T22" fmla="*/ 2147483646 w 91"/>
              <a:gd name="T23" fmla="*/ 2147483646 h 31"/>
              <a:gd name="T24" fmla="*/ 2147483646 w 91"/>
              <a:gd name="T25" fmla="*/ 2147483646 h 31"/>
              <a:gd name="T26" fmla="*/ 2147483646 w 91"/>
              <a:gd name="T27" fmla="*/ 2147483646 h 31"/>
              <a:gd name="T28" fmla="*/ 2147483646 w 91"/>
              <a:gd name="T29" fmla="*/ 0 h 31"/>
              <a:gd name="T30" fmla="*/ 2147483646 w 91"/>
              <a:gd name="T31" fmla="*/ 2147483646 h 31"/>
              <a:gd name="T32" fmla="*/ 2147483646 w 91"/>
              <a:gd name="T33" fmla="*/ 2147483646 h 31"/>
              <a:gd name="T34" fmla="*/ 2147483646 w 91"/>
              <a:gd name="T35" fmla="*/ 0 h 31"/>
              <a:gd name="T36" fmla="*/ 0 w 91"/>
              <a:gd name="T37" fmla="*/ 2147483646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31"/>
              <a:gd name="T59" fmla="*/ 91 w 91"/>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31">
                <a:moveTo>
                  <a:pt x="0" y="8"/>
                </a:moveTo>
                <a:lnTo>
                  <a:pt x="39" y="8"/>
                </a:lnTo>
                <a:lnTo>
                  <a:pt x="52" y="0"/>
                </a:lnTo>
                <a:lnTo>
                  <a:pt x="39" y="12"/>
                </a:lnTo>
                <a:lnTo>
                  <a:pt x="39" y="27"/>
                </a:lnTo>
                <a:lnTo>
                  <a:pt x="43" y="31"/>
                </a:lnTo>
                <a:lnTo>
                  <a:pt x="52" y="23"/>
                </a:lnTo>
                <a:lnTo>
                  <a:pt x="56" y="16"/>
                </a:lnTo>
                <a:lnTo>
                  <a:pt x="52" y="0"/>
                </a:lnTo>
                <a:lnTo>
                  <a:pt x="60" y="12"/>
                </a:lnTo>
                <a:lnTo>
                  <a:pt x="69" y="19"/>
                </a:lnTo>
                <a:lnTo>
                  <a:pt x="82" y="27"/>
                </a:lnTo>
                <a:lnTo>
                  <a:pt x="82" y="23"/>
                </a:lnTo>
                <a:lnTo>
                  <a:pt x="69" y="8"/>
                </a:lnTo>
                <a:lnTo>
                  <a:pt x="48" y="0"/>
                </a:lnTo>
                <a:lnTo>
                  <a:pt x="73" y="4"/>
                </a:lnTo>
                <a:lnTo>
                  <a:pt x="82" y="4"/>
                </a:lnTo>
                <a:lnTo>
                  <a:pt x="91" y="0"/>
                </a:lnTo>
                <a:lnTo>
                  <a:pt x="0" y="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0" name="Freeform 43">
            <a:extLst>
              <a:ext uri="{FF2B5EF4-FFF2-40B4-BE49-F238E27FC236}">
                <a16:creationId xmlns:a16="http://schemas.microsoft.com/office/drawing/2014/main" id="{28113589-AAB9-4361-B0BC-9B25FAC8EDA4}"/>
              </a:ext>
            </a:extLst>
          </p:cNvPr>
          <p:cNvSpPr>
            <a:spLocks/>
          </p:cNvSpPr>
          <p:nvPr/>
        </p:nvSpPr>
        <p:spPr bwMode="auto">
          <a:xfrm>
            <a:off x="2214563" y="4727576"/>
            <a:ext cx="144462" cy="49213"/>
          </a:xfrm>
          <a:custGeom>
            <a:avLst/>
            <a:gdLst>
              <a:gd name="T0" fmla="*/ 0 w 91"/>
              <a:gd name="T1" fmla="*/ 2147483646 h 31"/>
              <a:gd name="T2" fmla="*/ 2147483646 w 91"/>
              <a:gd name="T3" fmla="*/ 2147483646 h 31"/>
              <a:gd name="T4" fmla="*/ 2147483646 w 91"/>
              <a:gd name="T5" fmla="*/ 0 h 31"/>
              <a:gd name="T6" fmla="*/ 2147483646 w 91"/>
              <a:gd name="T7" fmla="*/ 2147483646 h 31"/>
              <a:gd name="T8" fmla="*/ 2147483646 w 91"/>
              <a:gd name="T9" fmla="*/ 2147483646 h 31"/>
              <a:gd name="T10" fmla="*/ 2147483646 w 91"/>
              <a:gd name="T11" fmla="*/ 2147483646 h 31"/>
              <a:gd name="T12" fmla="*/ 2147483646 w 91"/>
              <a:gd name="T13" fmla="*/ 2147483646 h 31"/>
              <a:gd name="T14" fmla="*/ 2147483646 w 91"/>
              <a:gd name="T15" fmla="*/ 2147483646 h 31"/>
              <a:gd name="T16" fmla="*/ 2147483646 w 91"/>
              <a:gd name="T17" fmla="*/ 0 h 31"/>
              <a:gd name="T18" fmla="*/ 2147483646 w 91"/>
              <a:gd name="T19" fmla="*/ 2147483646 h 31"/>
              <a:gd name="T20" fmla="*/ 2147483646 w 91"/>
              <a:gd name="T21" fmla="*/ 2147483646 h 31"/>
              <a:gd name="T22" fmla="*/ 2147483646 w 91"/>
              <a:gd name="T23" fmla="*/ 2147483646 h 31"/>
              <a:gd name="T24" fmla="*/ 2147483646 w 91"/>
              <a:gd name="T25" fmla="*/ 2147483646 h 31"/>
              <a:gd name="T26" fmla="*/ 2147483646 w 91"/>
              <a:gd name="T27" fmla="*/ 2147483646 h 31"/>
              <a:gd name="T28" fmla="*/ 2147483646 w 91"/>
              <a:gd name="T29" fmla="*/ 0 h 31"/>
              <a:gd name="T30" fmla="*/ 2147483646 w 91"/>
              <a:gd name="T31" fmla="*/ 2147483646 h 31"/>
              <a:gd name="T32" fmla="*/ 2147483646 w 91"/>
              <a:gd name="T33" fmla="*/ 2147483646 h 31"/>
              <a:gd name="T34" fmla="*/ 2147483646 w 91"/>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1"/>
              <a:gd name="T55" fmla="*/ 0 h 31"/>
              <a:gd name="T56" fmla="*/ 91 w 91"/>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1" h="31">
                <a:moveTo>
                  <a:pt x="0" y="8"/>
                </a:moveTo>
                <a:lnTo>
                  <a:pt x="39" y="8"/>
                </a:lnTo>
                <a:lnTo>
                  <a:pt x="52" y="0"/>
                </a:lnTo>
                <a:lnTo>
                  <a:pt x="39" y="12"/>
                </a:lnTo>
                <a:lnTo>
                  <a:pt x="39" y="27"/>
                </a:lnTo>
                <a:lnTo>
                  <a:pt x="43" y="31"/>
                </a:lnTo>
                <a:lnTo>
                  <a:pt x="52" y="23"/>
                </a:lnTo>
                <a:lnTo>
                  <a:pt x="56" y="16"/>
                </a:lnTo>
                <a:lnTo>
                  <a:pt x="52" y="0"/>
                </a:lnTo>
                <a:lnTo>
                  <a:pt x="60" y="12"/>
                </a:lnTo>
                <a:lnTo>
                  <a:pt x="69" y="19"/>
                </a:lnTo>
                <a:lnTo>
                  <a:pt x="82" y="27"/>
                </a:lnTo>
                <a:lnTo>
                  <a:pt x="82" y="23"/>
                </a:lnTo>
                <a:lnTo>
                  <a:pt x="69" y="8"/>
                </a:lnTo>
                <a:lnTo>
                  <a:pt x="48" y="0"/>
                </a:lnTo>
                <a:lnTo>
                  <a:pt x="73" y="4"/>
                </a:lnTo>
                <a:lnTo>
                  <a:pt x="82" y="4"/>
                </a:lnTo>
                <a:lnTo>
                  <a:pt x="91"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1" name="Freeform 44">
            <a:extLst>
              <a:ext uri="{FF2B5EF4-FFF2-40B4-BE49-F238E27FC236}">
                <a16:creationId xmlns:a16="http://schemas.microsoft.com/office/drawing/2014/main" id="{5D374F08-5DC8-4B30-BA02-8714517684DC}"/>
              </a:ext>
            </a:extLst>
          </p:cNvPr>
          <p:cNvSpPr>
            <a:spLocks/>
          </p:cNvSpPr>
          <p:nvPr/>
        </p:nvSpPr>
        <p:spPr bwMode="auto">
          <a:xfrm>
            <a:off x="2425701" y="4727575"/>
            <a:ext cx="117475" cy="107950"/>
          </a:xfrm>
          <a:custGeom>
            <a:avLst/>
            <a:gdLst>
              <a:gd name="T0" fmla="*/ 2147483646 w 74"/>
              <a:gd name="T1" fmla="*/ 2147483646 h 68"/>
              <a:gd name="T2" fmla="*/ 2147483646 w 74"/>
              <a:gd name="T3" fmla="*/ 2147483646 h 68"/>
              <a:gd name="T4" fmla="*/ 2147483646 w 74"/>
              <a:gd name="T5" fmla="*/ 2147483646 h 68"/>
              <a:gd name="T6" fmla="*/ 2147483646 w 74"/>
              <a:gd name="T7" fmla="*/ 2147483646 h 68"/>
              <a:gd name="T8" fmla="*/ 2147483646 w 74"/>
              <a:gd name="T9" fmla="*/ 2147483646 h 68"/>
              <a:gd name="T10" fmla="*/ 2147483646 w 74"/>
              <a:gd name="T11" fmla="*/ 2147483646 h 68"/>
              <a:gd name="T12" fmla="*/ 2147483646 w 74"/>
              <a:gd name="T13" fmla="*/ 2147483646 h 68"/>
              <a:gd name="T14" fmla="*/ 2147483646 w 74"/>
              <a:gd name="T15" fmla="*/ 2147483646 h 68"/>
              <a:gd name="T16" fmla="*/ 2147483646 w 74"/>
              <a:gd name="T17" fmla="*/ 2147483646 h 68"/>
              <a:gd name="T18" fmla="*/ 0 w 74"/>
              <a:gd name="T19" fmla="*/ 2147483646 h 68"/>
              <a:gd name="T20" fmla="*/ 2147483646 w 74"/>
              <a:gd name="T21" fmla="*/ 2147483646 h 68"/>
              <a:gd name="T22" fmla="*/ 2147483646 w 74"/>
              <a:gd name="T23" fmla="*/ 2147483646 h 68"/>
              <a:gd name="T24" fmla="*/ 2147483646 w 74"/>
              <a:gd name="T25" fmla="*/ 2147483646 h 68"/>
              <a:gd name="T26" fmla="*/ 2147483646 w 74"/>
              <a:gd name="T27" fmla="*/ 2147483646 h 68"/>
              <a:gd name="T28" fmla="*/ 2147483646 w 74"/>
              <a:gd name="T29" fmla="*/ 0 h 68"/>
              <a:gd name="T30" fmla="*/ 2147483646 w 74"/>
              <a:gd name="T31" fmla="*/ 2147483646 h 68"/>
              <a:gd name="T32" fmla="*/ 2147483646 w 74"/>
              <a:gd name="T33" fmla="*/ 2147483646 h 68"/>
              <a:gd name="T34" fmla="*/ 2147483646 w 74"/>
              <a:gd name="T35" fmla="*/ 2147483646 h 68"/>
              <a:gd name="T36" fmla="*/ 2147483646 w 74"/>
              <a:gd name="T37" fmla="*/ 2147483646 h 68"/>
              <a:gd name="T38" fmla="*/ 2147483646 w 74"/>
              <a:gd name="T39" fmla="*/ 2147483646 h 68"/>
              <a:gd name="T40" fmla="*/ 2147483646 w 74"/>
              <a:gd name="T41" fmla="*/ 2147483646 h 68"/>
              <a:gd name="T42" fmla="*/ 2147483646 w 74"/>
              <a:gd name="T43" fmla="*/ 2147483646 h 68"/>
              <a:gd name="T44" fmla="*/ 2147483646 w 74"/>
              <a:gd name="T45" fmla="*/ 2147483646 h 68"/>
              <a:gd name="T46" fmla="*/ 2147483646 w 74"/>
              <a:gd name="T47" fmla="*/ 2147483646 h 68"/>
              <a:gd name="T48" fmla="*/ 2147483646 w 74"/>
              <a:gd name="T49" fmla="*/ 2147483646 h 68"/>
              <a:gd name="T50" fmla="*/ 2147483646 w 74"/>
              <a:gd name="T51" fmla="*/ 2147483646 h 68"/>
              <a:gd name="T52" fmla="*/ 2147483646 w 74"/>
              <a:gd name="T53" fmla="*/ 2147483646 h 68"/>
              <a:gd name="T54" fmla="*/ 2147483646 w 74"/>
              <a:gd name="T55" fmla="*/ 2147483646 h 68"/>
              <a:gd name="T56" fmla="*/ 2147483646 w 74"/>
              <a:gd name="T57" fmla="*/ 2147483646 h 68"/>
              <a:gd name="T58" fmla="*/ 2147483646 w 74"/>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4"/>
              <a:gd name="T91" fmla="*/ 0 h 68"/>
              <a:gd name="T92" fmla="*/ 74 w 74"/>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4" h="68">
                <a:moveTo>
                  <a:pt x="39" y="23"/>
                </a:moveTo>
                <a:lnTo>
                  <a:pt x="52" y="46"/>
                </a:lnTo>
                <a:lnTo>
                  <a:pt x="52" y="57"/>
                </a:lnTo>
                <a:lnTo>
                  <a:pt x="52" y="68"/>
                </a:lnTo>
                <a:lnTo>
                  <a:pt x="35" y="57"/>
                </a:lnTo>
                <a:lnTo>
                  <a:pt x="31" y="42"/>
                </a:lnTo>
                <a:lnTo>
                  <a:pt x="35" y="23"/>
                </a:lnTo>
                <a:lnTo>
                  <a:pt x="31" y="34"/>
                </a:lnTo>
                <a:lnTo>
                  <a:pt x="13" y="42"/>
                </a:lnTo>
                <a:lnTo>
                  <a:pt x="0" y="42"/>
                </a:lnTo>
                <a:lnTo>
                  <a:pt x="5" y="31"/>
                </a:lnTo>
                <a:lnTo>
                  <a:pt x="13" y="23"/>
                </a:lnTo>
                <a:lnTo>
                  <a:pt x="39" y="23"/>
                </a:lnTo>
                <a:lnTo>
                  <a:pt x="26" y="16"/>
                </a:lnTo>
                <a:lnTo>
                  <a:pt x="26" y="0"/>
                </a:lnTo>
                <a:lnTo>
                  <a:pt x="35" y="4"/>
                </a:lnTo>
                <a:lnTo>
                  <a:pt x="35" y="8"/>
                </a:lnTo>
                <a:lnTo>
                  <a:pt x="35" y="23"/>
                </a:lnTo>
                <a:lnTo>
                  <a:pt x="52" y="16"/>
                </a:lnTo>
                <a:lnTo>
                  <a:pt x="61" y="12"/>
                </a:lnTo>
                <a:lnTo>
                  <a:pt x="69" y="16"/>
                </a:lnTo>
                <a:lnTo>
                  <a:pt x="65" y="23"/>
                </a:lnTo>
                <a:lnTo>
                  <a:pt x="52" y="23"/>
                </a:lnTo>
                <a:lnTo>
                  <a:pt x="31" y="23"/>
                </a:lnTo>
                <a:lnTo>
                  <a:pt x="74" y="38"/>
                </a:lnTo>
                <a:lnTo>
                  <a:pt x="74" y="46"/>
                </a:lnTo>
                <a:lnTo>
                  <a:pt x="69" y="50"/>
                </a:lnTo>
                <a:lnTo>
                  <a:pt x="56" y="42"/>
                </a:lnTo>
                <a:lnTo>
                  <a:pt x="48" y="34"/>
                </a:lnTo>
                <a:lnTo>
                  <a:pt x="39" y="23"/>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2" name="Freeform 45">
            <a:extLst>
              <a:ext uri="{FF2B5EF4-FFF2-40B4-BE49-F238E27FC236}">
                <a16:creationId xmlns:a16="http://schemas.microsoft.com/office/drawing/2014/main" id="{B079C1F3-1893-4601-BCBF-7B1F24388117}"/>
              </a:ext>
            </a:extLst>
          </p:cNvPr>
          <p:cNvSpPr>
            <a:spLocks/>
          </p:cNvSpPr>
          <p:nvPr/>
        </p:nvSpPr>
        <p:spPr bwMode="auto">
          <a:xfrm>
            <a:off x="2324100" y="4757739"/>
            <a:ext cx="115888" cy="103187"/>
          </a:xfrm>
          <a:custGeom>
            <a:avLst/>
            <a:gdLst>
              <a:gd name="T0" fmla="*/ 2147483646 w 73"/>
              <a:gd name="T1" fmla="*/ 2147483646 h 65"/>
              <a:gd name="T2" fmla="*/ 2147483646 w 73"/>
              <a:gd name="T3" fmla="*/ 2147483646 h 65"/>
              <a:gd name="T4" fmla="*/ 2147483646 w 73"/>
              <a:gd name="T5" fmla="*/ 2147483646 h 65"/>
              <a:gd name="T6" fmla="*/ 2147483646 w 73"/>
              <a:gd name="T7" fmla="*/ 2147483646 h 65"/>
              <a:gd name="T8" fmla="*/ 2147483646 w 73"/>
              <a:gd name="T9" fmla="*/ 2147483646 h 65"/>
              <a:gd name="T10" fmla="*/ 2147483646 w 73"/>
              <a:gd name="T11" fmla="*/ 2147483646 h 65"/>
              <a:gd name="T12" fmla="*/ 2147483646 w 73"/>
              <a:gd name="T13" fmla="*/ 2147483646 h 65"/>
              <a:gd name="T14" fmla="*/ 2147483646 w 73"/>
              <a:gd name="T15" fmla="*/ 2147483646 h 65"/>
              <a:gd name="T16" fmla="*/ 2147483646 w 73"/>
              <a:gd name="T17" fmla="*/ 2147483646 h 65"/>
              <a:gd name="T18" fmla="*/ 2147483646 w 73"/>
              <a:gd name="T19" fmla="*/ 2147483646 h 65"/>
              <a:gd name="T20" fmla="*/ 0 w 73"/>
              <a:gd name="T21" fmla="*/ 2147483646 h 65"/>
              <a:gd name="T22" fmla="*/ 2147483646 w 73"/>
              <a:gd name="T23" fmla="*/ 2147483646 h 65"/>
              <a:gd name="T24" fmla="*/ 2147483646 w 73"/>
              <a:gd name="T25" fmla="*/ 2147483646 h 65"/>
              <a:gd name="T26" fmla="*/ 2147483646 w 73"/>
              <a:gd name="T27" fmla="*/ 2147483646 h 65"/>
              <a:gd name="T28" fmla="*/ 0 w 73"/>
              <a:gd name="T29" fmla="*/ 2147483646 h 65"/>
              <a:gd name="T30" fmla="*/ 2147483646 w 73"/>
              <a:gd name="T31" fmla="*/ 2147483646 h 65"/>
              <a:gd name="T32" fmla="*/ 2147483646 w 73"/>
              <a:gd name="T33" fmla="*/ 2147483646 h 65"/>
              <a:gd name="T34" fmla="*/ 2147483646 w 73"/>
              <a:gd name="T35" fmla="*/ 2147483646 h 65"/>
              <a:gd name="T36" fmla="*/ 2147483646 w 73"/>
              <a:gd name="T37" fmla="*/ 2147483646 h 65"/>
              <a:gd name="T38" fmla="*/ 2147483646 w 73"/>
              <a:gd name="T39" fmla="*/ 2147483646 h 65"/>
              <a:gd name="T40" fmla="*/ 2147483646 w 73"/>
              <a:gd name="T41" fmla="*/ 0 h 65"/>
              <a:gd name="T42" fmla="*/ 2147483646 w 73"/>
              <a:gd name="T43" fmla="*/ 2147483646 h 65"/>
              <a:gd name="T44" fmla="*/ 2147483646 w 73"/>
              <a:gd name="T45" fmla="*/ 2147483646 h 65"/>
              <a:gd name="T46" fmla="*/ 2147483646 w 73"/>
              <a:gd name="T47" fmla="*/ 2147483646 h 65"/>
              <a:gd name="T48" fmla="*/ 2147483646 w 73"/>
              <a:gd name="T49" fmla="*/ 2147483646 h 65"/>
              <a:gd name="T50" fmla="*/ 2147483646 w 73"/>
              <a:gd name="T51" fmla="*/ 2147483646 h 65"/>
              <a:gd name="T52" fmla="*/ 2147483646 w 73"/>
              <a:gd name="T53" fmla="*/ 2147483646 h 65"/>
              <a:gd name="T54" fmla="*/ 2147483646 w 73"/>
              <a:gd name="T55" fmla="*/ 2147483646 h 65"/>
              <a:gd name="T56" fmla="*/ 2147483646 w 73"/>
              <a:gd name="T57" fmla="*/ 2147483646 h 65"/>
              <a:gd name="T58" fmla="*/ 2147483646 w 73"/>
              <a:gd name="T59" fmla="*/ 2147483646 h 65"/>
              <a:gd name="T60" fmla="*/ 2147483646 w 73"/>
              <a:gd name="T61" fmla="*/ 2147483646 h 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65"/>
              <a:gd name="T95" fmla="*/ 73 w 73"/>
              <a:gd name="T96" fmla="*/ 65 h 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65">
                <a:moveTo>
                  <a:pt x="22" y="27"/>
                </a:moveTo>
                <a:lnTo>
                  <a:pt x="52" y="38"/>
                </a:lnTo>
                <a:lnTo>
                  <a:pt x="60" y="49"/>
                </a:lnTo>
                <a:lnTo>
                  <a:pt x="69" y="61"/>
                </a:lnTo>
                <a:lnTo>
                  <a:pt x="47" y="57"/>
                </a:lnTo>
                <a:lnTo>
                  <a:pt x="30" y="46"/>
                </a:lnTo>
                <a:lnTo>
                  <a:pt x="22" y="27"/>
                </a:lnTo>
                <a:lnTo>
                  <a:pt x="26" y="38"/>
                </a:lnTo>
                <a:lnTo>
                  <a:pt x="17" y="53"/>
                </a:lnTo>
                <a:lnTo>
                  <a:pt x="4" y="65"/>
                </a:lnTo>
                <a:lnTo>
                  <a:pt x="0" y="49"/>
                </a:lnTo>
                <a:lnTo>
                  <a:pt x="4" y="38"/>
                </a:lnTo>
                <a:lnTo>
                  <a:pt x="26" y="27"/>
                </a:lnTo>
                <a:lnTo>
                  <a:pt x="9" y="23"/>
                </a:lnTo>
                <a:lnTo>
                  <a:pt x="0" y="12"/>
                </a:lnTo>
                <a:lnTo>
                  <a:pt x="9" y="8"/>
                </a:lnTo>
                <a:lnTo>
                  <a:pt x="13" y="15"/>
                </a:lnTo>
                <a:lnTo>
                  <a:pt x="22" y="27"/>
                </a:lnTo>
                <a:lnTo>
                  <a:pt x="30" y="12"/>
                </a:lnTo>
                <a:lnTo>
                  <a:pt x="34" y="4"/>
                </a:lnTo>
                <a:lnTo>
                  <a:pt x="43" y="0"/>
                </a:lnTo>
                <a:lnTo>
                  <a:pt x="43" y="12"/>
                </a:lnTo>
                <a:lnTo>
                  <a:pt x="39" y="15"/>
                </a:lnTo>
                <a:lnTo>
                  <a:pt x="17" y="27"/>
                </a:lnTo>
                <a:lnTo>
                  <a:pt x="39" y="23"/>
                </a:lnTo>
                <a:lnTo>
                  <a:pt x="64" y="19"/>
                </a:lnTo>
                <a:lnTo>
                  <a:pt x="73" y="27"/>
                </a:lnTo>
                <a:lnTo>
                  <a:pt x="69" y="31"/>
                </a:lnTo>
                <a:lnTo>
                  <a:pt x="56" y="34"/>
                </a:lnTo>
                <a:lnTo>
                  <a:pt x="39" y="31"/>
                </a:lnTo>
                <a:lnTo>
                  <a:pt x="22" y="2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3" name="Freeform 46">
            <a:extLst>
              <a:ext uri="{FF2B5EF4-FFF2-40B4-BE49-F238E27FC236}">
                <a16:creationId xmlns:a16="http://schemas.microsoft.com/office/drawing/2014/main" id="{25D18401-4785-4410-9DF9-F3A2A4726D5E}"/>
              </a:ext>
            </a:extLst>
          </p:cNvPr>
          <p:cNvSpPr>
            <a:spLocks/>
          </p:cNvSpPr>
          <p:nvPr/>
        </p:nvSpPr>
        <p:spPr bwMode="auto">
          <a:xfrm>
            <a:off x="4403726" y="6264275"/>
            <a:ext cx="314325" cy="101600"/>
          </a:xfrm>
          <a:custGeom>
            <a:avLst/>
            <a:gdLst>
              <a:gd name="T0" fmla="*/ 2147483646 w 198"/>
              <a:gd name="T1" fmla="*/ 2147483646 h 64"/>
              <a:gd name="T2" fmla="*/ 2147483646 w 198"/>
              <a:gd name="T3" fmla="*/ 2147483646 h 64"/>
              <a:gd name="T4" fmla="*/ 2147483646 w 198"/>
              <a:gd name="T5" fmla="*/ 2147483646 h 64"/>
              <a:gd name="T6" fmla="*/ 2147483646 w 198"/>
              <a:gd name="T7" fmla="*/ 2147483646 h 64"/>
              <a:gd name="T8" fmla="*/ 2147483646 w 198"/>
              <a:gd name="T9" fmla="*/ 2147483646 h 64"/>
              <a:gd name="T10" fmla="*/ 2147483646 w 198"/>
              <a:gd name="T11" fmla="*/ 2147483646 h 64"/>
              <a:gd name="T12" fmla="*/ 2147483646 w 198"/>
              <a:gd name="T13" fmla="*/ 2147483646 h 64"/>
              <a:gd name="T14" fmla="*/ 2147483646 w 198"/>
              <a:gd name="T15" fmla="*/ 2147483646 h 64"/>
              <a:gd name="T16" fmla="*/ 2147483646 w 198"/>
              <a:gd name="T17" fmla="*/ 2147483646 h 64"/>
              <a:gd name="T18" fmla="*/ 2147483646 w 198"/>
              <a:gd name="T19" fmla="*/ 2147483646 h 64"/>
              <a:gd name="T20" fmla="*/ 2147483646 w 198"/>
              <a:gd name="T21" fmla="*/ 2147483646 h 64"/>
              <a:gd name="T22" fmla="*/ 0 w 198"/>
              <a:gd name="T23" fmla="*/ 0 h 64"/>
              <a:gd name="T24" fmla="*/ 2147483646 w 198"/>
              <a:gd name="T25" fmla="*/ 2147483646 h 64"/>
              <a:gd name="T26" fmla="*/ 2147483646 w 198"/>
              <a:gd name="T27" fmla="*/ 2147483646 h 64"/>
              <a:gd name="T28" fmla="*/ 2147483646 w 198"/>
              <a:gd name="T29" fmla="*/ 2147483646 h 64"/>
              <a:gd name="T30" fmla="*/ 2147483646 w 198"/>
              <a:gd name="T31" fmla="*/ 2147483646 h 64"/>
              <a:gd name="T32" fmla="*/ 2147483646 w 198"/>
              <a:gd name="T33" fmla="*/ 2147483646 h 64"/>
              <a:gd name="T34" fmla="*/ 2147483646 w 198"/>
              <a:gd name="T35" fmla="*/ 2147483646 h 64"/>
              <a:gd name="T36" fmla="*/ 2147483646 w 198"/>
              <a:gd name="T37" fmla="*/ 2147483646 h 64"/>
              <a:gd name="T38" fmla="*/ 2147483646 w 198"/>
              <a:gd name="T39" fmla="*/ 2147483646 h 64"/>
              <a:gd name="T40" fmla="*/ 2147483646 w 198"/>
              <a:gd name="T41" fmla="*/ 2147483646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8"/>
              <a:gd name="T64" fmla="*/ 0 h 64"/>
              <a:gd name="T65" fmla="*/ 198 w 198"/>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8" h="64">
                <a:moveTo>
                  <a:pt x="198" y="3"/>
                </a:moveTo>
                <a:lnTo>
                  <a:pt x="189" y="11"/>
                </a:lnTo>
                <a:lnTo>
                  <a:pt x="172" y="30"/>
                </a:lnTo>
                <a:lnTo>
                  <a:pt x="159" y="41"/>
                </a:lnTo>
                <a:lnTo>
                  <a:pt x="142" y="49"/>
                </a:lnTo>
                <a:lnTo>
                  <a:pt x="125" y="56"/>
                </a:lnTo>
                <a:lnTo>
                  <a:pt x="112" y="60"/>
                </a:lnTo>
                <a:lnTo>
                  <a:pt x="82" y="64"/>
                </a:lnTo>
                <a:lnTo>
                  <a:pt x="56" y="64"/>
                </a:lnTo>
                <a:lnTo>
                  <a:pt x="39" y="56"/>
                </a:lnTo>
                <a:lnTo>
                  <a:pt x="17" y="34"/>
                </a:lnTo>
                <a:lnTo>
                  <a:pt x="0" y="0"/>
                </a:lnTo>
                <a:lnTo>
                  <a:pt x="26" y="11"/>
                </a:lnTo>
                <a:lnTo>
                  <a:pt x="60" y="30"/>
                </a:lnTo>
                <a:lnTo>
                  <a:pt x="82" y="34"/>
                </a:lnTo>
                <a:lnTo>
                  <a:pt x="95" y="30"/>
                </a:lnTo>
                <a:lnTo>
                  <a:pt x="125" y="18"/>
                </a:lnTo>
                <a:lnTo>
                  <a:pt x="146" y="15"/>
                </a:lnTo>
                <a:lnTo>
                  <a:pt x="163" y="11"/>
                </a:lnTo>
                <a:lnTo>
                  <a:pt x="185" y="7"/>
                </a:lnTo>
                <a:lnTo>
                  <a:pt x="198" y="3"/>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4" name="Freeform 47">
            <a:extLst>
              <a:ext uri="{FF2B5EF4-FFF2-40B4-BE49-F238E27FC236}">
                <a16:creationId xmlns:a16="http://schemas.microsoft.com/office/drawing/2014/main" id="{F6D8D688-74CE-4E7E-9387-4C0E84738A7D}"/>
              </a:ext>
            </a:extLst>
          </p:cNvPr>
          <p:cNvSpPr>
            <a:spLocks/>
          </p:cNvSpPr>
          <p:nvPr/>
        </p:nvSpPr>
        <p:spPr bwMode="auto">
          <a:xfrm>
            <a:off x="4826001" y="5951539"/>
            <a:ext cx="1057275" cy="420687"/>
          </a:xfrm>
          <a:custGeom>
            <a:avLst/>
            <a:gdLst>
              <a:gd name="T0" fmla="*/ 0 w 666"/>
              <a:gd name="T1" fmla="*/ 2147483646 h 265"/>
              <a:gd name="T2" fmla="*/ 2147483646 w 666"/>
              <a:gd name="T3" fmla="*/ 2147483646 h 265"/>
              <a:gd name="T4" fmla="*/ 2147483646 w 666"/>
              <a:gd name="T5" fmla="*/ 2147483646 h 265"/>
              <a:gd name="T6" fmla="*/ 2147483646 w 666"/>
              <a:gd name="T7" fmla="*/ 2147483646 h 265"/>
              <a:gd name="T8" fmla="*/ 2147483646 w 666"/>
              <a:gd name="T9" fmla="*/ 2147483646 h 265"/>
              <a:gd name="T10" fmla="*/ 2147483646 w 666"/>
              <a:gd name="T11" fmla="*/ 2147483646 h 265"/>
              <a:gd name="T12" fmla="*/ 2147483646 w 666"/>
              <a:gd name="T13" fmla="*/ 2147483646 h 265"/>
              <a:gd name="T14" fmla="*/ 2147483646 w 666"/>
              <a:gd name="T15" fmla="*/ 2147483646 h 265"/>
              <a:gd name="T16" fmla="*/ 2147483646 w 666"/>
              <a:gd name="T17" fmla="*/ 2147483646 h 265"/>
              <a:gd name="T18" fmla="*/ 2147483646 w 666"/>
              <a:gd name="T19" fmla="*/ 2147483646 h 265"/>
              <a:gd name="T20" fmla="*/ 2147483646 w 666"/>
              <a:gd name="T21" fmla="*/ 2147483646 h 265"/>
              <a:gd name="T22" fmla="*/ 2147483646 w 666"/>
              <a:gd name="T23" fmla="*/ 2147483646 h 265"/>
              <a:gd name="T24" fmla="*/ 2147483646 w 666"/>
              <a:gd name="T25" fmla="*/ 2147483646 h 265"/>
              <a:gd name="T26" fmla="*/ 2147483646 w 666"/>
              <a:gd name="T27" fmla="*/ 2147483646 h 265"/>
              <a:gd name="T28" fmla="*/ 2147483646 w 666"/>
              <a:gd name="T29" fmla="*/ 2147483646 h 265"/>
              <a:gd name="T30" fmla="*/ 2147483646 w 666"/>
              <a:gd name="T31" fmla="*/ 2147483646 h 265"/>
              <a:gd name="T32" fmla="*/ 2147483646 w 666"/>
              <a:gd name="T33" fmla="*/ 2147483646 h 265"/>
              <a:gd name="T34" fmla="*/ 2147483646 w 666"/>
              <a:gd name="T35" fmla="*/ 2147483646 h 265"/>
              <a:gd name="T36" fmla="*/ 2147483646 w 666"/>
              <a:gd name="T37" fmla="*/ 0 h 265"/>
              <a:gd name="T38" fmla="*/ 2147483646 w 666"/>
              <a:gd name="T39" fmla="*/ 2147483646 h 265"/>
              <a:gd name="T40" fmla="*/ 2147483646 w 666"/>
              <a:gd name="T41" fmla="*/ 2147483646 h 265"/>
              <a:gd name="T42" fmla="*/ 2147483646 w 666"/>
              <a:gd name="T43" fmla="*/ 2147483646 h 265"/>
              <a:gd name="T44" fmla="*/ 2147483646 w 666"/>
              <a:gd name="T45" fmla="*/ 2147483646 h 265"/>
              <a:gd name="T46" fmla="*/ 2147483646 w 666"/>
              <a:gd name="T47" fmla="*/ 2147483646 h 265"/>
              <a:gd name="T48" fmla="*/ 2147483646 w 666"/>
              <a:gd name="T49" fmla="*/ 2147483646 h 265"/>
              <a:gd name="T50" fmla="*/ 2147483646 w 666"/>
              <a:gd name="T51" fmla="*/ 2147483646 h 265"/>
              <a:gd name="T52" fmla="*/ 2147483646 w 666"/>
              <a:gd name="T53" fmla="*/ 2147483646 h 265"/>
              <a:gd name="T54" fmla="*/ 2147483646 w 666"/>
              <a:gd name="T55" fmla="*/ 2147483646 h 265"/>
              <a:gd name="T56" fmla="*/ 2147483646 w 666"/>
              <a:gd name="T57" fmla="*/ 2147483646 h 265"/>
              <a:gd name="T58" fmla="*/ 2147483646 w 666"/>
              <a:gd name="T59" fmla="*/ 2147483646 h 265"/>
              <a:gd name="T60" fmla="*/ 2147483646 w 666"/>
              <a:gd name="T61" fmla="*/ 2147483646 h 265"/>
              <a:gd name="T62" fmla="*/ 2147483646 w 666"/>
              <a:gd name="T63" fmla="*/ 2147483646 h 265"/>
              <a:gd name="T64" fmla="*/ 2147483646 w 666"/>
              <a:gd name="T65" fmla="*/ 2147483646 h 265"/>
              <a:gd name="T66" fmla="*/ 2147483646 w 666"/>
              <a:gd name="T67" fmla="*/ 2147483646 h 265"/>
              <a:gd name="T68" fmla="*/ 2147483646 w 666"/>
              <a:gd name="T69" fmla="*/ 2147483646 h 265"/>
              <a:gd name="T70" fmla="*/ 2147483646 w 666"/>
              <a:gd name="T71" fmla="*/ 2147483646 h 265"/>
              <a:gd name="T72" fmla="*/ 2147483646 w 666"/>
              <a:gd name="T73" fmla="*/ 2147483646 h 265"/>
              <a:gd name="T74" fmla="*/ 2147483646 w 666"/>
              <a:gd name="T75" fmla="*/ 2147483646 h 265"/>
              <a:gd name="T76" fmla="*/ 0 w 666"/>
              <a:gd name="T77" fmla="*/ 2147483646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6"/>
              <a:gd name="T118" fmla="*/ 0 h 265"/>
              <a:gd name="T119" fmla="*/ 666 w 666"/>
              <a:gd name="T120" fmla="*/ 265 h 2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6" h="265">
                <a:moveTo>
                  <a:pt x="0" y="249"/>
                </a:moveTo>
                <a:lnTo>
                  <a:pt x="5" y="249"/>
                </a:lnTo>
                <a:lnTo>
                  <a:pt x="13" y="238"/>
                </a:lnTo>
                <a:lnTo>
                  <a:pt x="73" y="215"/>
                </a:lnTo>
                <a:lnTo>
                  <a:pt x="134" y="197"/>
                </a:lnTo>
                <a:lnTo>
                  <a:pt x="189" y="181"/>
                </a:lnTo>
                <a:lnTo>
                  <a:pt x="237" y="166"/>
                </a:lnTo>
                <a:lnTo>
                  <a:pt x="267" y="159"/>
                </a:lnTo>
                <a:lnTo>
                  <a:pt x="293" y="151"/>
                </a:lnTo>
                <a:lnTo>
                  <a:pt x="340" y="136"/>
                </a:lnTo>
                <a:lnTo>
                  <a:pt x="383" y="125"/>
                </a:lnTo>
                <a:lnTo>
                  <a:pt x="430" y="110"/>
                </a:lnTo>
                <a:lnTo>
                  <a:pt x="486" y="87"/>
                </a:lnTo>
                <a:lnTo>
                  <a:pt x="546" y="61"/>
                </a:lnTo>
                <a:lnTo>
                  <a:pt x="593" y="34"/>
                </a:lnTo>
                <a:lnTo>
                  <a:pt x="610" y="27"/>
                </a:lnTo>
                <a:lnTo>
                  <a:pt x="619" y="23"/>
                </a:lnTo>
                <a:lnTo>
                  <a:pt x="632" y="15"/>
                </a:lnTo>
                <a:lnTo>
                  <a:pt x="666" y="0"/>
                </a:lnTo>
                <a:lnTo>
                  <a:pt x="649" y="8"/>
                </a:lnTo>
                <a:lnTo>
                  <a:pt x="628" y="23"/>
                </a:lnTo>
                <a:lnTo>
                  <a:pt x="602" y="42"/>
                </a:lnTo>
                <a:lnTo>
                  <a:pt x="572" y="64"/>
                </a:lnTo>
                <a:lnTo>
                  <a:pt x="499" y="102"/>
                </a:lnTo>
                <a:lnTo>
                  <a:pt x="469" y="117"/>
                </a:lnTo>
                <a:lnTo>
                  <a:pt x="439" y="129"/>
                </a:lnTo>
                <a:lnTo>
                  <a:pt x="374" y="147"/>
                </a:lnTo>
                <a:lnTo>
                  <a:pt x="323" y="166"/>
                </a:lnTo>
                <a:lnTo>
                  <a:pt x="284" y="174"/>
                </a:lnTo>
                <a:lnTo>
                  <a:pt x="267" y="181"/>
                </a:lnTo>
                <a:lnTo>
                  <a:pt x="224" y="193"/>
                </a:lnTo>
                <a:lnTo>
                  <a:pt x="194" y="200"/>
                </a:lnTo>
                <a:lnTo>
                  <a:pt x="151" y="215"/>
                </a:lnTo>
                <a:lnTo>
                  <a:pt x="61" y="242"/>
                </a:lnTo>
                <a:lnTo>
                  <a:pt x="43" y="246"/>
                </a:lnTo>
                <a:lnTo>
                  <a:pt x="35" y="253"/>
                </a:lnTo>
                <a:lnTo>
                  <a:pt x="26" y="257"/>
                </a:lnTo>
                <a:lnTo>
                  <a:pt x="9" y="265"/>
                </a:lnTo>
                <a:lnTo>
                  <a:pt x="0" y="249"/>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5" name="Freeform 48">
            <a:extLst>
              <a:ext uri="{FF2B5EF4-FFF2-40B4-BE49-F238E27FC236}">
                <a16:creationId xmlns:a16="http://schemas.microsoft.com/office/drawing/2014/main" id="{D1731AE3-54A1-4BC2-982F-F470E1CE2EE7}"/>
              </a:ext>
            </a:extLst>
          </p:cNvPr>
          <p:cNvSpPr>
            <a:spLocks/>
          </p:cNvSpPr>
          <p:nvPr/>
        </p:nvSpPr>
        <p:spPr bwMode="auto">
          <a:xfrm>
            <a:off x="4383088" y="6264275"/>
            <a:ext cx="457200" cy="274638"/>
          </a:xfrm>
          <a:custGeom>
            <a:avLst/>
            <a:gdLst>
              <a:gd name="T0" fmla="*/ 2147483646 w 288"/>
              <a:gd name="T1" fmla="*/ 2147483646 h 173"/>
              <a:gd name="T2" fmla="*/ 2147483646 w 288"/>
              <a:gd name="T3" fmla="*/ 2147483646 h 173"/>
              <a:gd name="T4" fmla="*/ 2147483646 w 288"/>
              <a:gd name="T5" fmla="*/ 2147483646 h 173"/>
              <a:gd name="T6" fmla="*/ 2147483646 w 288"/>
              <a:gd name="T7" fmla="*/ 2147483646 h 173"/>
              <a:gd name="T8" fmla="*/ 2147483646 w 288"/>
              <a:gd name="T9" fmla="*/ 2147483646 h 173"/>
              <a:gd name="T10" fmla="*/ 2147483646 w 288"/>
              <a:gd name="T11" fmla="*/ 2147483646 h 173"/>
              <a:gd name="T12" fmla="*/ 2147483646 w 288"/>
              <a:gd name="T13" fmla="*/ 2147483646 h 173"/>
              <a:gd name="T14" fmla="*/ 2147483646 w 288"/>
              <a:gd name="T15" fmla="*/ 2147483646 h 173"/>
              <a:gd name="T16" fmla="*/ 2147483646 w 288"/>
              <a:gd name="T17" fmla="*/ 2147483646 h 173"/>
              <a:gd name="T18" fmla="*/ 2147483646 w 288"/>
              <a:gd name="T19" fmla="*/ 2147483646 h 173"/>
              <a:gd name="T20" fmla="*/ 2147483646 w 288"/>
              <a:gd name="T21" fmla="*/ 2147483646 h 173"/>
              <a:gd name="T22" fmla="*/ 2147483646 w 288"/>
              <a:gd name="T23" fmla="*/ 2147483646 h 173"/>
              <a:gd name="T24" fmla="*/ 2147483646 w 288"/>
              <a:gd name="T25" fmla="*/ 0 h 173"/>
              <a:gd name="T26" fmla="*/ 2147483646 w 288"/>
              <a:gd name="T27" fmla="*/ 0 h 173"/>
              <a:gd name="T28" fmla="*/ 2147483646 w 288"/>
              <a:gd name="T29" fmla="*/ 2147483646 h 173"/>
              <a:gd name="T30" fmla="*/ 2147483646 w 288"/>
              <a:gd name="T31" fmla="*/ 2147483646 h 173"/>
              <a:gd name="T32" fmla="*/ 2147483646 w 288"/>
              <a:gd name="T33" fmla="*/ 2147483646 h 173"/>
              <a:gd name="T34" fmla="*/ 2147483646 w 288"/>
              <a:gd name="T35" fmla="*/ 2147483646 h 173"/>
              <a:gd name="T36" fmla="*/ 2147483646 w 288"/>
              <a:gd name="T37" fmla="*/ 2147483646 h 173"/>
              <a:gd name="T38" fmla="*/ 2147483646 w 288"/>
              <a:gd name="T39" fmla="*/ 2147483646 h 173"/>
              <a:gd name="T40" fmla="*/ 2147483646 w 288"/>
              <a:gd name="T41" fmla="*/ 2147483646 h 173"/>
              <a:gd name="T42" fmla="*/ 0 w 288"/>
              <a:gd name="T43" fmla="*/ 2147483646 h 173"/>
              <a:gd name="T44" fmla="*/ 0 w 288"/>
              <a:gd name="T45" fmla="*/ 2147483646 h 173"/>
              <a:gd name="T46" fmla="*/ 2147483646 w 288"/>
              <a:gd name="T47" fmla="*/ 2147483646 h 173"/>
              <a:gd name="T48" fmla="*/ 2147483646 w 288"/>
              <a:gd name="T49" fmla="*/ 2147483646 h 173"/>
              <a:gd name="T50" fmla="*/ 2147483646 w 288"/>
              <a:gd name="T51" fmla="*/ 2147483646 h 173"/>
              <a:gd name="T52" fmla="*/ 2147483646 w 288"/>
              <a:gd name="T53" fmla="*/ 2147483646 h 173"/>
              <a:gd name="T54" fmla="*/ 2147483646 w 288"/>
              <a:gd name="T55" fmla="*/ 2147483646 h 173"/>
              <a:gd name="T56" fmla="*/ 2147483646 w 288"/>
              <a:gd name="T57" fmla="*/ 2147483646 h 173"/>
              <a:gd name="T58" fmla="*/ 2147483646 w 288"/>
              <a:gd name="T59" fmla="*/ 2147483646 h 173"/>
              <a:gd name="T60" fmla="*/ 2147483646 w 288"/>
              <a:gd name="T61" fmla="*/ 2147483646 h 173"/>
              <a:gd name="T62" fmla="*/ 2147483646 w 288"/>
              <a:gd name="T63" fmla="*/ 2147483646 h 173"/>
              <a:gd name="T64" fmla="*/ 2147483646 w 288"/>
              <a:gd name="T65" fmla="*/ 2147483646 h 173"/>
              <a:gd name="T66" fmla="*/ 2147483646 w 288"/>
              <a:gd name="T67" fmla="*/ 2147483646 h 173"/>
              <a:gd name="T68" fmla="*/ 2147483646 w 288"/>
              <a:gd name="T69" fmla="*/ 2147483646 h 173"/>
              <a:gd name="T70" fmla="*/ 2147483646 w 288"/>
              <a:gd name="T71" fmla="*/ 2147483646 h 1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173"/>
              <a:gd name="T110" fmla="*/ 288 w 288"/>
              <a:gd name="T111" fmla="*/ 173 h 1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173">
                <a:moveTo>
                  <a:pt x="103" y="162"/>
                </a:moveTo>
                <a:lnTo>
                  <a:pt x="181" y="173"/>
                </a:lnTo>
                <a:lnTo>
                  <a:pt x="194" y="173"/>
                </a:lnTo>
                <a:lnTo>
                  <a:pt x="206" y="166"/>
                </a:lnTo>
                <a:lnTo>
                  <a:pt x="275" y="105"/>
                </a:lnTo>
                <a:lnTo>
                  <a:pt x="288" y="79"/>
                </a:lnTo>
                <a:lnTo>
                  <a:pt x="288" y="56"/>
                </a:lnTo>
                <a:lnTo>
                  <a:pt x="279" y="45"/>
                </a:lnTo>
                <a:lnTo>
                  <a:pt x="262" y="37"/>
                </a:lnTo>
                <a:lnTo>
                  <a:pt x="228" y="22"/>
                </a:lnTo>
                <a:lnTo>
                  <a:pt x="224" y="7"/>
                </a:lnTo>
                <a:lnTo>
                  <a:pt x="224" y="3"/>
                </a:lnTo>
                <a:lnTo>
                  <a:pt x="219" y="0"/>
                </a:lnTo>
                <a:lnTo>
                  <a:pt x="202" y="0"/>
                </a:lnTo>
                <a:lnTo>
                  <a:pt x="189" y="7"/>
                </a:lnTo>
                <a:lnTo>
                  <a:pt x="163" y="34"/>
                </a:lnTo>
                <a:lnTo>
                  <a:pt x="142" y="45"/>
                </a:lnTo>
                <a:lnTo>
                  <a:pt x="125" y="56"/>
                </a:lnTo>
                <a:lnTo>
                  <a:pt x="82" y="64"/>
                </a:lnTo>
                <a:lnTo>
                  <a:pt x="39" y="79"/>
                </a:lnTo>
                <a:lnTo>
                  <a:pt x="17" y="90"/>
                </a:lnTo>
                <a:lnTo>
                  <a:pt x="0" y="109"/>
                </a:lnTo>
                <a:lnTo>
                  <a:pt x="0" y="113"/>
                </a:lnTo>
                <a:lnTo>
                  <a:pt x="5" y="117"/>
                </a:lnTo>
                <a:lnTo>
                  <a:pt x="30" y="109"/>
                </a:lnTo>
                <a:lnTo>
                  <a:pt x="52" y="98"/>
                </a:lnTo>
                <a:lnTo>
                  <a:pt x="56" y="98"/>
                </a:lnTo>
                <a:lnTo>
                  <a:pt x="52" y="102"/>
                </a:lnTo>
                <a:lnTo>
                  <a:pt x="43" y="109"/>
                </a:lnTo>
                <a:lnTo>
                  <a:pt x="30" y="117"/>
                </a:lnTo>
                <a:lnTo>
                  <a:pt x="17" y="124"/>
                </a:lnTo>
                <a:lnTo>
                  <a:pt x="13" y="132"/>
                </a:lnTo>
                <a:lnTo>
                  <a:pt x="17" y="139"/>
                </a:lnTo>
                <a:lnTo>
                  <a:pt x="26" y="147"/>
                </a:lnTo>
                <a:lnTo>
                  <a:pt x="65" y="158"/>
                </a:lnTo>
                <a:lnTo>
                  <a:pt x="103" y="162"/>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6" name="Freeform 49">
            <a:extLst>
              <a:ext uri="{FF2B5EF4-FFF2-40B4-BE49-F238E27FC236}">
                <a16:creationId xmlns:a16="http://schemas.microsoft.com/office/drawing/2014/main" id="{8F3C66C8-5D55-42B1-9383-B09778BB8D30}"/>
              </a:ext>
            </a:extLst>
          </p:cNvPr>
          <p:cNvSpPr>
            <a:spLocks/>
          </p:cNvSpPr>
          <p:nvPr/>
        </p:nvSpPr>
        <p:spPr bwMode="auto">
          <a:xfrm>
            <a:off x="4513264" y="6323013"/>
            <a:ext cx="333375" cy="258762"/>
          </a:xfrm>
          <a:custGeom>
            <a:avLst/>
            <a:gdLst>
              <a:gd name="T0" fmla="*/ 2147483646 w 210"/>
              <a:gd name="T1" fmla="*/ 2147483646 h 163"/>
              <a:gd name="T2" fmla="*/ 2147483646 w 210"/>
              <a:gd name="T3" fmla="*/ 2147483646 h 163"/>
              <a:gd name="T4" fmla="*/ 2147483646 w 210"/>
              <a:gd name="T5" fmla="*/ 2147483646 h 163"/>
              <a:gd name="T6" fmla="*/ 2147483646 w 210"/>
              <a:gd name="T7" fmla="*/ 2147483646 h 163"/>
              <a:gd name="T8" fmla="*/ 2147483646 w 210"/>
              <a:gd name="T9" fmla="*/ 2147483646 h 163"/>
              <a:gd name="T10" fmla="*/ 2147483646 w 210"/>
              <a:gd name="T11" fmla="*/ 2147483646 h 163"/>
              <a:gd name="T12" fmla="*/ 2147483646 w 210"/>
              <a:gd name="T13" fmla="*/ 2147483646 h 163"/>
              <a:gd name="T14" fmla="*/ 2147483646 w 210"/>
              <a:gd name="T15" fmla="*/ 2147483646 h 163"/>
              <a:gd name="T16" fmla="*/ 2147483646 w 210"/>
              <a:gd name="T17" fmla="*/ 2147483646 h 163"/>
              <a:gd name="T18" fmla="*/ 0 w 210"/>
              <a:gd name="T19" fmla="*/ 2147483646 h 163"/>
              <a:gd name="T20" fmla="*/ 2147483646 w 210"/>
              <a:gd name="T21" fmla="*/ 2147483646 h 163"/>
              <a:gd name="T22" fmla="*/ 2147483646 w 210"/>
              <a:gd name="T23" fmla="*/ 2147483646 h 163"/>
              <a:gd name="T24" fmla="*/ 2147483646 w 210"/>
              <a:gd name="T25" fmla="*/ 2147483646 h 163"/>
              <a:gd name="T26" fmla="*/ 2147483646 w 210"/>
              <a:gd name="T27" fmla="*/ 2147483646 h 163"/>
              <a:gd name="T28" fmla="*/ 2147483646 w 210"/>
              <a:gd name="T29" fmla="*/ 2147483646 h 163"/>
              <a:gd name="T30" fmla="*/ 2147483646 w 210"/>
              <a:gd name="T31" fmla="*/ 2147483646 h 163"/>
              <a:gd name="T32" fmla="*/ 2147483646 w 210"/>
              <a:gd name="T33" fmla="*/ 2147483646 h 163"/>
              <a:gd name="T34" fmla="*/ 2147483646 w 210"/>
              <a:gd name="T35" fmla="*/ 2147483646 h 163"/>
              <a:gd name="T36" fmla="*/ 2147483646 w 210"/>
              <a:gd name="T37" fmla="*/ 2147483646 h 163"/>
              <a:gd name="T38" fmla="*/ 2147483646 w 210"/>
              <a:gd name="T39" fmla="*/ 0 h 163"/>
              <a:gd name="T40" fmla="*/ 2147483646 w 210"/>
              <a:gd name="T41" fmla="*/ 0 h 163"/>
              <a:gd name="T42" fmla="*/ 2147483646 w 210"/>
              <a:gd name="T43" fmla="*/ 2147483646 h 163"/>
              <a:gd name="T44" fmla="*/ 2147483646 w 210"/>
              <a:gd name="T45" fmla="*/ 2147483646 h 1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0"/>
              <a:gd name="T70" fmla="*/ 0 h 163"/>
              <a:gd name="T71" fmla="*/ 210 w 210"/>
              <a:gd name="T72" fmla="*/ 163 h 1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0" h="163">
                <a:moveTo>
                  <a:pt x="210" y="19"/>
                </a:moveTo>
                <a:lnTo>
                  <a:pt x="206" y="53"/>
                </a:lnTo>
                <a:lnTo>
                  <a:pt x="197" y="83"/>
                </a:lnTo>
                <a:lnTo>
                  <a:pt x="180" y="110"/>
                </a:lnTo>
                <a:lnTo>
                  <a:pt x="150" y="129"/>
                </a:lnTo>
                <a:lnTo>
                  <a:pt x="107" y="140"/>
                </a:lnTo>
                <a:lnTo>
                  <a:pt x="73" y="148"/>
                </a:lnTo>
                <a:lnTo>
                  <a:pt x="43" y="155"/>
                </a:lnTo>
                <a:lnTo>
                  <a:pt x="17" y="163"/>
                </a:lnTo>
                <a:lnTo>
                  <a:pt x="0" y="163"/>
                </a:lnTo>
                <a:lnTo>
                  <a:pt x="13" y="155"/>
                </a:lnTo>
                <a:lnTo>
                  <a:pt x="17" y="148"/>
                </a:lnTo>
                <a:lnTo>
                  <a:pt x="13" y="144"/>
                </a:lnTo>
                <a:lnTo>
                  <a:pt x="21" y="140"/>
                </a:lnTo>
                <a:lnTo>
                  <a:pt x="34" y="133"/>
                </a:lnTo>
                <a:lnTo>
                  <a:pt x="51" y="121"/>
                </a:lnTo>
                <a:lnTo>
                  <a:pt x="129" y="57"/>
                </a:lnTo>
                <a:lnTo>
                  <a:pt x="142" y="31"/>
                </a:lnTo>
                <a:lnTo>
                  <a:pt x="154" y="15"/>
                </a:lnTo>
                <a:lnTo>
                  <a:pt x="176" y="0"/>
                </a:lnTo>
                <a:lnTo>
                  <a:pt x="193" y="0"/>
                </a:lnTo>
                <a:lnTo>
                  <a:pt x="206" y="8"/>
                </a:lnTo>
                <a:lnTo>
                  <a:pt x="210" y="1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7" name="Freeform 50">
            <a:extLst>
              <a:ext uri="{FF2B5EF4-FFF2-40B4-BE49-F238E27FC236}">
                <a16:creationId xmlns:a16="http://schemas.microsoft.com/office/drawing/2014/main" id="{673093D1-FA60-4295-AAD3-A2533589F7D5}"/>
              </a:ext>
            </a:extLst>
          </p:cNvPr>
          <p:cNvSpPr>
            <a:spLocks/>
          </p:cNvSpPr>
          <p:nvPr/>
        </p:nvSpPr>
        <p:spPr bwMode="auto">
          <a:xfrm>
            <a:off x="4914900" y="6227764"/>
            <a:ext cx="2332038" cy="377825"/>
          </a:xfrm>
          <a:custGeom>
            <a:avLst/>
            <a:gdLst>
              <a:gd name="T0" fmla="*/ 2147483646 w 1469"/>
              <a:gd name="T1" fmla="*/ 2147483646 h 238"/>
              <a:gd name="T2" fmla="*/ 2147483646 w 1469"/>
              <a:gd name="T3" fmla="*/ 2147483646 h 238"/>
              <a:gd name="T4" fmla="*/ 2147483646 w 1469"/>
              <a:gd name="T5" fmla="*/ 2147483646 h 238"/>
              <a:gd name="T6" fmla="*/ 2147483646 w 1469"/>
              <a:gd name="T7" fmla="*/ 2147483646 h 238"/>
              <a:gd name="T8" fmla="*/ 2147483646 w 1469"/>
              <a:gd name="T9" fmla="*/ 2147483646 h 238"/>
              <a:gd name="T10" fmla="*/ 2147483646 w 1469"/>
              <a:gd name="T11" fmla="*/ 2147483646 h 238"/>
              <a:gd name="T12" fmla="*/ 2147483646 w 1469"/>
              <a:gd name="T13" fmla="*/ 2147483646 h 238"/>
              <a:gd name="T14" fmla="*/ 2147483646 w 1469"/>
              <a:gd name="T15" fmla="*/ 2147483646 h 238"/>
              <a:gd name="T16" fmla="*/ 2147483646 w 1469"/>
              <a:gd name="T17" fmla="*/ 2147483646 h 238"/>
              <a:gd name="T18" fmla="*/ 2147483646 w 1469"/>
              <a:gd name="T19" fmla="*/ 2147483646 h 238"/>
              <a:gd name="T20" fmla="*/ 2147483646 w 1469"/>
              <a:gd name="T21" fmla="*/ 2147483646 h 238"/>
              <a:gd name="T22" fmla="*/ 2147483646 w 1469"/>
              <a:gd name="T23" fmla="*/ 2147483646 h 238"/>
              <a:gd name="T24" fmla="*/ 2147483646 w 1469"/>
              <a:gd name="T25" fmla="*/ 0 h 238"/>
              <a:gd name="T26" fmla="*/ 2147483646 w 1469"/>
              <a:gd name="T27" fmla="*/ 0 h 238"/>
              <a:gd name="T28" fmla="*/ 2147483646 w 1469"/>
              <a:gd name="T29" fmla="*/ 2147483646 h 238"/>
              <a:gd name="T30" fmla="*/ 2147483646 w 1469"/>
              <a:gd name="T31" fmla="*/ 2147483646 h 238"/>
              <a:gd name="T32" fmla="*/ 2147483646 w 1469"/>
              <a:gd name="T33" fmla="*/ 2147483646 h 238"/>
              <a:gd name="T34" fmla="*/ 2147483646 w 1469"/>
              <a:gd name="T35" fmla="*/ 2147483646 h 238"/>
              <a:gd name="T36" fmla="*/ 2147483646 w 1469"/>
              <a:gd name="T37" fmla="*/ 2147483646 h 238"/>
              <a:gd name="T38" fmla="*/ 2147483646 w 1469"/>
              <a:gd name="T39" fmla="*/ 2147483646 h 238"/>
              <a:gd name="T40" fmla="*/ 2147483646 w 1469"/>
              <a:gd name="T41" fmla="*/ 2147483646 h 238"/>
              <a:gd name="T42" fmla="*/ 0 w 1469"/>
              <a:gd name="T43" fmla="*/ 2147483646 h 238"/>
              <a:gd name="T44" fmla="*/ 2147483646 w 1469"/>
              <a:gd name="T45" fmla="*/ 2147483646 h 238"/>
              <a:gd name="T46" fmla="*/ 2147483646 w 1469"/>
              <a:gd name="T47" fmla="*/ 2147483646 h 238"/>
              <a:gd name="T48" fmla="*/ 2147483646 w 1469"/>
              <a:gd name="T49" fmla="*/ 2147483646 h 238"/>
              <a:gd name="T50" fmla="*/ 2147483646 w 1469"/>
              <a:gd name="T51" fmla="*/ 2147483646 h 238"/>
              <a:gd name="T52" fmla="*/ 2147483646 w 1469"/>
              <a:gd name="T53" fmla="*/ 2147483646 h 238"/>
              <a:gd name="T54" fmla="*/ 2147483646 w 1469"/>
              <a:gd name="T55" fmla="*/ 2147483646 h 238"/>
              <a:gd name="T56" fmla="*/ 2147483646 w 1469"/>
              <a:gd name="T57" fmla="*/ 2147483646 h 238"/>
              <a:gd name="T58" fmla="*/ 2147483646 w 1469"/>
              <a:gd name="T59" fmla="*/ 2147483646 h 238"/>
              <a:gd name="T60" fmla="*/ 2147483646 w 1469"/>
              <a:gd name="T61" fmla="*/ 2147483646 h 238"/>
              <a:gd name="T62" fmla="*/ 2147483646 w 1469"/>
              <a:gd name="T63" fmla="*/ 2147483646 h 238"/>
              <a:gd name="T64" fmla="*/ 2147483646 w 1469"/>
              <a:gd name="T65" fmla="*/ 2147483646 h 238"/>
              <a:gd name="T66" fmla="*/ 2147483646 w 1469"/>
              <a:gd name="T67" fmla="*/ 2147483646 h 238"/>
              <a:gd name="T68" fmla="*/ 2147483646 w 1469"/>
              <a:gd name="T69" fmla="*/ 2147483646 h 238"/>
              <a:gd name="T70" fmla="*/ 2147483646 w 1469"/>
              <a:gd name="T71" fmla="*/ 2147483646 h 238"/>
              <a:gd name="T72" fmla="*/ 2147483646 w 1469"/>
              <a:gd name="T73" fmla="*/ 2147483646 h 238"/>
              <a:gd name="T74" fmla="*/ 2147483646 w 1469"/>
              <a:gd name="T75" fmla="*/ 2147483646 h 238"/>
              <a:gd name="T76" fmla="*/ 2147483646 w 1469"/>
              <a:gd name="T77" fmla="*/ 2147483646 h 238"/>
              <a:gd name="T78" fmla="*/ 2147483646 w 1469"/>
              <a:gd name="T79" fmla="*/ 2147483646 h 238"/>
              <a:gd name="T80" fmla="*/ 2147483646 w 1469"/>
              <a:gd name="T81" fmla="*/ 2147483646 h 238"/>
              <a:gd name="T82" fmla="*/ 2147483646 w 1469"/>
              <a:gd name="T83" fmla="*/ 2147483646 h 238"/>
              <a:gd name="T84" fmla="*/ 2147483646 w 1469"/>
              <a:gd name="T85" fmla="*/ 2147483646 h 238"/>
              <a:gd name="T86" fmla="*/ 2147483646 w 1469"/>
              <a:gd name="T87" fmla="*/ 2147483646 h 238"/>
              <a:gd name="T88" fmla="*/ 2147483646 w 1469"/>
              <a:gd name="T89" fmla="*/ 2147483646 h 238"/>
              <a:gd name="T90" fmla="*/ 2147483646 w 1469"/>
              <a:gd name="T91" fmla="*/ 2147483646 h 238"/>
              <a:gd name="T92" fmla="*/ 2147483646 w 1469"/>
              <a:gd name="T93" fmla="*/ 2147483646 h 238"/>
              <a:gd name="T94" fmla="*/ 2147483646 w 1469"/>
              <a:gd name="T95" fmla="*/ 2147483646 h 238"/>
              <a:gd name="T96" fmla="*/ 2147483646 w 1469"/>
              <a:gd name="T97" fmla="*/ 2147483646 h 238"/>
              <a:gd name="T98" fmla="*/ 2147483646 w 1469"/>
              <a:gd name="T99" fmla="*/ 2147483646 h 238"/>
              <a:gd name="T100" fmla="*/ 2147483646 w 1469"/>
              <a:gd name="T101" fmla="*/ 2147483646 h 238"/>
              <a:gd name="T102" fmla="*/ 2147483646 w 1469"/>
              <a:gd name="T103" fmla="*/ 2147483646 h 238"/>
              <a:gd name="T104" fmla="*/ 2147483646 w 1469"/>
              <a:gd name="T105" fmla="*/ 2147483646 h 238"/>
              <a:gd name="T106" fmla="*/ 2147483646 w 1469"/>
              <a:gd name="T107" fmla="*/ 2147483646 h 238"/>
              <a:gd name="T108" fmla="*/ 2147483646 w 1469"/>
              <a:gd name="T109" fmla="*/ 2147483646 h 238"/>
              <a:gd name="T110" fmla="*/ 2147483646 w 1469"/>
              <a:gd name="T111" fmla="*/ 2147483646 h 238"/>
              <a:gd name="T112" fmla="*/ 2147483646 w 1469"/>
              <a:gd name="T113" fmla="*/ 2147483646 h 2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69"/>
              <a:gd name="T172" fmla="*/ 0 h 238"/>
              <a:gd name="T173" fmla="*/ 1469 w 1469"/>
              <a:gd name="T174" fmla="*/ 238 h 23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69" h="238">
                <a:moveTo>
                  <a:pt x="1452" y="94"/>
                </a:moveTo>
                <a:lnTo>
                  <a:pt x="1392" y="91"/>
                </a:lnTo>
                <a:lnTo>
                  <a:pt x="1323" y="79"/>
                </a:lnTo>
                <a:lnTo>
                  <a:pt x="1177" y="57"/>
                </a:lnTo>
                <a:lnTo>
                  <a:pt x="1108" y="41"/>
                </a:lnTo>
                <a:lnTo>
                  <a:pt x="1044" y="30"/>
                </a:lnTo>
                <a:lnTo>
                  <a:pt x="992" y="19"/>
                </a:lnTo>
                <a:lnTo>
                  <a:pt x="950" y="7"/>
                </a:lnTo>
                <a:lnTo>
                  <a:pt x="864" y="19"/>
                </a:lnTo>
                <a:lnTo>
                  <a:pt x="821" y="23"/>
                </a:lnTo>
                <a:lnTo>
                  <a:pt x="773" y="23"/>
                </a:lnTo>
                <a:lnTo>
                  <a:pt x="645" y="7"/>
                </a:lnTo>
                <a:lnTo>
                  <a:pt x="520" y="0"/>
                </a:lnTo>
                <a:lnTo>
                  <a:pt x="486" y="0"/>
                </a:lnTo>
                <a:lnTo>
                  <a:pt x="451" y="4"/>
                </a:lnTo>
                <a:lnTo>
                  <a:pt x="387" y="23"/>
                </a:lnTo>
                <a:lnTo>
                  <a:pt x="322" y="53"/>
                </a:lnTo>
                <a:lnTo>
                  <a:pt x="271" y="94"/>
                </a:lnTo>
                <a:lnTo>
                  <a:pt x="206" y="140"/>
                </a:lnTo>
                <a:lnTo>
                  <a:pt x="142" y="177"/>
                </a:lnTo>
                <a:lnTo>
                  <a:pt x="73" y="208"/>
                </a:lnTo>
                <a:lnTo>
                  <a:pt x="0" y="238"/>
                </a:lnTo>
                <a:lnTo>
                  <a:pt x="39" y="230"/>
                </a:lnTo>
                <a:lnTo>
                  <a:pt x="82" y="227"/>
                </a:lnTo>
                <a:lnTo>
                  <a:pt x="159" y="227"/>
                </a:lnTo>
                <a:lnTo>
                  <a:pt x="194" y="219"/>
                </a:lnTo>
                <a:lnTo>
                  <a:pt x="224" y="204"/>
                </a:lnTo>
                <a:lnTo>
                  <a:pt x="262" y="181"/>
                </a:lnTo>
                <a:lnTo>
                  <a:pt x="288" y="155"/>
                </a:lnTo>
                <a:lnTo>
                  <a:pt x="314" y="136"/>
                </a:lnTo>
                <a:lnTo>
                  <a:pt x="443" y="102"/>
                </a:lnTo>
                <a:lnTo>
                  <a:pt x="503" y="83"/>
                </a:lnTo>
                <a:lnTo>
                  <a:pt x="563" y="60"/>
                </a:lnTo>
                <a:lnTo>
                  <a:pt x="602" y="45"/>
                </a:lnTo>
                <a:lnTo>
                  <a:pt x="640" y="34"/>
                </a:lnTo>
                <a:lnTo>
                  <a:pt x="688" y="30"/>
                </a:lnTo>
                <a:lnTo>
                  <a:pt x="735" y="34"/>
                </a:lnTo>
                <a:lnTo>
                  <a:pt x="829" y="41"/>
                </a:lnTo>
                <a:lnTo>
                  <a:pt x="881" y="38"/>
                </a:lnTo>
                <a:lnTo>
                  <a:pt x="937" y="26"/>
                </a:lnTo>
                <a:lnTo>
                  <a:pt x="958" y="23"/>
                </a:lnTo>
                <a:lnTo>
                  <a:pt x="980" y="26"/>
                </a:lnTo>
                <a:lnTo>
                  <a:pt x="1023" y="38"/>
                </a:lnTo>
                <a:lnTo>
                  <a:pt x="1053" y="38"/>
                </a:lnTo>
                <a:lnTo>
                  <a:pt x="1078" y="41"/>
                </a:lnTo>
                <a:lnTo>
                  <a:pt x="1194" y="64"/>
                </a:lnTo>
                <a:lnTo>
                  <a:pt x="1199" y="64"/>
                </a:lnTo>
                <a:lnTo>
                  <a:pt x="1207" y="68"/>
                </a:lnTo>
                <a:lnTo>
                  <a:pt x="1242" y="72"/>
                </a:lnTo>
                <a:lnTo>
                  <a:pt x="1285" y="79"/>
                </a:lnTo>
                <a:lnTo>
                  <a:pt x="1332" y="87"/>
                </a:lnTo>
                <a:lnTo>
                  <a:pt x="1383" y="94"/>
                </a:lnTo>
                <a:lnTo>
                  <a:pt x="1426" y="102"/>
                </a:lnTo>
                <a:lnTo>
                  <a:pt x="1456" y="106"/>
                </a:lnTo>
                <a:lnTo>
                  <a:pt x="1465" y="109"/>
                </a:lnTo>
                <a:lnTo>
                  <a:pt x="1469" y="109"/>
                </a:lnTo>
                <a:lnTo>
                  <a:pt x="1452" y="94"/>
                </a:lnTo>
                <a:close/>
              </a:path>
            </a:pathLst>
          </a:custGeom>
          <a:solidFill>
            <a:srgbClr val="9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8" name="Freeform 51">
            <a:extLst>
              <a:ext uri="{FF2B5EF4-FFF2-40B4-BE49-F238E27FC236}">
                <a16:creationId xmlns:a16="http://schemas.microsoft.com/office/drawing/2014/main" id="{9DA16555-53F8-4F5D-B498-9D90215164DB}"/>
              </a:ext>
            </a:extLst>
          </p:cNvPr>
          <p:cNvSpPr>
            <a:spLocks/>
          </p:cNvSpPr>
          <p:nvPr/>
        </p:nvSpPr>
        <p:spPr bwMode="auto">
          <a:xfrm>
            <a:off x="4935539" y="6264276"/>
            <a:ext cx="1419225" cy="328613"/>
          </a:xfrm>
          <a:custGeom>
            <a:avLst/>
            <a:gdLst>
              <a:gd name="T0" fmla="*/ 2147483646 w 894"/>
              <a:gd name="T1" fmla="*/ 2147483646 h 207"/>
              <a:gd name="T2" fmla="*/ 2147483646 w 894"/>
              <a:gd name="T3" fmla="*/ 2147483646 h 207"/>
              <a:gd name="T4" fmla="*/ 2147483646 w 894"/>
              <a:gd name="T5" fmla="*/ 2147483646 h 207"/>
              <a:gd name="T6" fmla="*/ 2147483646 w 894"/>
              <a:gd name="T7" fmla="*/ 2147483646 h 207"/>
              <a:gd name="T8" fmla="*/ 2147483646 w 894"/>
              <a:gd name="T9" fmla="*/ 2147483646 h 207"/>
              <a:gd name="T10" fmla="*/ 2147483646 w 894"/>
              <a:gd name="T11" fmla="*/ 2147483646 h 207"/>
              <a:gd name="T12" fmla="*/ 2147483646 w 894"/>
              <a:gd name="T13" fmla="*/ 2147483646 h 207"/>
              <a:gd name="T14" fmla="*/ 2147483646 w 894"/>
              <a:gd name="T15" fmla="*/ 2147483646 h 207"/>
              <a:gd name="T16" fmla="*/ 2147483646 w 894"/>
              <a:gd name="T17" fmla="*/ 2147483646 h 207"/>
              <a:gd name="T18" fmla="*/ 2147483646 w 894"/>
              <a:gd name="T19" fmla="*/ 2147483646 h 207"/>
              <a:gd name="T20" fmla="*/ 2147483646 w 894"/>
              <a:gd name="T21" fmla="*/ 2147483646 h 207"/>
              <a:gd name="T22" fmla="*/ 2147483646 w 894"/>
              <a:gd name="T23" fmla="*/ 2147483646 h 207"/>
              <a:gd name="T24" fmla="*/ 2147483646 w 894"/>
              <a:gd name="T25" fmla="*/ 2147483646 h 207"/>
              <a:gd name="T26" fmla="*/ 2147483646 w 894"/>
              <a:gd name="T27" fmla="*/ 0 h 207"/>
              <a:gd name="T28" fmla="*/ 2147483646 w 894"/>
              <a:gd name="T29" fmla="*/ 0 h 207"/>
              <a:gd name="T30" fmla="*/ 2147483646 w 894"/>
              <a:gd name="T31" fmla="*/ 2147483646 h 207"/>
              <a:gd name="T32" fmla="*/ 2147483646 w 894"/>
              <a:gd name="T33" fmla="*/ 2147483646 h 207"/>
              <a:gd name="T34" fmla="*/ 2147483646 w 894"/>
              <a:gd name="T35" fmla="*/ 2147483646 h 207"/>
              <a:gd name="T36" fmla="*/ 2147483646 w 894"/>
              <a:gd name="T37" fmla="*/ 2147483646 h 207"/>
              <a:gd name="T38" fmla="*/ 2147483646 w 894"/>
              <a:gd name="T39" fmla="*/ 2147483646 h 207"/>
              <a:gd name="T40" fmla="*/ 2147483646 w 894"/>
              <a:gd name="T41" fmla="*/ 2147483646 h 207"/>
              <a:gd name="T42" fmla="*/ 2147483646 w 894"/>
              <a:gd name="T43" fmla="*/ 2147483646 h 207"/>
              <a:gd name="T44" fmla="*/ 2147483646 w 894"/>
              <a:gd name="T45" fmla="*/ 2147483646 h 207"/>
              <a:gd name="T46" fmla="*/ 2147483646 w 894"/>
              <a:gd name="T47" fmla="*/ 2147483646 h 207"/>
              <a:gd name="T48" fmla="*/ 2147483646 w 894"/>
              <a:gd name="T49" fmla="*/ 2147483646 h 207"/>
              <a:gd name="T50" fmla="*/ 2147483646 w 894"/>
              <a:gd name="T51" fmla="*/ 2147483646 h 207"/>
              <a:gd name="T52" fmla="*/ 2147483646 w 894"/>
              <a:gd name="T53" fmla="*/ 2147483646 h 207"/>
              <a:gd name="T54" fmla="*/ 2147483646 w 894"/>
              <a:gd name="T55" fmla="*/ 2147483646 h 207"/>
              <a:gd name="T56" fmla="*/ 2147483646 w 894"/>
              <a:gd name="T57" fmla="*/ 2147483646 h 207"/>
              <a:gd name="T58" fmla="*/ 2147483646 w 894"/>
              <a:gd name="T59" fmla="*/ 2147483646 h 207"/>
              <a:gd name="T60" fmla="*/ 2147483646 w 894"/>
              <a:gd name="T61" fmla="*/ 2147483646 h 207"/>
              <a:gd name="T62" fmla="*/ 2147483646 w 894"/>
              <a:gd name="T63" fmla="*/ 2147483646 h 207"/>
              <a:gd name="T64" fmla="*/ 0 w 894"/>
              <a:gd name="T65" fmla="*/ 2147483646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4"/>
              <a:gd name="T100" fmla="*/ 0 h 207"/>
              <a:gd name="T101" fmla="*/ 894 w 894"/>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4" h="207">
                <a:moveTo>
                  <a:pt x="4" y="207"/>
                </a:moveTo>
                <a:lnTo>
                  <a:pt x="30" y="200"/>
                </a:lnTo>
                <a:lnTo>
                  <a:pt x="39" y="200"/>
                </a:lnTo>
                <a:lnTo>
                  <a:pt x="43" y="196"/>
                </a:lnTo>
                <a:lnTo>
                  <a:pt x="69" y="196"/>
                </a:lnTo>
                <a:lnTo>
                  <a:pt x="82" y="196"/>
                </a:lnTo>
                <a:lnTo>
                  <a:pt x="99" y="192"/>
                </a:lnTo>
                <a:lnTo>
                  <a:pt x="116" y="188"/>
                </a:lnTo>
                <a:lnTo>
                  <a:pt x="129" y="185"/>
                </a:lnTo>
                <a:lnTo>
                  <a:pt x="159" y="173"/>
                </a:lnTo>
                <a:lnTo>
                  <a:pt x="176" y="166"/>
                </a:lnTo>
                <a:lnTo>
                  <a:pt x="211" y="143"/>
                </a:lnTo>
                <a:lnTo>
                  <a:pt x="228" y="128"/>
                </a:lnTo>
                <a:lnTo>
                  <a:pt x="241" y="117"/>
                </a:lnTo>
                <a:lnTo>
                  <a:pt x="262" y="102"/>
                </a:lnTo>
                <a:lnTo>
                  <a:pt x="318" y="64"/>
                </a:lnTo>
                <a:lnTo>
                  <a:pt x="387" y="45"/>
                </a:lnTo>
                <a:lnTo>
                  <a:pt x="408" y="41"/>
                </a:lnTo>
                <a:lnTo>
                  <a:pt x="421" y="41"/>
                </a:lnTo>
                <a:lnTo>
                  <a:pt x="434" y="37"/>
                </a:lnTo>
                <a:lnTo>
                  <a:pt x="451" y="34"/>
                </a:lnTo>
                <a:lnTo>
                  <a:pt x="460" y="30"/>
                </a:lnTo>
                <a:lnTo>
                  <a:pt x="477" y="26"/>
                </a:lnTo>
                <a:lnTo>
                  <a:pt x="498" y="22"/>
                </a:lnTo>
                <a:lnTo>
                  <a:pt x="528" y="11"/>
                </a:lnTo>
                <a:lnTo>
                  <a:pt x="567" y="3"/>
                </a:lnTo>
                <a:lnTo>
                  <a:pt x="589" y="0"/>
                </a:lnTo>
                <a:lnTo>
                  <a:pt x="601" y="0"/>
                </a:lnTo>
                <a:lnTo>
                  <a:pt x="614" y="0"/>
                </a:lnTo>
                <a:lnTo>
                  <a:pt x="653" y="0"/>
                </a:lnTo>
                <a:lnTo>
                  <a:pt x="692" y="0"/>
                </a:lnTo>
                <a:lnTo>
                  <a:pt x="726" y="3"/>
                </a:lnTo>
                <a:lnTo>
                  <a:pt x="735" y="7"/>
                </a:lnTo>
                <a:lnTo>
                  <a:pt x="752" y="7"/>
                </a:lnTo>
                <a:lnTo>
                  <a:pt x="855" y="3"/>
                </a:lnTo>
                <a:lnTo>
                  <a:pt x="889" y="3"/>
                </a:lnTo>
                <a:lnTo>
                  <a:pt x="894" y="7"/>
                </a:lnTo>
                <a:lnTo>
                  <a:pt x="846" y="15"/>
                </a:lnTo>
                <a:lnTo>
                  <a:pt x="808" y="15"/>
                </a:lnTo>
                <a:lnTo>
                  <a:pt x="778" y="15"/>
                </a:lnTo>
                <a:lnTo>
                  <a:pt x="765" y="11"/>
                </a:lnTo>
                <a:lnTo>
                  <a:pt x="735" y="11"/>
                </a:lnTo>
                <a:lnTo>
                  <a:pt x="662" y="3"/>
                </a:lnTo>
                <a:lnTo>
                  <a:pt x="649" y="7"/>
                </a:lnTo>
                <a:lnTo>
                  <a:pt x="640" y="7"/>
                </a:lnTo>
                <a:lnTo>
                  <a:pt x="619" y="7"/>
                </a:lnTo>
                <a:lnTo>
                  <a:pt x="589" y="18"/>
                </a:lnTo>
                <a:lnTo>
                  <a:pt x="559" y="30"/>
                </a:lnTo>
                <a:lnTo>
                  <a:pt x="533" y="41"/>
                </a:lnTo>
                <a:lnTo>
                  <a:pt x="473" y="64"/>
                </a:lnTo>
                <a:lnTo>
                  <a:pt x="455" y="68"/>
                </a:lnTo>
                <a:lnTo>
                  <a:pt x="425" y="75"/>
                </a:lnTo>
                <a:lnTo>
                  <a:pt x="370" y="90"/>
                </a:lnTo>
                <a:lnTo>
                  <a:pt x="348" y="94"/>
                </a:lnTo>
                <a:lnTo>
                  <a:pt x="318" y="102"/>
                </a:lnTo>
                <a:lnTo>
                  <a:pt x="292" y="113"/>
                </a:lnTo>
                <a:lnTo>
                  <a:pt x="275" y="128"/>
                </a:lnTo>
                <a:lnTo>
                  <a:pt x="254" y="147"/>
                </a:lnTo>
                <a:lnTo>
                  <a:pt x="224" y="173"/>
                </a:lnTo>
                <a:lnTo>
                  <a:pt x="193" y="188"/>
                </a:lnTo>
                <a:lnTo>
                  <a:pt x="146" y="204"/>
                </a:lnTo>
                <a:lnTo>
                  <a:pt x="108" y="204"/>
                </a:lnTo>
                <a:lnTo>
                  <a:pt x="35" y="204"/>
                </a:lnTo>
                <a:lnTo>
                  <a:pt x="17" y="204"/>
                </a:lnTo>
                <a:lnTo>
                  <a:pt x="4" y="207"/>
                </a:lnTo>
                <a:lnTo>
                  <a:pt x="0" y="207"/>
                </a:lnTo>
                <a:lnTo>
                  <a:pt x="4" y="207"/>
                </a:lnTo>
                <a:close/>
              </a:path>
            </a:pathLst>
          </a:custGeom>
          <a:solidFill>
            <a:srgbClr val="40A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9" name="Freeform 52">
            <a:extLst>
              <a:ext uri="{FF2B5EF4-FFF2-40B4-BE49-F238E27FC236}">
                <a16:creationId xmlns:a16="http://schemas.microsoft.com/office/drawing/2014/main" id="{F1B1B03F-AEE6-4BCB-9F6E-B30F2D76BDA1}"/>
              </a:ext>
            </a:extLst>
          </p:cNvPr>
          <p:cNvSpPr>
            <a:spLocks/>
          </p:cNvSpPr>
          <p:nvPr/>
        </p:nvSpPr>
        <p:spPr bwMode="auto">
          <a:xfrm>
            <a:off x="3354389" y="5526088"/>
            <a:ext cx="1042987" cy="755650"/>
          </a:xfrm>
          <a:custGeom>
            <a:avLst/>
            <a:gdLst>
              <a:gd name="T0" fmla="*/ 2147483646 w 657"/>
              <a:gd name="T1" fmla="*/ 0 h 476"/>
              <a:gd name="T2" fmla="*/ 2147483646 w 657"/>
              <a:gd name="T3" fmla="*/ 2147483646 h 476"/>
              <a:gd name="T4" fmla="*/ 2147483646 w 657"/>
              <a:gd name="T5" fmla="*/ 2147483646 h 476"/>
              <a:gd name="T6" fmla="*/ 2147483646 w 657"/>
              <a:gd name="T7" fmla="*/ 2147483646 h 476"/>
              <a:gd name="T8" fmla="*/ 2147483646 w 657"/>
              <a:gd name="T9" fmla="*/ 2147483646 h 476"/>
              <a:gd name="T10" fmla="*/ 2147483646 w 657"/>
              <a:gd name="T11" fmla="*/ 2147483646 h 476"/>
              <a:gd name="T12" fmla="*/ 2147483646 w 657"/>
              <a:gd name="T13" fmla="*/ 2147483646 h 476"/>
              <a:gd name="T14" fmla="*/ 2147483646 w 657"/>
              <a:gd name="T15" fmla="*/ 2147483646 h 476"/>
              <a:gd name="T16" fmla="*/ 2147483646 w 657"/>
              <a:gd name="T17" fmla="*/ 2147483646 h 476"/>
              <a:gd name="T18" fmla="*/ 2147483646 w 657"/>
              <a:gd name="T19" fmla="*/ 2147483646 h 476"/>
              <a:gd name="T20" fmla="*/ 2147483646 w 657"/>
              <a:gd name="T21" fmla="*/ 2147483646 h 476"/>
              <a:gd name="T22" fmla="*/ 2147483646 w 657"/>
              <a:gd name="T23" fmla="*/ 2147483646 h 476"/>
              <a:gd name="T24" fmla="*/ 2147483646 w 657"/>
              <a:gd name="T25" fmla="*/ 2147483646 h 476"/>
              <a:gd name="T26" fmla="*/ 2147483646 w 657"/>
              <a:gd name="T27" fmla="*/ 2147483646 h 476"/>
              <a:gd name="T28" fmla="*/ 2147483646 w 657"/>
              <a:gd name="T29" fmla="*/ 2147483646 h 476"/>
              <a:gd name="T30" fmla="*/ 2147483646 w 657"/>
              <a:gd name="T31" fmla="*/ 2147483646 h 476"/>
              <a:gd name="T32" fmla="*/ 2147483646 w 657"/>
              <a:gd name="T33" fmla="*/ 2147483646 h 476"/>
              <a:gd name="T34" fmla="*/ 2147483646 w 657"/>
              <a:gd name="T35" fmla="*/ 2147483646 h 476"/>
              <a:gd name="T36" fmla="*/ 2147483646 w 657"/>
              <a:gd name="T37" fmla="*/ 2147483646 h 476"/>
              <a:gd name="T38" fmla="*/ 2147483646 w 657"/>
              <a:gd name="T39" fmla="*/ 2147483646 h 476"/>
              <a:gd name="T40" fmla="*/ 2147483646 w 657"/>
              <a:gd name="T41" fmla="*/ 2147483646 h 476"/>
              <a:gd name="T42" fmla="*/ 2147483646 w 657"/>
              <a:gd name="T43" fmla="*/ 2147483646 h 476"/>
              <a:gd name="T44" fmla="*/ 2147483646 w 657"/>
              <a:gd name="T45" fmla="*/ 2147483646 h 476"/>
              <a:gd name="T46" fmla="*/ 0 w 657"/>
              <a:gd name="T47" fmla="*/ 2147483646 h 476"/>
              <a:gd name="T48" fmla="*/ 2147483646 w 657"/>
              <a:gd name="T49" fmla="*/ 0 h 4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7"/>
              <a:gd name="T76" fmla="*/ 0 h 476"/>
              <a:gd name="T77" fmla="*/ 657 w 657"/>
              <a:gd name="T78" fmla="*/ 476 h 4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7" h="476">
                <a:moveTo>
                  <a:pt x="4" y="0"/>
                </a:moveTo>
                <a:lnTo>
                  <a:pt x="171" y="143"/>
                </a:lnTo>
                <a:lnTo>
                  <a:pt x="348" y="279"/>
                </a:lnTo>
                <a:lnTo>
                  <a:pt x="433" y="340"/>
                </a:lnTo>
                <a:lnTo>
                  <a:pt x="511" y="397"/>
                </a:lnTo>
                <a:lnTo>
                  <a:pt x="588" y="438"/>
                </a:lnTo>
                <a:lnTo>
                  <a:pt x="657" y="468"/>
                </a:lnTo>
                <a:lnTo>
                  <a:pt x="657" y="476"/>
                </a:lnTo>
                <a:lnTo>
                  <a:pt x="614" y="457"/>
                </a:lnTo>
                <a:lnTo>
                  <a:pt x="584" y="438"/>
                </a:lnTo>
                <a:lnTo>
                  <a:pt x="558" y="427"/>
                </a:lnTo>
                <a:lnTo>
                  <a:pt x="537" y="415"/>
                </a:lnTo>
                <a:lnTo>
                  <a:pt x="506" y="400"/>
                </a:lnTo>
                <a:lnTo>
                  <a:pt x="485" y="385"/>
                </a:lnTo>
                <a:lnTo>
                  <a:pt x="391" y="321"/>
                </a:lnTo>
                <a:lnTo>
                  <a:pt x="300" y="253"/>
                </a:lnTo>
                <a:lnTo>
                  <a:pt x="219" y="189"/>
                </a:lnTo>
                <a:lnTo>
                  <a:pt x="150" y="132"/>
                </a:lnTo>
                <a:lnTo>
                  <a:pt x="90" y="79"/>
                </a:lnTo>
                <a:lnTo>
                  <a:pt x="43" y="41"/>
                </a:lnTo>
                <a:lnTo>
                  <a:pt x="25" y="26"/>
                </a:lnTo>
                <a:lnTo>
                  <a:pt x="13" y="11"/>
                </a:lnTo>
                <a:lnTo>
                  <a:pt x="4" y="7"/>
                </a:lnTo>
                <a:lnTo>
                  <a:pt x="0" y="4"/>
                </a:lnTo>
                <a:lnTo>
                  <a:pt x="4"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0" name="Freeform 53">
            <a:extLst>
              <a:ext uri="{FF2B5EF4-FFF2-40B4-BE49-F238E27FC236}">
                <a16:creationId xmlns:a16="http://schemas.microsoft.com/office/drawing/2014/main" id="{78BE7537-FE2F-44B7-8ABE-392CE355C1DE}"/>
              </a:ext>
            </a:extLst>
          </p:cNvPr>
          <p:cNvSpPr>
            <a:spLocks/>
          </p:cNvSpPr>
          <p:nvPr/>
        </p:nvSpPr>
        <p:spPr bwMode="auto">
          <a:xfrm>
            <a:off x="3292475" y="5459414"/>
            <a:ext cx="115888" cy="103187"/>
          </a:xfrm>
          <a:custGeom>
            <a:avLst/>
            <a:gdLst>
              <a:gd name="T0" fmla="*/ 2147483646 w 73"/>
              <a:gd name="T1" fmla="*/ 2147483646 h 65"/>
              <a:gd name="T2" fmla="*/ 2147483646 w 73"/>
              <a:gd name="T3" fmla="*/ 2147483646 h 65"/>
              <a:gd name="T4" fmla="*/ 2147483646 w 73"/>
              <a:gd name="T5" fmla="*/ 2147483646 h 65"/>
              <a:gd name="T6" fmla="*/ 2147483646 w 73"/>
              <a:gd name="T7" fmla="*/ 0 h 65"/>
              <a:gd name="T8" fmla="*/ 2147483646 w 73"/>
              <a:gd name="T9" fmla="*/ 2147483646 h 65"/>
              <a:gd name="T10" fmla="*/ 2147483646 w 73"/>
              <a:gd name="T11" fmla="*/ 2147483646 h 65"/>
              <a:gd name="T12" fmla="*/ 2147483646 w 73"/>
              <a:gd name="T13" fmla="*/ 2147483646 h 65"/>
              <a:gd name="T14" fmla="*/ 2147483646 w 73"/>
              <a:gd name="T15" fmla="*/ 2147483646 h 65"/>
              <a:gd name="T16" fmla="*/ 2147483646 w 73"/>
              <a:gd name="T17" fmla="*/ 2147483646 h 65"/>
              <a:gd name="T18" fmla="*/ 2147483646 w 73"/>
              <a:gd name="T19" fmla="*/ 2147483646 h 65"/>
              <a:gd name="T20" fmla="*/ 2147483646 w 73"/>
              <a:gd name="T21" fmla="*/ 2147483646 h 65"/>
              <a:gd name="T22" fmla="*/ 2147483646 w 73"/>
              <a:gd name="T23" fmla="*/ 2147483646 h 65"/>
              <a:gd name="T24" fmla="*/ 2147483646 w 73"/>
              <a:gd name="T25" fmla="*/ 2147483646 h 65"/>
              <a:gd name="T26" fmla="*/ 2147483646 w 73"/>
              <a:gd name="T27" fmla="*/ 2147483646 h 65"/>
              <a:gd name="T28" fmla="*/ 2147483646 w 73"/>
              <a:gd name="T29" fmla="*/ 2147483646 h 65"/>
              <a:gd name="T30" fmla="*/ 2147483646 w 73"/>
              <a:gd name="T31" fmla="*/ 2147483646 h 65"/>
              <a:gd name="T32" fmla="*/ 2147483646 w 73"/>
              <a:gd name="T33" fmla="*/ 2147483646 h 65"/>
              <a:gd name="T34" fmla="*/ 2147483646 w 73"/>
              <a:gd name="T35" fmla="*/ 2147483646 h 65"/>
              <a:gd name="T36" fmla="*/ 2147483646 w 73"/>
              <a:gd name="T37" fmla="*/ 2147483646 h 65"/>
              <a:gd name="T38" fmla="*/ 0 w 73"/>
              <a:gd name="T39" fmla="*/ 2147483646 h 65"/>
              <a:gd name="T40" fmla="*/ 2147483646 w 73"/>
              <a:gd name="T41" fmla="*/ 2147483646 h 65"/>
              <a:gd name="T42" fmla="*/ 2147483646 w 73"/>
              <a:gd name="T43" fmla="*/ 2147483646 h 65"/>
              <a:gd name="T44" fmla="*/ 2147483646 w 73"/>
              <a:gd name="T45" fmla="*/ 2147483646 h 65"/>
              <a:gd name="T46" fmla="*/ 2147483646 w 73"/>
              <a:gd name="T47" fmla="*/ 2147483646 h 65"/>
              <a:gd name="T48" fmla="*/ 2147483646 w 73"/>
              <a:gd name="T49" fmla="*/ 2147483646 h 65"/>
              <a:gd name="T50" fmla="*/ 2147483646 w 73"/>
              <a:gd name="T51" fmla="*/ 2147483646 h 65"/>
              <a:gd name="T52" fmla="*/ 2147483646 w 73"/>
              <a:gd name="T53" fmla="*/ 2147483646 h 65"/>
              <a:gd name="T54" fmla="*/ 2147483646 w 73"/>
              <a:gd name="T55" fmla="*/ 2147483646 h 65"/>
              <a:gd name="T56" fmla="*/ 2147483646 w 73"/>
              <a:gd name="T57" fmla="*/ 2147483646 h 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65"/>
              <a:gd name="T89" fmla="*/ 73 w 73"/>
              <a:gd name="T90" fmla="*/ 65 h 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65">
                <a:moveTo>
                  <a:pt x="30" y="42"/>
                </a:moveTo>
                <a:lnTo>
                  <a:pt x="39" y="19"/>
                </a:lnTo>
                <a:lnTo>
                  <a:pt x="43" y="8"/>
                </a:lnTo>
                <a:lnTo>
                  <a:pt x="56" y="0"/>
                </a:lnTo>
                <a:lnTo>
                  <a:pt x="56" y="19"/>
                </a:lnTo>
                <a:lnTo>
                  <a:pt x="47" y="31"/>
                </a:lnTo>
                <a:lnTo>
                  <a:pt x="30" y="42"/>
                </a:lnTo>
                <a:lnTo>
                  <a:pt x="43" y="38"/>
                </a:lnTo>
                <a:lnTo>
                  <a:pt x="60" y="42"/>
                </a:lnTo>
                <a:lnTo>
                  <a:pt x="73" y="53"/>
                </a:lnTo>
                <a:lnTo>
                  <a:pt x="60" y="57"/>
                </a:lnTo>
                <a:lnTo>
                  <a:pt x="47" y="53"/>
                </a:lnTo>
                <a:lnTo>
                  <a:pt x="30" y="42"/>
                </a:lnTo>
                <a:lnTo>
                  <a:pt x="30" y="53"/>
                </a:lnTo>
                <a:lnTo>
                  <a:pt x="21" y="65"/>
                </a:lnTo>
                <a:lnTo>
                  <a:pt x="17" y="57"/>
                </a:lnTo>
                <a:lnTo>
                  <a:pt x="17" y="53"/>
                </a:lnTo>
                <a:lnTo>
                  <a:pt x="30" y="46"/>
                </a:lnTo>
                <a:lnTo>
                  <a:pt x="13" y="42"/>
                </a:lnTo>
                <a:lnTo>
                  <a:pt x="0" y="31"/>
                </a:lnTo>
                <a:lnTo>
                  <a:pt x="9" y="27"/>
                </a:lnTo>
                <a:lnTo>
                  <a:pt x="17" y="31"/>
                </a:lnTo>
                <a:lnTo>
                  <a:pt x="30" y="46"/>
                </a:lnTo>
                <a:lnTo>
                  <a:pt x="17" y="12"/>
                </a:lnTo>
                <a:lnTo>
                  <a:pt x="21" y="4"/>
                </a:lnTo>
                <a:lnTo>
                  <a:pt x="26" y="4"/>
                </a:lnTo>
                <a:lnTo>
                  <a:pt x="30" y="15"/>
                </a:lnTo>
                <a:lnTo>
                  <a:pt x="30" y="27"/>
                </a:lnTo>
                <a:lnTo>
                  <a:pt x="30"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1" name="Freeform 54">
            <a:extLst>
              <a:ext uri="{FF2B5EF4-FFF2-40B4-BE49-F238E27FC236}">
                <a16:creationId xmlns:a16="http://schemas.microsoft.com/office/drawing/2014/main" id="{C7F2E5E7-2AFB-4A65-BBE2-C2E09F776D3E}"/>
              </a:ext>
            </a:extLst>
          </p:cNvPr>
          <p:cNvSpPr>
            <a:spLocks/>
          </p:cNvSpPr>
          <p:nvPr/>
        </p:nvSpPr>
        <p:spPr bwMode="auto">
          <a:xfrm>
            <a:off x="3394075" y="5508625"/>
            <a:ext cx="115888" cy="101600"/>
          </a:xfrm>
          <a:custGeom>
            <a:avLst/>
            <a:gdLst>
              <a:gd name="T0" fmla="*/ 2147483646 w 73"/>
              <a:gd name="T1" fmla="*/ 2147483646 h 64"/>
              <a:gd name="T2" fmla="*/ 2147483646 w 73"/>
              <a:gd name="T3" fmla="*/ 2147483646 h 64"/>
              <a:gd name="T4" fmla="*/ 2147483646 w 73"/>
              <a:gd name="T5" fmla="*/ 2147483646 h 64"/>
              <a:gd name="T6" fmla="*/ 2147483646 w 73"/>
              <a:gd name="T7" fmla="*/ 0 h 64"/>
              <a:gd name="T8" fmla="*/ 2147483646 w 73"/>
              <a:gd name="T9" fmla="*/ 2147483646 h 64"/>
              <a:gd name="T10" fmla="*/ 2147483646 w 73"/>
              <a:gd name="T11" fmla="*/ 2147483646 h 64"/>
              <a:gd name="T12" fmla="*/ 2147483646 w 73"/>
              <a:gd name="T13" fmla="*/ 2147483646 h 64"/>
              <a:gd name="T14" fmla="*/ 2147483646 w 73"/>
              <a:gd name="T15" fmla="*/ 2147483646 h 64"/>
              <a:gd name="T16" fmla="*/ 2147483646 w 73"/>
              <a:gd name="T17" fmla="*/ 2147483646 h 64"/>
              <a:gd name="T18" fmla="*/ 2147483646 w 73"/>
              <a:gd name="T19" fmla="*/ 2147483646 h 64"/>
              <a:gd name="T20" fmla="*/ 2147483646 w 73"/>
              <a:gd name="T21" fmla="*/ 2147483646 h 64"/>
              <a:gd name="T22" fmla="*/ 2147483646 w 73"/>
              <a:gd name="T23" fmla="*/ 2147483646 h 64"/>
              <a:gd name="T24" fmla="*/ 2147483646 w 73"/>
              <a:gd name="T25" fmla="*/ 2147483646 h 64"/>
              <a:gd name="T26" fmla="*/ 2147483646 w 73"/>
              <a:gd name="T27" fmla="*/ 2147483646 h 64"/>
              <a:gd name="T28" fmla="*/ 2147483646 w 73"/>
              <a:gd name="T29" fmla="*/ 2147483646 h 64"/>
              <a:gd name="T30" fmla="*/ 2147483646 w 73"/>
              <a:gd name="T31" fmla="*/ 2147483646 h 64"/>
              <a:gd name="T32" fmla="*/ 2147483646 w 73"/>
              <a:gd name="T33" fmla="*/ 2147483646 h 64"/>
              <a:gd name="T34" fmla="*/ 2147483646 w 73"/>
              <a:gd name="T35" fmla="*/ 2147483646 h 64"/>
              <a:gd name="T36" fmla="*/ 0 w 73"/>
              <a:gd name="T37" fmla="*/ 2147483646 h 64"/>
              <a:gd name="T38" fmla="*/ 2147483646 w 73"/>
              <a:gd name="T39" fmla="*/ 2147483646 h 64"/>
              <a:gd name="T40" fmla="*/ 2147483646 w 73"/>
              <a:gd name="T41" fmla="*/ 2147483646 h 64"/>
              <a:gd name="T42" fmla="*/ 2147483646 w 73"/>
              <a:gd name="T43" fmla="*/ 2147483646 h 64"/>
              <a:gd name="T44" fmla="*/ 2147483646 w 73"/>
              <a:gd name="T45" fmla="*/ 2147483646 h 64"/>
              <a:gd name="T46" fmla="*/ 2147483646 w 73"/>
              <a:gd name="T47" fmla="*/ 2147483646 h 64"/>
              <a:gd name="T48" fmla="*/ 2147483646 w 73"/>
              <a:gd name="T49" fmla="*/ 2147483646 h 64"/>
              <a:gd name="T50" fmla="*/ 2147483646 w 73"/>
              <a:gd name="T51" fmla="*/ 2147483646 h 64"/>
              <a:gd name="T52" fmla="*/ 2147483646 w 73"/>
              <a:gd name="T53" fmla="*/ 2147483646 h 64"/>
              <a:gd name="T54" fmla="*/ 2147483646 w 73"/>
              <a:gd name="T55" fmla="*/ 2147483646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
              <a:gd name="T85" fmla="*/ 0 h 64"/>
              <a:gd name="T86" fmla="*/ 73 w 73"/>
              <a:gd name="T87" fmla="*/ 64 h 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 h="64">
                <a:moveTo>
                  <a:pt x="35" y="41"/>
                </a:moveTo>
                <a:lnTo>
                  <a:pt x="39" y="18"/>
                </a:lnTo>
                <a:lnTo>
                  <a:pt x="43" y="7"/>
                </a:lnTo>
                <a:lnTo>
                  <a:pt x="56" y="0"/>
                </a:lnTo>
                <a:lnTo>
                  <a:pt x="56" y="18"/>
                </a:lnTo>
                <a:lnTo>
                  <a:pt x="48" y="34"/>
                </a:lnTo>
                <a:lnTo>
                  <a:pt x="35" y="41"/>
                </a:lnTo>
                <a:lnTo>
                  <a:pt x="43" y="37"/>
                </a:lnTo>
                <a:lnTo>
                  <a:pt x="73" y="52"/>
                </a:lnTo>
                <a:lnTo>
                  <a:pt x="61" y="56"/>
                </a:lnTo>
                <a:lnTo>
                  <a:pt x="48" y="56"/>
                </a:lnTo>
                <a:lnTo>
                  <a:pt x="35" y="41"/>
                </a:lnTo>
                <a:lnTo>
                  <a:pt x="30" y="52"/>
                </a:lnTo>
                <a:lnTo>
                  <a:pt x="22" y="64"/>
                </a:lnTo>
                <a:lnTo>
                  <a:pt x="18" y="56"/>
                </a:lnTo>
                <a:lnTo>
                  <a:pt x="22" y="52"/>
                </a:lnTo>
                <a:lnTo>
                  <a:pt x="35" y="45"/>
                </a:lnTo>
                <a:lnTo>
                  <a:pt x="13" y="41"/>
                </a:lnTo>
                <a:lnTo>
                  <a:pt x="0" y="30"/>
                </a:lnTo>
                <a:lnTo>
                  <a:pt x="9" y="26"/>
                </a:lnTo>
                <a:lnTo>
                  <a:pt x="22" y="34"/>
                </a:lnTo>
                <a:lnTo>
                  <a:pt x="35" y="45"/>
                </a:lnTo>
                <a:lnTo>
                  <a:pt x="18" y="11"/>
                </a:lnTo>
                <a:lnTo>
                  <a:pt x="22" y="3"/>
                </a:lnTo>
                <a:lnTo>
                  <a:pt x="26" y="3"/>
                </a:lnTo>
                <a:lnTo>
                  <a:pt x="30" y="15"/>
                </a:lnTo>
                <a:lnTo>
                  <a:pt x="30" y="26"/>
                </a:lnTo>
                <a:lnTo>
                  <a:pt x="35" y="4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2" name="Freeform 55">
            <a:extLst>
              <a:ext uri="{FF2B5EF4-FFF2-40B4-BE49-F238E27FC236}">
                <a16:creationId xmlns:a16="http://schemas.microsoft.com/office/drawing/2014/main" id="{11371E26-17F6-49A2-9115-FBC0FF69F719}"/>
              </a:ext>
            </a:extLst>
          </p:cNvPr>
          <p:cNvSpPr>
            <a:spLocks/>
          </p:cNvSpPr>
          <p:nvPr/>
        </p:nvSpPr>
        <p:spPr bwMode="auto">
          <a:xfrm>
            <a:off x="3319464" y="5586413"/>
            <a:ext cx="109537" cy="88900"/>
          </a:xfrm>
          <a:custGeom>
            <a:avLst/>
            <a:gdLst>
              <a:gd name="T0" fmla="*/ 2147483646 w 69"/>
              <a:gd name="T1" fmla="*/ 2147483646 h 56"/>
              <a:gd name="T2" fmla="*/ 2147483646 w 69"/>
              <a:gd name="T3" fmla="*/ 2147483646 h 56"/>
              <a:gd name="T4" fmla="*/ 2147483646 w 69"/>
              <a:gd name="T5" fmla="*/ 2147483646 h 56"/>
              <a:gd name="T6" fmla="*/ 2147483646 w 69"/>
              <a:gd name="T7" fmla="*/ 0 h 56"/>
              <a:gd name="T8" fmla="*/ 2147483646 w 69"/>
              <a:gd name="T9" fmla="*/ 2147483646 h 56"/>
              <a:gd name="T10" fmla="*/ 2147483646 w 69"/>
              <a:gd name="T11" fmla="*/ 2147483646 h 56"/>
              <a:gd name="T12" fmla="*/ 2147483646 w 69"/>
              <a:gd name="T13" fmla="*/ 2147483646 h 56"/>
              <a:gd name="T14" fmla="*/ 2147483646 w 69"/>
              <a:gd name="T15" fmla="*/ 2147483646 h 56"/>
              <a:gd name="T16" fmla="*/ 2147483646 w 69"/>
              <a:gd name="T17" fmla="*/ 2147483646 h 56"/>
              <a:gd name="T18" fmla="*/ 2147483646 w 69"/>
              <a:gd name="T19" fmla="*/ 2147483646 h 56"/>
              <a:gd name="T20" fmla="*/ 2147483646 w 69"/>
              <a:gd name="T21" fmla="*/ 2147483646 h 56"/>
              <a:gd name="T22" fmla="*/ 2147483646 w 69"/>
              <a:gd name="T23" fmla="*/ 2147483646 h 56"/>
              <a:gd name="T24" fmla="*/ 2147483646 w 69"/>
              <a:gd name="T25" fmla="*/ 2147483646 h 56"/>
              <a:gd name="T26" fmla="*/ 2147483646 w 69"/>
              <a:gd name="T27" fmla="*/ 2147483646 h 56"/>
              <a:gd name="T28" fmla="*/ 2147483646 w 69"/>
              <a:gd name="T29" fmla="*/ 2147483646 h 56"/>
              <a:gd name="T30" fmla="*/ 2147483646 w 69"/>
              <a:gd name="T31" fmla="*/ 2147483646 h 56"/>
              <a:gd name="T32" fmla="*/ 2147483646 w 69"/>
              <a:gd name="T33" fmla="*/ 2147483646 h 56"/>
              <a:gd name="T34" fmla="*/ 2147483646 w 69"/>
              <a:gd name="T35" fmla="*/ 2147483646 h 56"/>
              <a:gd name="T36" fmla="*/ 2147483646 w 69"/>
              <a:gd name="T37" fmla="*/ 2147483646 h 56"/>
              <a:gd name="T38" fmla="*/ 2147483646 w 69"/>
              <a:gd name="T39" fmla="*/ 2147483646 h 56"/>
              <a:gd name="T40" fmla="*/ 2147483646 w 69"/>
              <a:gd name="T41" fmla="*/ 2147483646 h 56"/>
              <a:gd name="T42" fmla="*/ 2147483646 w 69"/>
              <a:gd name="T43" fmla="*/ 2147483646 h 56"/>
              <a:gd name="T44" fmla="*/ 2147483646 w 69"/>
              <a:gd name="T45" fmla="*/ 2147483646 h 56"/>
              <a:gd name="T46" fmla="*/ 2147483646 w 69"/>
              <a:gd name="T47" fmla="*/ 2147483646 h 56"/>
              <a:gd name="T48" fmla="*/ 0 w 69"/>
              <a:gd name="T49" fmla="*/ 2147483646 h 56"/>
              <a:gd name="T50" fmla="*/ 2147483646 w 69"/>
              <a:gd name="T51" fmla="*/ 2147483646 h 56"/>
              <a:gd name="T52" fmla="*/ 2147483646 w 69"/>
              <a:gd name="T53" fmla="*/ 2147483646 h 56"/>
              <a:gd name="T54" fmla="*/ 2147483646 w 69"/>
              <a:gd name="T55" fmla="*/ 2147483646 h 56"/>
              <a:gd name="T56" fmla="*/ 2147483646 w 69"/>
              <a:gd name="T57" fmla="*/ 2147483646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56"/>
              <a:gd name="T89" fmla="*/ 69 w 69"/>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56">
                <a:moveTo>
                  <a:pt x="43" y="37"/>
                </a:moveTo>
                <a:lnTo>
                  <a:pt x="22" y="22"/>
                </a:lnTo>
                <a:lnTo>
                  <a:pt x="13" y="11"/>
                </a:lnTo>
                <a:lnTo>
                  <a:pt x="13" y="0"/>
                </a:lnTo>
                <a:lnTo>
                  <a:pt x="30" y="7"/>
                </a:lnTo>
                <a:lnTo>
                  <a:pt x="39" y="19"/>
                </a:lnTo>
                <a:lnTo>
                  <a:pt x="43" y="34"/>
                </a:lnTo>
                <a:lnTo>
                  <a:pt x="43" y="26"/>
                </a:lnTo>
                <a:lnTo>
                  <a:pt x="56" y="15"/>
                </a:lnTo>
                <a:lnTo>
                  <a:pt x="69" y="7"/>
                </a:lnTo>
                <a:lnTo>
                  <a:pt x="69" y="19"/>
                </a:lnTo>
                <a:lnTo>
                  <a:pt x="65" y="26"/>
                </a:lnTo>
                <a:lnTo>
                  <a:pt x="43" y="37"/>
                </a:lnTo>
                <a:lnTo>
                  <a:pt x="56" y="41"/>
                </a:lnTo>
                <a:lnTo>
                  <a:pt x="65" y="56"/>
                </a:lnTo>
                <a:lnTo>
                  <a:pt x="52" y="49"/>
                </a:lnTo>
                <a:lnTo>
                  <a:pt x="47" y="37"/>
                </a:lnTo>
                <a:lnTo>
                  <a:pt x="35" y="49"/>
                </a:lnTo>
                <a:lnTo>
                  <a:pt x="22" y="56"/>
                </a:lnTo>
                <a:lnTo>
                  <a:pt x="22" y="45"/>
                </a:lnTo>
                <a:lnTo>
                  <a:pt x="30" y="41"/>
                </a:lnTo>
                <a:lnTo>
                  <a:pt x="47" y="37"/>
                </a:lnTo>
                <a:lnTo>
                  <a:pt x="26" y="37"/>
                </a:lnTo>
                <a:lnTo>
                  <a:pt x="4" y="34"/>
                </a:lnTo>
                <a:lnTo>
                  <a:pt x="0" y="30"/>
                </a:lnTo>
                <a:lnTo>
                  <a:pt x="4" y="26"/>
                </a:lnTo>
                <a:lnTo>
                  <a:pt x="17" y="26"/>
                </a:lnTo>
                <a:lnTo>
                  <a:pt x="30" y="30"/>
                </a:lnTo>
                <a:lnTo>
                  <a:pt x="43" y="37"/>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3" name="Freeform 56">
            <a:extLst>
              <a:ext uri="{FF2B5EF4-FFF2-40B4-BE49-F238E27FC236}">
                <a16:creationId xmlns:a16="http://schemas.microsoft.com/office/drawing/2014/main" id="{CE4DBD15-3179-49CE-9CDB-48021BB4D6A2}"/>
              </a:ext>
            </a:extLst>
          </p:cNvPr>
          <p:cNvSpPr>
            <a:spLocks/>
          </p:cNvSpPr>
          <p:nvPr/>
        </p:nvSpPr>
        <p:spPr bwMode="auto">
          <a:xfrm>
            <a:off x="3462339" y="5591175"/>
            <a:ext cx="130175" cy="107950"/>
          </a:xfrm>
          <a:custGeom>
            <a:avLst/>
            <a:gdLst>
              <a:gd name="T0" fmla="*/ 2147483646 w 82"/>
              <a:gd name="T1" fmla="*/ 2147483646 h 68"/>
              <a:gd name="T2" fmla="*/ 2147483646 w 82"/>
              <a:gd name="T3" fmla="*/ 2147483646 h 68"/>
              <a:gd name="T4" fmla="*/ 2147483646 w 82"/>
              <a:gd name="T5" fmla="*/ 2147483646 h 68"/>
              <a:gd name="T6" fmla="*/ 2147483646 w 82"/>
              <a:gd name="T7" fmla="*/ 2147483646 h 68"/>
              <a:gd name="T8" fmla="*/ 2147483646 w 82"/>
              <a:gd name="T9" fmla="*/ 2147483646 h 68"/>
              <a:gd name="T10" fmla="*/ 2147483646 w 82"/>
              <a:gd name="T11" fmla="*/ 2147483646 h 68"/>
              <a:gd name="T12" fmla="*/ 2147483646 w 82"/>
              <a:gd name="T13" fmla="*/ 2147483646 h 68"/>
              <a:gd name="T14" fmla="*/ 2147483646 w 82"/>
              <a:gd name="T15" fmla="*/ 2147483646 h 68"/>
              <a:gd name="T16" fmla="*/ 2147483646 w 82"/>
              <a:gd name="T17" fmla="*/ 2147483646 h 68"/>
              <a:gd name="T18" fmla="*/ 2147483646 w 82"/>
              <a:gd name="T19" fmla="*/ 2147483646 h 68"/>
              <a:gd name="T20" fmla="*/ 2147483646 w 82"/>
              <a:gd name="T21" fmla="*/ 2147483646 h 68"/>
              <a:gd name="T22" fmla="*/ 2147483646 w 82"/>
              <a:gd name="T23" fmla="*/ 2147483646 h 68"/>
              <a:gd name="T24" fmla="*/ 2147483646 w 82"/>
              <a:gd name="T25" fmla="*/ 2147483646 h 68"/>
              <a:gd name="T26" fmla="*/ 2147483646 w 82"/>
              <a:gd name="T27" fmla="*/ 2147483646 h 68"/>
              <a:gd name="T28" fmla="*/ 0 w 82"/>
              <a:gd name="T29" fmla="*/ 2147483646 h 68"/>
              <a:gd name="T30" fmla="*/ 2147483646 w 82"/>
              <a:gd name="T31" fmla="*/ 2147483646 h 68"/>
              <a:gd name="T32" fmla="*/ 2147483646 w 82"/>
              <a:gd name="T33" fmla="*/ 2147483646 h 68"/>
              <a:gd name="T34" fmla="*/ 2147483646 w 82"/>
              <a:gd name="T35" fmla="*/ 2147483646 h 68"/>
              <a:gd name="T36" fmla="*/ 2147483646 w 82"/>
              <a:gd name="T37" fmla="*/ 2147483646 h 68"/>
              <a:gd name="T38" fmla="*/ 2147483646 w 82"/>
              <a:gd name="T39" fmla="*/ 0 h 68"/>
              <a:gd name="T40" fmla="*/ 2147483646 w 82"/>
              <a:gd name="T41" fmla="*/ 2147483646 h 68"/>
              <a:gd name="T42" fmla="*/ 2147483646 w 82"/>
              <a:gd name="T43" fmla="*/ 2147483646 h 68"/>
              <a:gd name="T44" fmla="*/ 2147483646 w 82"/>
              <a:gd name="T45" fmla="*/ 2147483646 h 68"/>
              <a:gd name="T46" fmla="*/ 2147483646 w 82"/>
              <a:gd name="T47" fmla="*/ 2147483646 h 68"/>
              <a:gd name="T48" fmla="*/ 2147483646 w 82"/>
              <a:gd name="T49" fmla="*/ 2147483646 h 68"/>
              <a:gd name="T50" fmla="*/ 2147483646 w 82"/>
              <a:gd name="T51" fmla="*/ 2147483646 h 68"/>
              <a:gd name="T52" fmla="*/ 2147483646 w 82"/>
              <a:gd name="T53" fmla="*/ 2147483646 h 68"/>
              <a:gd name="T54" fmla="*/ 2147483646 w 82"/>
              <a:gd name="T55" fmla="*/ 2147483646 h 68"/>
              <a:gd name="T56" fmla="*/ 2147483646 w 82"/>
              <a:gd name="T57" fmla="*/ 2147483646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68"/>
              <a:gd name="T89" fmla="*/ 82 w 82"/>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68">
                <a:moveTo>
                  <a:pt x="30" y="31"/>
                </a:moveTo>
                <a:lnTo>
                  <a:pt x="56" y="23"/>
                </a:lnTo>
                <a:lnTo>
                  <a:pt x="69" y="23"/>
                </a:lnTo>
                <a:lnTo>
                  <a:pt x="82" y="31"/>
                </a:lnTo>
                <a:lnTo>
                  <a:pt x="65" y="38"/>
                </a:lnTo>
                <a:lnTo>
                  <a:pt x="48" y="38"/>
                </a:lnTo>
                <a:lnTo>
                  <a:pt x="30" y="31"/>
                </a:lnTo>
                <a:lnTo>
                  <a:pt x="39" y="38"/>
                </a:lnTo>
                <a:lnTo>
                  <a:pt x="43" y="53"/>
                </a:lnTo>
                <a:lnTo>
                  <a:pt x="39" y="68"/>
                </a:lnTo>
                <a:lnTo>
                  <a:pt x="26" y="61"/>
                </a:lnTo>
                <a:lnTo>
                  <a:pt x="26" y="50"/>
                </a:lnTo>
                <a:lnTo>
                  <a:pt x="30" y="31"/>
                </a:lnTo>
                <a:lnTo>
                  <a:pt x="18" y="34"/>
                </a:lnTo>
                <a:lnTo>
                  <a:pt x="0" y="34"/>
                </a:lnTo>
                <a:lnTo>
                  <a:pt x="5" y="27"/>
                </a:lnTo>
                <a:lnTo>
                  <a:pt x="13" y="27"/>
                </a:lnTo>
                <a:lnTo>
                  <a:pt x="26" y="34"/>
                </a:lnTo>
                <a:lnTo>
                  <a:pt x="22" y="16"/>
                </a:lnTo>
                <a:lnTo>
                  <a:pt x="26" y="0"/>
                </a:lnTo>
                <a:lnTo>
                  <a:pt x="35" y="8"/>
                </a:lnTo>
                <a:lnTo>
                  <a:pt x="30" y="16"/>
                </a:lnTo>
                <a:lnTo>
                  <a:pt x="26" y="34"/>
                </a:lnTo>
                <a:lnTo>
                  <a:pt x="52" y="4"/>
                </a:lnTo>
                <a:lnTo>
                  <a:pt x="61" y="4"/>
                </a:lnTo>
                <a:lnTo>
                  <a:pt x="65" y="8"/>
                </a:lnTo>
                <a:lnTo>
                  <a:pt x="56" y="19"/>
                </a:lnTo>
                <a:lnTo>
                  <a:pt x="43" y="23"/>
                </a:lnTo>
                <a:lnTo>
                  <a:pt x="30" y="31"/>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4" name="Freeform 57">
            <a:extLst>
              <a:ext uri="{FF2B5EF4-FFF2-40B4-BE49-F238E27FC236}">
                <a16:creationId xmlns:a16="http://schemas.microsoft.com/office/drawing/2014/main" id="{4DF99DC5-F964-453E-9C07-8B501959CFFB}"/>
              </a:ext>
            </a:extLst>
          </p:cNvPr>
          <p:cNvSpPr>
            <a:spLocks/>
          </p:cNvSpPr>
          <p:nvPr/>
        </p:nvSpPr>
        <p:spPr bwMode="auto">
          <a:xfrm>
            <a:off x="3551239" y="5664201"/>
            <a:ext cx="109537" cy="119063"/>
          </a:xfrm>
          <a:custGeom>
            <a:avLst/>
            <a:gdLst>
              <a:gd name="T0" fmla="*/ 2147483646 w 69"/>
              <a:gd name="T1" fmla="*/ 2147483646 h 75"/>
              <a:gd name="T2" fmla="*/ 2147483646 w 69"/>
              <a:gd name="T3" fmla="*/ 2147483646 h 75"/>
              <a:gd name="T4" fmla="*/ 2147483646 w 69"/>
              <a:gd name="T5" fmla="*/ 2147483646 h 75"/>
              <a:gd name="T6" fmla="*/ 2147483646 w 69"/>
              <a:gd name="T7" fmla="*/ 2147483646 h 75"/>
              <a:gd name="T8" fmla="*/ 2147483646 w 69"/>
              <a:gd name="T9" fmla="*/ 2147483646 h 75"/>
              <a:gd name="T10" fmla="*/ 2147483646 w 69"/>
              <a:gd name="T11" fmla="*/ 2147483646 h 75"/>
              <a:gd name="T12" fmla="*/ 2147483646 w 69"/>
              <a:gd name="T13" fmla="*/ 2147483646 h 75"/>
              <a:gd name="T14" fmla="*/ 2147483646 w 69"/>
              <a:gd name="T15" fmla="*/ 2147483646 h 75"/>
              <a:gd name="T16" fmla="*/ 2147483646 w 69"/>
              <a:gd name="T17" fmla="*/ 2147483646 h 75"/>
              <a:gd name="T18" fmla="*/ 2147483646 w 69"/>
              <a:gd name="T19" fmla="*/ 2147483646 h 75"/>
              <a:gd name="T20" fmla="*/ 2147483646 w 69"/>
              <a:gd name="T21" fmla="*/ 2147483646 h 75"/>
              <a:gd name="T22" fmla="*/ 2147483646 w 69"/>
              <a:gd name="T23" fmla="*/ 2147483646 h 75"/>
              <a:gd name="T24" fmla="*/ 2147483646 w 69"/>
              <a:gd name="T25" fmla="*/ 2147483646 h 75"/>
              <a:gd name="T26" fmla="*/ 2147483646 w 69"/>
              <a:gd name="T27" fmla="*/ 2147483646 h 75"/>
              <a:gd name="T28" fmla="*/ 2147483646 w 69"/>
              <a:gd name="T29" fmla="*/ 2147483646 h 75"/>
              <a:gd name="T30" fmla="*/ 0 w 69"/>
              <a:gd name="T31" fmla="*/ 2147483646 h 75"/>
              <a:gd name="T32" fmla="*/ 2147483646 w 69"/>
              <a:gd name="T33" fmla="*/ 2147483646 h 75"/>
              <a:gd name="T34" fmla="*/ 2147483646 w 69"/>
              <a:gd name="T35" fmla="*/ 2147483646 h 75"/>
              <a:gd name="T36" fmla="*/ 2147483646 w 69"/>
              <a:gd name="T37" fmla="*/ 2147483646 h 75"/>
              <a:gd name="T38" fmla="*/ 2147483646 w 69"/>
              <a:gd name="T39" fmla="*/ 2147483646 h 75"/>
              <a:gd name="T40" fmla="*/ 2147483646 w 69"/>
              <a:gd name="T41" fmla="*/ 0 h 75"/>
              <a:gd name="T42" fmla="*/ 2147483646 w 69"/>
              <a:gd name="T43" fmla="*/ 2147483646 h 75"/>
              <a:gd name="T44" fmla="*/ 2147483646 w 69"/>
              <a:gd name="T45" fmla="*/ 2147483646 h 75"/>
              <a:gd name="T46" fmla="*/ 2147483646 w 69"/>
              <a:gd name="T47" fmla="*/ 2147483646 h 75"/>
              <a:gd name="T48" fmla="*/ 2147483646 w 69"/>
              <a:gd name="T49" fmla="*/ 2147483646 h 75"/>
              <a:gd name="T50" fmla="*/ 2147483646 w 69"/>
              <a:gd name="T51" fmla="*/ 0 h 75"/>
              <a:gd name="T52" fmla="*/ 2147483646 w 69"/>
              <a:gd name="T53" fmla="*/ 2147483646 h 75"/>
              <a:gd name="T54" fmla="*/ 2147483646 w 69"/>
              <a:gd name="T55" fmla="*/ 2147483646 h 75"/>
              <a:gd name="T56" fmla="*/ 2147483646 w 69"/>
              <a:gd name="T57" fmla="*/ 2147483646 h 75"/>
              <a:gd name="T58" fmla="*/ 2147483646 w 69"/>
              <a:gd name="T59" fmla="*/ 2147483646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
              <a:gd name="T91" fmla="*/ 0 h 75"/>
              <a:gd name="T92" fmla="*/ 69 w 69"/>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 h="75">
                <a:moveTo>
                  <a:pt x="22" y="34"/>
                </a:moveTo>
                <a:lnTo>
                  <a:pt x="43" y="22"/>
                </a:lnTo>
                <a:lnTo>
                  <a:pt x="56" y="22"/>
                </a:lnTo>
                <a:lnTo>
                  <a:pt x="69" y="26"/>
                </a:lnTo>
                <a:lnTo>
                  <a:pt x="56" y="38"/>
                </a:lnTo>
                <a:lnTo>
                  <a:pt x="39" y="41"/>
                </a:lnTo>
                <a:lnTo>
                  <a:pt x="22" y="34"/>
                </a:lnTo>
                <a:lnTo>
                  <a:pt x="35" y="41"/>
                </a:lnTo>
                <a:lnTo>
                  <a:pt x="39" y="60"/>
                </a:lnTo>
                <a:lnTo>
                  <a:pt x="43" y="75"/>
                </a:lnTo>
                <a:lnTo>
                  <a:pt x="30" y="68"/>
                </a:lnTo>
                <a:lnTo>
                  <a:pt x="26" y="56"/>
                </a:lnTo>
                <a:lnTo>
                  <a:pt x="22" y="34"/>
                </a:lnTo>
                <a:lnTo>
                  <a:pt x="13" y="41"/>
                </a:lnTo>
                <a:lnTo>
                  <a:pt x="9" y="41"/>
                </a:lnTo>
                <a:lnTo>
                  <a:pt x="0" y="38"/>
                </a:lnTo>
                <a:lnTo>
                  <a:pt x="5" y="34"/>
                </a:lnTo>
                <a:lnTo>
                  <a:pt x="9" y="34"/>
                </a:lnTo>
                <a:lnTo>
                  <a:pt x="22" y="38"/>
                </a:lnTo>
                <a:lnTo>
                  <a:pt x="13" y="19"/>
                </a:lnTo>
                <a:lnTo>
                  <a:pt x="13" y="0"/>
                </a:lnTo>
                <a:lnTo>
                  <a:pt x="17" y="7"/>
                </a:lnTo>
                <a:lnTo>
                  <a:pt x="22" y="19"/>
                </a:lnTo>
                <a:lnTo>
                  <a:pt x="22" y="38"/>
                </a:lnTo>
                <a:lnTo>
                  <a:pt x="35" y="4"/>
                </a:lnTo>
                <a:lnTo>
                  <a:pt x="43" y="0"/>
                </a:lnTo>
                <a:lnTo>
                  <a:pt x="43" y="4"/>
                </a:lnTo>
                <a:lnTo>
                  <a:pt x="43" y="15"/>
                </a:lnTo>
                <a:lnTo>
                  <a:pt x="30" y="22"/>
                </a:lnTo>
                <a:lnTo>
                  <a:pt x="22"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5" name="Freeform 58">
            <a:extLst>
              <a:ext uri="{FF2B5EF4-FFF2-40B4-BE49-F238E27FC236}">
                <a16:creationId xmlns:a16="http://schemas.microsoft.com/office/drawing/2014/main" id="{67DB166F-3997-406E-BC96-D186E0CE3CFD}"/>
              </a:ext>
            </a:extLst>
          </p:cNvPr>
          <p:cNvSpPr>
            <a:spLocks/>
          </p:cNvSpPr>
          <p:nvPr/>
        </p:nvSpPr>
        <p:spPr bwMode="auto">
          <a:xfrm>
            <a:off x="3524251" y="5789614"/>
            <a:ext cx="142875" cy="90487"/>
          </a:xfrm>
          <a:custGeom>
            <a:avLst/>
            <a:gdLst>
              <a:gd name="T0" fmla="*/ 2147483646 w 90"/>
              <a:gd name="T1" fmla="*/ 2147483646 h 57"/>
              <a:gd name="T2" fmla="*/ 2147483646 w 90"/>
              <a:gd name="T3" fmla="*/ 2147483646 h 57"/>
              <a:gd name="T4" fmla="*/ 2147483646 w 90"/>
              <a:gd name="T5" fmla="*/ 2147483646 h 57"/>
              <a:gd name="T6" fmla="*/ 2147483646 w 90"/>
              <a:gd name="T7" fmla="*/ 2147483646 h 57"/>
              <a:gd name="T8" fmla="*/ 2147483646 w 90"/>
              <a:gd name="T9" fmla="*/ 2147483646 h 57"/>
              <a:gd name="T10" fmla="*/ 2147483646 w 90"/>
              <a:gd name="T11" fmla="*/ 2147483646 h 57"/>
              <a:gd name="T12" fmla="*/ 2147483646 w 90"/>
              <a:gd name="T13" fmla="*/ 2147483646 h 57"/>
              <a:gd name="T14" fmla="*/ 2147483646 w 90"/>
              <a:gd name="T15" fmla="*/ 2147483646 h 57"/>
              <a:gd name="T16" fmla="*/ 2147483646 w 90"/>
              <a:gd name="T17" fmla="*/ 2147483646 h 57"/>
              <a:gd name="T18" fmla="*/ 0 w 90"/>
              <a:gd name="T19" fmla="*/ 2147483646 h 57"/>
              <a:gd name="T20" fmla="*/ 2147483646 w 90"/>
              <a:gd name="T21" fmla="*/ 2147483646 h 57"/>
              <a:gd name="T22" fmla="*/ 2147483646 w 90"/>
              <a:gd name="T23" fmla="*/ 2147483646 h 57"/>
              <a:gd name="T24" fmla="*/ 2147483646 w 90"/>
              <a:gd name="T25" fmla="*/ 2147483646 h 57"/>
              <a:gd name="T26" fmla="*/ 2147483646 w 90"/>
              <a:gd name="T27" fmla="*/ 2147483646 h 57"/>
              <a:gd name="T28" fmla="*/ 2147483646 w 90"/>
              <a:gd name="T29" fmla="*/ 2147483646 h 57"/>
              <a:gd name="T30" fmla="*/ 2147483646 w 90"/>
              <a:gd name="T31" fmla="*/ 0 h 57"/>
              <a:gd name="T32" fmla="*/ 2147483646 w 90"/>
              <a:gd name="T33" fmla="*/ 2147483646 h 57"/>
              <a:gd name="T34" fmla="*/ 2147483646 w 90"/>
              <a:gd name="T35" fmla="*/ 2147483646 h 57"/>
              <a:gd name="T36" fmla="*/ 2147483646 w 90"/>
              <a:gd name="T37" fmla="*/ 2147483646 h 57"/>
              <a:gd name="T38" fmla="*/ 2147483646 w 90"/>
              <a:gd name="T39" fmla="*/ 2147483646 h 57"/>
              <a:gd name="T40" fmla="*/ 2147483646 w 90"/>
              <a:gd name="T41" fmla="*/ 2147483646 h 57"/>
              <a:gd name="T42" fmla="*/ 2147483646 w 90"/>
              <a:gd name="T43" fmla="*/ 2147483646 h 57"/>
              <a:gd name="T44" fmla="*/ 2147483646 w 90"/>
              <a:gd name="T45" fmla="*/ 2147483646 h 57"/>
              <a:gd name="T46" fmla="*/ 2147483646 w 90"/>
              <a:gd name="T47" fmla="*/ 2147483646 h 57"/>
              <a:gd name="T48" fmla="*/ 2147483646 w 90"/>
              <a:gd name="T49" fmla="*/ 2147483646 h 57"/>
              <a:gd name="T50" fmla="*/ 2147483646 w 90"/>
              <a:gd name="T51" fmla="*/ 2147483646 h 57"/>
              <a:gd name="T52" fmla="*/ 2147483646 w 90"/>
              <a:gd name="T53" fmla="*/ 2147483646 h 57"/>
              <a:gd name="T54" fmla="*/ 2147483646 w 90"/>
              <a:gd name="T55" fmla="*/ 2147483646 h 57"/>
              <a:gd name="T56" fmla="*/ 2147483646 w 90"/>
              <a:gd name="T57" fmla="*/ 2147483646 h 57"/>
              <a:gd name="T58" fmla="*/ 2147483646 w 90"/>
              <a:gd name="T59" fmla="*/ 2147483646 h 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57"/>
              <a:gd name="T92" fmla="*/ 90 w 90"/>
              <a:gd name="T93" fmla="*/ 57 h 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57">
                <a:moveTo>
                  <a:pt x="52" y="19"/>
                </a:moveTo>
                <a:lnTo>
                  <a:pt x="56" y="42"/>
                </a:lnTo>
                <a:lnTo>
                  <a:pt x="52" y="49"/>
                </a:lnTo>
                <a:lnTo>
                  <a:pt x="43" y="57"/>
                </a:lnTo>
                <a:lnTo>
                  <a:pt x="34" y="42"/>
                </a:lnTo>
                <a:lnTo>
                  <a:pt x="39" y="30"/>
                </a:lnTo>
                <a:lnTo>
                  <a:pt x="52" y="19"/>
                </a:lnTo>
                <a:lnTo>
                  <a:pt x="39" y="27"/>
                </a:lnTo>
                <a:lnTo>
                  <a:pt x="17" y="27"/>
                </a:lnTo>
                <a:lnTo>
                  <a:pt x="0" y="23"/>
                </a:lnTo>
                <a:lnTo>
                  <a:pt x="13" y="15"/>
                </a:lnTo>
                <a:lnTo>
                  <a:pt x="26" y="11"/>
                </a:lnTo>
                <a:lnTo>
                  <a:pt x="52" y="19"/>
                </a:lnTo>
                <a:lnTo>
                  <a:pt x="47" y="8"/>
                </a:lnTo>
                <a:lnTo>
                  <a:pt x="47" y="4"/>
                </a:lnTo>
                <a:lnTo>
                  <a:pt x="52" y="0"/>
                </a:lnTo>
                <a:lnTo>
                  <a:pt x="60" y="4"/>
                </a:lnTo>
                <a:lnTo>
                  <a:pt x="60" y="8"/>
                </a:lnTo>
                <a:lnTo>
                  <a:pt x="47" y="19"/>
                </a:lnTo>
                <a:lnTo>
                  <a:pt x="73" y="15"/>
                </a:lnTo>
                <a:lnTo>
                  <a:pt x="90" y="23"/>
                </a:lnTo>
                <a:lnTo>
                  <a:pt x="82" y="27"/>
                </a:lnTo>
                <a:lnTo>
                  <a:pt x="69" y="23"/>
                </a:lnTo>
                <a:lnTo>
                  <a:pt x="47" y="19"/>
                </a:lnTo>
                <a:lnTo>
                  <a:pt x="82" y="42"/>
                </a:lnTo>
                <a:lnTo>
                  <a:pt x="82" y="49"/>
                </a:lnTo>
                <a:lnTo>
                  <a:pt x="77" y="49"/>
                </a:lnTo>
                <a:lnTo>
                  <a:pt x="64" y="42"/>
                </a:lnTo>
                <a:lnTo>
                  <a:pt x="60" y="30"/>
                </a:lnTo>
                <a:lnTo>
                  <a:pt x="52"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6" name="Freeform 59">
            <a:extLst>
              <a:ext uri="{FF2B5EF4-FFF2-40B4-BE49-F238E27FC236}">
                <a16:creationId xmlns:a16="http://schemas.microsoft.com/office/drawing/2014/main" id="{83440C7F-E620-47A1-AEB1-871DF0F637DE}"/>
              </a:ext>
            </a:extLst>
          </p:cNvPr>
          <p:cNvSpPr>
            <a:spLocks/>
          </p:cNvSpPr>
          <p:nvPr/>
        </p:nvSpPr>
        <p:spPr bwMode="auto">
          <a:xfrm>
            <a:off x="3646489" y="5645150"/>
            <a:ext cx="103187" cy="96838"/>
          </a:xfrm>
          <a:custGeom>
            <a:avLst/>
            <a:gdLst>
              <a:gd name="T0" fmla="*/ 2147483646 w 65"/>
              <a:gd name="T1" fmla="*/ 2147483646 h 61"/>
              <a:gd name="T2" fmla="*/ 2147483646 w 65"/>
              <a:gd name="T3" fmla="*/ 2147483646 h 61"/>
              <a:gd name="T4" fmla="*/ 2147483646 w 65"/>
              <a:gd name="T5" fmla="*/ 2147483646 h 61"/>
              <a:gd name="T6" fmla="*/ 2147483646 w 65"/>
              <a:gd name="T7" fmla="*/ 2147483646 h 61"/>
              <a:gd name="T8" fmla="*/ 2147483646 w 65"/>
              <a:gd name="T9" fmla="*/ 2147483646 h 61"/>
              <a:gd name="T10" fmla="*/ 2147483646 w 65"/>
              <a:gd name="T11" fmla="*/ 2147483646 h 61"/>
              <a:gd name="T12" fmla="*/ 2147483646 w 65"/>
              <a:gd name="T13" fmla="*/ 2147483646 h 61"/>
              <a:gd name="T14" fmla="*/ 2147483646 w 65"/>
              <a:gd name="T15" fmla="*/ 2147483646 h 61"/>
              <a:gd name="T16" fmla="*/ 2147483646 w 65"/>
              <a:gd name="T17" fmla="*/ 2147483646 h 61"/>
              <a:gd name="T18" fmla="*/ 2147483646 w 65"/>
              <a:gd name="T19" fmla="*/ 2147483646 h 61"/>
              <a:gd name="T20" fmla="*/ 2147483646 w 65"/>
              <a:gd name="T21" fmla="*/ 2147483646 h 61"/>
              <a:gd name="T22" fmla="*/ 0 w 65"/>
              <a:gd name="T23" fmla="*/ 2147483646 h 61"/>
              <a:gd name="T24" fmla="*/ 2147483646 w 65"/>
              <a:gd name="T25" fmla="*/ 2147483646 h 61"/>
              <a:gd name="T26" fmla="*/ 2147483646 w 65"/>
              <a:gd name="T27" fmla="*/ 2147483646 h 61"/>
              <a:gd name="T28" fmla="*/ 2147483646 w 65"/>
              <a:gd name="T29" fmla="*/ 2147483646 h 61"/>
              <a:gd name="T30" fmla="*/ 2147483646 w 65"/>
              <a:gd name="T31" fmla="*/ 2147483646 h 61"/>
              <a:gd name="T32" fmla="*/ 2147483646 w 65"/>
              <a:gd name="T33" fmla="*/ 2147483646 h 61"/>
              <a:gd name="T34" fmla="*/ 2147483646 w 65"/>
              <a:gd name="T35" fmla="*/ 0 h 61"/>
              <a:gd name="T36" fmla="*/ 2147483646 w 65"/>
              <a:gd name="T37" fmla="*/ 0 h 61"/>
              <a:gd name="T38" fmla="*/ 2147483646 w 65"/>
              <a:gd name="T39" fmla="*/ 2147483646 h 61"/>
              <a:gd name="T40" fmla="*/ 2147483646 w 65"/>
              <a:gd name="T41" fmla="*/ 2147483646 h 61"/>
              <a:gd name="T42" fmla="*/ 2147483646 w 65"/>
              <a:gd name="T43" fmla="*/ 2147483646 h 61"/>
              <a:gd name="T44" fmla="*/ 2147483646 w 65"/>
              <a:gd name="T45" fmla="*/ 2147483646 h 61"/>
              <a:gd name="T46" fmla="*/ 2147483646 w 65"/>
              <a:gd name="T47" fmla="*/ 2147483646 h 61"/>
              <a:gd name="T48" fmla="*/ 2147483646 w 65"/>
              <a:gd name="T49" fmla="*/ 2147483646 h 61"/>
              <a:gd name="T50" fmla="*/ 2147483646 w 65"/>
              <a:gd name="T51" fmla="*/ 2147483646 h 61"/>
              <a:gd name="T52" fmla="*/ 2147483646 w 65"/>
              <a:gd name="T53" fmla="*/ 2147483646 h 61"/>
              <a:gd name="T54" fmla="*/ 2147483646 w 65"/>
              <a:gd name="T55" fmla="*/ 2147483646 h 61"/>
              <a:gd name="T56" fmla="*/ 2147483646 w 65"/>
              <a:gd name="T57" fmla="*/ 2147483646 h 61"/>
              <a:gd name="T58" fmla="*/ 2147483646 w 65"/>
              <a:gd name="T59" fmla="*/ 2147483646 h 61"/>
              <a:gd name="T60" fmla="*/ 2147483646 w 65"/>
              <a:gd name="T61" fmla="*/ 2147483646 h 61"/>
              <a:gd name="T62" fmla="*/ 2147483646 w 65"/>
              <a:gd name="T63" fmla="*/ 2147483646 h 61"/>
              <a:gd name="T64" fmla="*/ 2147483646 w 65"/>
              <a:gd name="T65" fmla="*/ 214748364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61"/>
              <a:gd name="T101" fmla="*/ 65 w 6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61">
                <a:moveTo>
                  <a:pt x="65" y="42"/>
                </a:moveTo>
                <a:lnTo>
                  <a:pt x="52" y="53"/>
                </a:lnTo>
                <a:lnTo>
                  <a:pt x="43" y="53"/>
                </a:lnTo>
                <a:lnTo>
                  <a:pt x="39" y="50"/>
                </a:lnTo>
                <a:lnTo>
                  <a:pt x="30" y="38"/>
                </a:lnTo>
                <a:lnTo>
                  <a:pt x="26" y="50"/>
                </a:lnTo>
                <a:lnTo>
                  <a:pt x="13" y="61"/>
                </a:lnTo>
                <a:lnTo>
                  <a:pt x="13" y="53"/>
                </a:lnTo>
                <a:lnTo>
                  <a:pt x="13" y="50"/>
                </a:lnTo>
                <a:lnTo>
                  <a:pt x="26" y="38"/>
                </a:lnTo>
                <a:lnTo>
                  <a:pt x="9" y="34"/>
                </a:lnTo>
                <a:lnTo>
                  <a:pt x="0" y="23"/>
                </a:lnTo>
                <a:lnTo>
                  <a:pt x="9" y="23"/>
                </a:lnTo>
                <a:lnTo>
                  <a:pt x="13" y="27"/>
                </a:lnTo>
                <a:lnTo>
                  <a:pt x="26" y="38"/>
                </a:lnTo>
                <a:lnTo>
                  <a:pt x="18" y="23"/>
                </a:lnTo>
                <a:lnTo>
                  <a:pt x="13" y="4"/>
                </a:lnTo>
                <a:lnTo>
                  <a:pt x="18" y="0"/>
                </a:lnTo>
                <a:lnTo>
                  <a:pt x="22" y="0"/>
                </a:lnTo>
                <a:lnTo>
                  <a:pt x="30" y="12"/>
                </a:lnTo>
                <a:lnTo>
                  <a:pt x="26" y="23"/>
                </a:lnTo>
                <a:lnTo>
                  <a:pt x="26" y="34"/>
                </a:lnTo>
                <a:lnTo>
                  <a:pt x="35" y="19"/>
                </a:lnTo>
                <a:lnTo>
                  <a:pt x="39" y="12"/>
                </a:lnTo>
                <a:lnTo>
                  <a:pt x="52" y="4"/>
                </a:lnTo>
                <a:lnTo>
                  <a:pt x="52" y="12"/>
                </a:lnTo>
                <a:lnTo>
                  <a:pt x="52" y="23"/>
                </a:lnTo>
                <a:lnTo>
                  <a:pt x="43" y="31"/>
                </a:lnTo>
                <a:lnTo>
                  <a:pt x="35" y="34"/>
                </a:lnTo>
                <a:lnTo>
                  <a:pt x="30" y="38"/>
                </a:lnTo>
                <a:lnTo>
                  <a:pt x="48" y="38"/>
                </a:lnTo>
                <a:lnTo>
                  <a:pt x="65"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7" name="Freeform 60">
            <a:extLst>
              <a:ext uri="{FF2B5EF4-FFF2-40B4-BE49-F238E27FC236}">
                <a16:creationId xmlns:a16="http://schemas.microsoft.com/office/drawing/2014/main" id="{0C2E7A18-1CC7-4558-8B8F-79D37D58E545}"/>
              </a:ext>
            </a:extLst>
          </p:cNvPr>
          <p:cNvSpPr>
            <a:spLocks/>
          </p:cNvSpPr>
          <p:nvPr/>
        </p:nvSpPr>
        <p:spPr bwMode="auto">
          <a:xfrm>
            <a:off x="3633788" y="5729289"/>
            <a:ext cx="107950" cy="96837"/>
          </a:xfrm>
          <a:custGeom>
            <a:avLst/>
            <a:gdLst>
              <a:gd name="T0" fmla="*/ 2147483646 w 68"/>
              <a:gd name="T1" fmla="*/ 2147483646 h 61"/>
              <a:gd name="T2" fmla="*/ 2147483646 w 68"/>
              <a:gd name="T3" fmla="*/ 2147483646 h 61"/>
              <a:gd name="T4" fmla="*/ 2147483646 w 68"/>
              <a:gd name="T5" fmla="*/ 2147483646 h 61"/>
              <a:gd name="T6" fmla="*/ 2147483646 w 68"/>
              <a:gd name="T7" fmla="*/ 2147483646 h 61"/>
              <a:gd name="T8" fmla="*/ 2147483646 w 68"/>
              <a:gd name="T9" fmla="*/ 2147483646 h 61"/>
              <a:gd name="T10" fmla="*/ 2147483646 w 68"/>
              <a:gd name="T11" fmla="*/ 2147483646 h 61"/>
              <a:gd name="T12" fmla="*/ 2147483646 w 68"/>
              <a:gd name="T13" fmla="*/ 2147483646 h 61"/>
              <a:gd name="T14" fmla="*/ 2147483646 w 68"/>
              <a:gd name="T15" fmla="*/ 0 h 61"/>
              <a:gd name="T16" fmla="*/ 2147483646 w 68"/>
              <a:gd name="T17" fmla="*/ 2147483646 h 61"/>
              <a:gd name="T18" fmla="*/ 2147483646 w 68"/>
              <a:gd name="T19" fmla="*/ 2147483646 h 61"/>
              <a:gd name="T20" fmla="*/ 2147483646 w 68"/>
              <a:gd name="T21" fmla="*/ 2147483646 h 61"/>
              <a:gd name="T22" fmla="*/ 2147483646 w 68"/>
              <a:gd name="T23" fmla="*/ 2147483646 h 61"/>
              <a:gd name="T24" fmla="*/ 2147483646 w 68"/>
              <a:gd name="T25" fmla="*/ 2147483646 h 61"/>
              <a:gd name="T26" fmla="*/ 0 w 68"/>
              <a:gd name="T27" fmla="*/ 2147483646 h 61"/>
              <a:gd name="T28" fmla="*/ 2147483646 w 68"/>
              <a:gd name="T29" fmla="*/ 2147483646 h 61"/>
              <a:gd name="T30" fmla="*/ 2147483646 w 68"/>
              <a:gd name="T31" fmla="*/ 2147483646 h 61"/>
              <a:gd name="T32" fmla="*/ 2147483646 w 68"/>
              <a:gd name="T33" fmla="*/ 2147483646 h 61"/>
              <a:gd name="T34" fmla="*/ 2147483646 w 68"/>
              <a:gd name="T35" fmla="*/ 2147483646 h 61"/>
              <a:gd name="T36" fmla="*/ 2147483646 w 68"/>
              <a:gd name="T37" fmla="*/ 2147483646 h 61"/>
              <a:gd name="T38" fmla="*/ 2147483646 w 68"/>
              <a:gd name="T39" fmla="*/ 2147483646 h 61"/>
              <a:gd name="T40" fmla="*/ 2147483646 w 68"/>
              <a:gd name="T41" fmla="*/ 2147483646 h 61"/>
              <a:gd name="T42" fmla="*/ 2147483646 w 68"/>
              <a:gd name="T43" fmla="*/ 2147483646 h 61"/>
              <a:gd name="T44" fmla="*/ 2147483646 w 68"/>
              <a:gd name="T45" fmla="*/ 2147483646 h 61"/>
              <a:gd name="T46" fmla="*/ 2147483646 w 68"/>
              <a:gd name="T47" fmla="*/ 2147483646 h 61"/>
              <a:gd name="T48" fmla="*/ 2147483646 w 68"/>
              <a:gd name="T49" fmla="*/ 2147483646 h 61"/>
              <a:gd name="T50" fmla="*/ 2147483646 w 68"/>
              <a:gd name="T51" fmla="*/ 2147483646 h 61"/>
              <a:gd name="T52" fmla="*/ 2147483646 w 68"/>
              <a:gd name="T53" fmla="*/ 2147483646 h 61"/>
              <a:gd name="T54" fmla="*/ 2147483646 w 68"/>
              <a:gd name="T55" fmla="*/ 2147483646 h 61"/>
              <a:gd name="T56" fmla="*/ 2147483646 w 68"/>
              <a:gd name="T57" fmla="*/ 2147483646 h 61"/>
              <a:gd name="T58" fmla="*/ 2147483646 w 68"/>
              <a:gd name="T59" fmla="*/ 2147483646 h 61"/>
              <a:gd name="T60" fmla="*/ 2147483646 w 68"/>
              <a:gd name="T61" fmla="*/ 2147483646 h 61"/>
              <a:gd name="T62" fmla="*/ 2147483646 w 68"/>
              <a:gd name="T63" fmla="*/ 2147483646 h 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8"/>
              <a:gd name="T97" fmla="*/ 0 h 61"/>
              <a:gd name="T98" fmla="*/ 68 w 68"/>
              <a:gd name="T99" fmla="*/ 61 h 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8" h="61">
                <a:moveTo>
                  <a:pt x="51" y="4"/>
                </a:moveTo>
                <a:lnTo>
                  <a:pt x="38" y="8"/>
                </a:lnTo>
                <a:lnTo>
                  <a:pt x="34" y="19"/>
                </a:lnTo>
                <a:lnTo>
                  <a:pt x="26" y="42"/>
                </a:lnTo>
                <a:lnTo>
                  <a:pt x="26" y="27"/>
                </a:lnTo>
                <a:lnTo>
                  <a:pt x="30" y="15"/>
                </a:lnTo>
                <a:lnTo>
                  <a:pt x="21" y="4"/>
                </a:lnTo>
                <a:lnTo>
                  <a:pt x="17" y="0"/>
                </a:lnTo>
                <a:lnTo>
                  <a:pt x="17" y="8"/>
                </a:lnTo>
                <a:lnTo>
                  <a:pt x="21" y="27"/>
                </a:lnTo>
                <a:lnTo>
                  <a:pt x="30" y="46"/>
                </a:lnTo>
                <a:lnTo>
                  <a:pt x="17" y="31"/>
                </a:lnTo>
                <a:lnTo>
                  <a:pt x="8" y="27"/>
                </a:lnTo>
                <a:lnTo>
                  <a:pt x="0" y="27"/>
                </a:lnTo>
                <a:lnTo>
                  <a:pt x="8" y="38"/>
                </a:lnTo>
                <a:lnTo>
                  <a:pt x="30" y="42"/>
                </a:lnTo>
                <a:lnTo>
                  <a:pt x="17" y="49"/>
                </a:lnTo>
                <a:lnTo>
                  <a:pt x="13" y="57"/>
                </a:lnTo>
                <a:lnTo>
                  <a:pt x="17" y="61"/>
                </a:lnTo>
                <a:lnTo>
                  <a:pt x="26" y="53"/>
                </a:lnTo>
                <a:lnTo>
                  <a:pt x="26" y="38"/>
                </a:lnTo>
                <a:lnTo>
                  <a:pt x="43" y="53"/>
                </a:lnTo>
                <a:lnTo>
                  <a:pt x="56" y="53"/>
                </a:lnTo>
                <a:lnTo>
                  <a:pt x="68" y="49"/>
                </a:lnTo>
                <a:lnTo>
                  <a:pt x="60" y="42"/>
                </a:lnTo>
                <a:lnTo>
                  <a:pt x="43" y="38"/>
                </a:lnTo>
                <a:lnTo>
                  <a:pt x="30" y="38"/>
                </a:lnTo>
                <a:lnTo>
                  <a:pt x="43" y="31"/>
                </a:lnTo>
                <a:lnTo>
                  <a:pt x="51" y="15"/>
                </a:lnTo>
                <a:lnTo>
                  <a:pt x="56" y="4"/>
                </a:lnTo>
                <a:lnTo>
                  <a:pt x="51" y="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8" name="Freeform 61">
            <a:extLst>
              <a:ext uri="{FF2B5EF4-FFF2-40B4-BE49-F238E27FC236}">
                <a16:creationId xmlns:a16="http://schemas.microsoft.com/office/drawing/2014/main" id="{0EA50289-D379-4A0B-B107-1571B8AD45FC}"/>
              </a:ext>
            </a:extLst>
          </p:cNvPr>
          <p:cNvSpPr>
            <a:spLocks/>
          </p:cNvSpPr>
          <p:nvPr/>
        </p:nvSpPr>
        <p:spPr bwMode="auto">
          <a:xfrm>
            <a:off x="3667126" y="5813425"/>
            <a:ext cx="47625" cy="127000"/>
          </a:xfrm>
          <a:custGeom>
            <a:avLst/>
            <a:gdLst>
              <a:gd name="T0" fmla="*/ 2147483646 w 30"/>
              <a:gd name="T1" fmla="*/ 0 h 80"/>
              <a:gd name="T2" fmla="*/ 2147483646 w 30"/>
              <a:gd name="T3" fmla="*/ 2147483646 h 80"/>
              <a:gd name="T4" fmla="*/ 2147483646 w 30"/>
              <a:gd name="T5" fmla="*/ 2147483646 h 80"/>
              <a:gd name="T6" fmla="*/ 2147483646 w 30"/>
              <a:gd name="T7" fmla="*/ 2147483646 h 80"/>
              <a:gd name="T8" fmla="*/ 2147483646 w 30"/>
              <a:gd name="T9" fmla="*/ 2147483646 h 80"/>
              <a:gd name="T10" fmla="*/ 0 w 30"/>
              <a:gd name="T11" fmla="*/ 2147483646 h 80"/>
              <a:gd name="T12" fmla="*/ 0 w 30"/>
              <a:gd name="T13" fmla="*/ 2147483646 h 80"/>
              <a:gd name="T14" fmla="*/ 2147483646 w 30"/>
              <a:gd name="T15" fmla="*/ 2147483646 h 80"/>
              <a:gd name="T16" fmla="*/ 2147483646 w 30"/>
              <a:gd name="T17" fmla="*/ 2147483646 h 80"/>
              <a:gd name="T18" fmla="*/ 2147483646 w 30"/>
              <a:gd name="T19" fmla="*/ 2147483646 h 80"/>
              <a:gd name="T20" fmla="*/ 2147483646 w 30"/>
              <a:gd name="T21" fmla="*/ 2147483646 h 80"/>
              <a:gd name="T22" fmla="*/ 2147483646 w 30"/>
              <a:gd name="T23" fmla="*/ 2147483646 h 80"/>
              <a:gd name="T24" fmla="*/ 2147483646 w 30"/>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80"/>
              <a:gd name="T41" fmla="*/ 30 w 30"/>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80">
                <a:moveTo>
                  <a:pt x="30" y="0"/>
                </a:moveTo>
                <a:lnTo>
                  <a:pt x="22" y="15"/>
                </a:lnTo>
                <a:lnTo>
                  <a:pt x="17" y="38"/>
                </a:lnTo>
                <a:lnTo>
                  <a:pt x="9" y="27"/>
                </a:lnTo>
                <a:lnTo>
                  <a:pt x="5" y="27"/>
                </a:lnTo>
                <a:lnTo>
                  <a:pt x="0" y="30"/>
                </a:lnTo>
                <a:lnTo>
                  <a:pt x="9" y="38"/>
                </a:lnTo>
                <a:lnTo>
                  <a:pt x="22" y="30"/>
                </a:lnTo>
                <a:lnTo>
                  <a:pt x="13" y="57"/>
                </a:lnTo>
                <a:lnTo>
                  <a:pt x="9" y="68"/>
                </a:lnTo>
                <a:lnTo>
                  <a:pt x="17" y="80"/>
                </a:lnTo>
                <a:lnTo>
                  <a:pt x="30"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9" name="Freeform 62">
            <a:extLst>
              <a:ext uri="{FF2B5EF4-FFF2-40B4-BE49-F238E27FC236}">
                <a16:creationId xmlns:a16="http://schemas.microsoft.com/office/drawing/2014/main" id="{41A20302-31F2-4A57-8453-8469FB40DD00}"/>
              </a:ext>
            </a:extLst>
          </p:cNvPr>
          <p:cNvSpPr>
            <a:spLocks/>
          </p:cNvSpPr>
          <p:nvPr/>
        </p:nvSpPr>
        <p:spPr bwMode="auto">
          <a:xfrm>
            <a:off x="3667126" y="5813425"/>
            <a:ext cx="47625" cy="127000"/>
          </a:xfrm>
          <a:custGeom>
            <a:avLst/>
            <a:gdLst>
              <a:gd name="T0" fmla="*/ 2147483646 w 30"/>
              <a:gd name="T1" fmla="*/ 0 h 80"/>
              <a:gd name="T2" fmla="*/ 2147483646 w 30"/>
              <a:gd name="T3" fmla="*/ 2147483646 h 80"/>
              <a:gd name="T4" fmla="*/ 2147483646 w 30"/>
              <a:gd name="T5" fmla="*/ 2147483646 h 80"/>
              <a:gd name="T6" fmla="*/ 2147483646 w 30"/>
              <a:gd name="T7" fmla="*/ 2147483646 h 80"/>
              <a:gd name="T8" fmla="*/ 2147483646 w 30"/>
              <a:gd name="T9" fmla="*/ 2147483646 h 80"/>
              <a:gd name="T10" fmla="*/ 0 w 30"/>
              <a:gd name="T11" fmla="*/ 2147483646 h 80"/>
              <a:gd name="T12" fmla="*/ 0 w 30"/>
              <a:gd name="T13" fmla="*/ 2147483646 h 80"/>
              <a:gd name="T14" fmla="*/ 2147483646 w 30"/>
              <a:gd name="T15" fmla="*/ 2147483646 h 80"/>
              <a:gd name="T16" fmla="*/ 2147483646 w 30"/>
              <a:gd name="T17" fmla="*/ 2147483646 h 80"/>
              <a:gd name="T18" fmla="*/ 2147483646 w 30"/>
              <a:gd name="T19" fmla="*/ 2147483646 h 80"/>
              <a:gd name="T20" fmla="*/ 2147483646 w 30"/>
              <a:gd name="T21" fmla="*/ 2147483646 h 80"/>
              <a:gd name="T22" fmla="*/ 2147483646 w 30"/>
              <a:gd name="T23" fmla="*/ 2147483646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80"/>
              <a:gd name="T38" fmla="*/ 30 w 3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80">
                <a:moveTo>
                  <a:pt x="30" y="0"/>
                </a:moveTo>
                <a:lnTo>
                  <a:pt x="22" y="15"/>
                </a:lnTo>
                <a:lnTo>
                  <a:pt x="17" y="38"/>
                </a:lnTo>
                <a:lnTo>
                  <a:pt x="9" y="27"/>
                </a:lnTo>
                <a:lnTo>
                  <a:pt x="5" y="27"/>
                </a:lnTo>
                <a:lnTo>
                  <a:pt x="0" y="30"/>
                </a:lnTo>
                <a:lnTo>
                  <a:pt x="9" y="38"/>
                </a:lnTo>
                <a:lnTo>
                  <a:pt x="22" y="30"/>
                </a:lnTo>
                <a:lnTo>
                  <a:pt x="13" y="57"/>
                </a:lnTo>
                <a:lnTo>
                  <a:pt x="9" y="68"/>
                </a:lnTo>
                <a:lnTo>
                  <a:pt x="17" y="8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0" name="Freeform 63">
            <a:extLst>
              <a:ext uri="{FF2B5EF4-FFF2-40B4-BE49-F238E27FC236}">
                <a16:creationId xmlns:a16="http://schemas.microsoft.com/office/drawing/2014/main" id="{A9CDDFDB-897D-484E-A471-9E04152AD29C}"/>
              </a:ext>
            </a:extLst>
          </p:cNvPr>
          <p:cNvSpPr>
            <a:spLocks/>
          </p:cNvSpPr>
          <p:nvPr/>
        </p:nvSpPr>
        <p:spPr bwMode="auto">
          <a:xfrm>
            <a:off x="3694113" y="5813425"/>
            <a:ext cx="61912" cy="127000"/>
          </a:xfrm>
          <a:custGeom>
            <a:avLst/>
            <a:gdLst>
              <a:gd name="T0" fmla="*/ 0 w 39"/>
              <a:gd name="T1" fmla="*/ 2147483646 h 80"/>
              <a:gd name="T2" fmla="*/ 2147483646 w 39"/>
              <a:gd name="T3" fmla="*/ 2147483646 h 80"/>
              <a:gd name="T4" fmla="*/ 2147483646 w 39"/>
              <a:gd name="T5" fmla="*/ 2147483646 h 80"/>
              <a:gd name="T6" fmla="*/ 2147483646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2147483646 h 80"/>
              <a:gd name="T24" fmla="*/ 2147483646 w 39"/>
              <a:gd name="T25" fmla="*/ 2147483646 h 80"/>
              <a:gd name="T26" fmla="*/ 2147483646 w 39"/>
              <a:gd name="T27" fmla="*/ 2147483646 h 80"/>
              <a:gd name="T28" fmla="*/ 2147483646 w 39"/>
              <a:gd name="T29" fmla="*/ 2147483646 h 80"/>
              <a:gd name="T30" fmla="*/ 0 w 39"/>
              <a:gd name="T31" fmla="*/ 2147483646 h 80"/>
              <a:gd name="T32" fmla="*/ 2147483646 w 39"/>
              <a:gd name="T33" fmla="*/ 2147483646 h 80"/>
              <a:gd name="T34" fmla="*/ 2147483646 w 39"/>
              <a:gd name="T35" fmla="*/ 2147483646 h 80"/>
              <a:gd name="T36" fmla="*/ 2147483646 w 39"/>
              <a:gd name="T37" fmla="*/ 0 h 80"/>
              <a:gd name="T38" fmla="*/ 0 w 39"/>
              <a:gd name="T39" fmla="*/ 2147483646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80"/>
              <a:gd name="T62" fmla="*/ 39 w 39"/>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80">
                <a:moveTo>
                  <a:pt x="0" y="80"/>
                </a:moveTo>
                <a:lnTo>
                  <a:pt x="9" y="61"/>
                </a:lnTo>
                <a:lnTo>
                  <a:pt x="9" y="46"/>
                </a:lnTo>
                <a:lnTo>
                  <a:pt x="5" y="34"/>
                </a:lnTo>
                <a:lnTo>
                  <a:pt x="13" y="46"/>
                </a:lnTo>
                <a:lnTo>
                  <a:pt x="30" y="49"/>
                </a:lnTo>
                <a:lnTo>
                  <a:pt x="35" y="49"/>
                </a:lnTo>
                <a:lnTo>
                  <a:pt x="26" y="38"/>
                </a:lnTo>
                <a:lnTo>
                  <a:pt x="22" y="34"/>
                </a:lnTo>
                <a:lnTo>
                  <a:pt x="5" y="34"/>
                </a:lnTo>
                <a:lnTo>
                  <a:pt x="18" y="27"/>
                </a:lnTo>
                <a:lnTo>
                  <a:pt x="30" y="23"/>
                </a:lnTo>
                <a:lnTo>
                  <a:pt x="39" y="15"/>
                </a:lnTo>
                <a:lnTo>
                  <a:pt x="35" y="15"/>
                </a:lnTo>
                <a:lnTo>
                  <a:pt x="18" y="23"/>
                </a:lnTo>
                <a:lnTo>
                  <a:pt x="0" y="38"/>
                </a:lnTo>
                <a:lnTo>
                  <a:pt x="13" y="15"/>
                </a:lnTo>
                <a:lnTo>
                  <a:pt x="13" y="8"/>
                </a:lnTo>
                <a:lnTo>
                  <a:pt x="13" y="0"/>
                </a:lnTo>
                <a:lnTo>
                  <a:pt x="0" y="8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1" name="Freeform 64">
            <a:extLst>
              <a:ext uri="{FF2B5EF4-FFF2-40B4-BE49-F238E27FC236}">
                <a16:creationId xmlns:a16="http://schemas.microsoft.com/office/drawing/2014/main" id="{48F9DC8F-5942-41BB-9398-4789E7FDC2BB}"/>
              </a:ext>
            </a:extLst>
          </p:cNvPr>
          <p:cNvSpPr>
            <a:spLocks/>
          </p:cNvSpPr>
          <p:nvPr/>
        </p:nvSpPr>
        <p:spPr bwMode="auto">
          <a:xfrm>
            <a:off x="3694113" y="5813425"/>
            <a:ext cx="61912" cy="127000"/>
          </a:xfrm>
          <a:custGeom>
            <a:avLst/>
            <a:gdLst>
              <a:gd name="T0" fmla="*/ 0 w 39"/>
              <a:gd name="T1" fmla="*/ 2147483646 h 80"/>
              <a:gd name="T2" fmla="*/ 2147483646 w 39"/>
              <a:gd name="T3" fmla="*/ 2147483646 h 80"/>
              <a:gd name="T4" fmla="*/ 2147483646 w 39"/>
              <a:gd name="T5" fmla="*/ 2147483646 h 80"/>
              <a:gd name="T6" fmla="*/ 2147483646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2147483646 h 80"/>
              <a:gd name="T24" fmla="*/ 2147483646 w 39"/>
              <a:gd name="T25" fmla="*/ 2147483646 h 80"/>
              <a:gd name="T26" fmla="*/ 2147483646 w 39"/>
              <a:gd name="T27" fmla="*/ 2147483646 h 80"/>
              <a:gd name="T28" fmla="*/ 2147483646 w 39"/>
              <a:gd name="T29" fmla="*/ 2147483646 h 80"/>
              <a:gd name="T30" fmla="*/ 0 w 39"/>
              <a:gd name="T31" fmla="*/ 2147483646 h 80"/>
              <a:gd name="T32" fmla="*/ 2147483646 w 39"/>
              <a:gd name="T33" fmla="*/ 2147483646 h 80"/>
              <a:gd name="T34" fmla="*/ 2147483646 w 39"/>
              <a:gd name="T35" fmla="*/ 2147483646 h 80"/>
              <a:gd name="T36" fmla="*/ 2147483646 w 3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80"/>
              <a:gd name="T59" fmla="*/ 39 w 39"/>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80">
                <a:moveTo>
                  <a:pt x="0" y="80"/>
                </a:moveTo>
                <a:lnTo>
                  <a:pt x="9" y="61"/>
                </a:lnTo>
                <a:lnTo>
                  <a:pt x="9" y="46"/>
                </a:lnTo>
                <a:lnTo>
                  <a:pt x="5" y="34"/>
                </a:lnTo>
                <a:lnTo>
                  <a:pt x="13" y="46"/>
                </a:lnTo>
                <a:lnTo>
                  <a:pt x="30" y="49"/>
                </a:lnTo>
                <a:lnTo>
                  <a:pt x="35" y="49"/>
                </a:lnTo>
                <a:lnTo>
                  <a:pt x="26" y="38"/>
                </a:lnTo>
                <a:lnTo>
                  <a:pt x="22" y="34"/>
                </a:lnTo>
                <a:lnTo>
                  <a:pt x="5" y="34"/>
                </a:lnTo>
                <a:lnTo>
                  <a:pt x="18" y="27"/>
                </a:lnTo>
                <a:lnTo>
                  <a:pt x="30" y="23"/>
                </a:lnTo>
                <a:lnTo>
                  <a:pt x="39" y="15"/>
                </a:lnTo>
                <a:lnTo>
                  <a:pt x="35" y="15"/>
                </a:lnTo>
                <a:lnTo>
                  <a:pt x="18" y="23"/>
                </a:lnTo>
                <a:lnTo>
                  <a:pt x="0" y="38"/>
                </a:lnTo>
                <a:lnTo>
                  <a:pt x="13" y="15"/>
                </a:lnTo>
                <a:lnTo>
                  <a:pt x="13" y="8"/>
                </a:lnTo>
                <a:lnTo>
                  <a:pt x="13"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2" name="Freeform 65">
            <a:extLst>
              <a:ext uri="{FF2B5EF4-FFF2-40B4-BE49-F238E27FC236}">
                <a16:creationId xmlns:a16="http://schemas.microsoft.com/office/drawing/2014/main" id="{68F7A498-698D-44F4-9D4F-714F618FA617}"/>
              </a:ext>
            </a:extLst>
          </p:cNvPr>
          <p:cNvSpPr>
            <a:spLocks/>
          </p:cNvSpPr>
          <p:nvPr/>
        </p:nvSpPr>
        <p:spPr bwMode="auto">
          <a:xfrm>
            <a:off x="3741739" y="5670550"/>
            <a:ext cx="130175" cy="101600"/>
          </a:xfrm>
          <a:custGeom>
            <a:avLst/>
            <a:gdLst>
              <a:gd name="T0" fmla="*/ 2147483646 w 82"/>
              <a:gd name="T1" fmla="*/ 2147483646 h 64"/>
              <a:gd name="T2" fmla="*/ 2147483646 w 82"/>
              <a:gd name="T3" fmla="*/ 2147483646 h 64"/>
              <a:gd name="T4" fmla="*/ 2147483646 w 82"/>
              <a:gd name="T5" fmla="*/ 2147483646 h 64"/>
              <a:gd name="T6" fmla="*/ 2147483646 w 82"/>
              <a:gd name="T7" fmla="*/ 2147483646 h 64"/>
              <a:gd name="T8" fmla="*/ 2147483646 w 82"/>
              <a:gd name="T9" fmla="*/ 2147483646 h 64"/>
              <a:gd name="T10" fmla="*/ 2147483646 w 82"/>
              <a:gd name="T11" fmla="*/ 2147483646 h 64"/>
              <a:gd name="T12" fmla="*/ 2147483646 w 82"/>
              <a:gd name="T13" fmla="*/ 2147483646 h 64"/>
              <a:gd name="T14" fmla="*/ 2147483646 w 82"/>
              <a:gd name="T15" fmla="*/ 2147483646 h 64"/>
              <a:gd name="T16" fmla="*/ 2147483646 w 82"/>
              <a:gd name="T17" fmla="*/ 2147483646 h 64"/>
              <a:gd name="T18" fmla="*/ 2147483646 w 82"/>
              <a:gd name="T19" fmla="*/ 2147483646 h 64"/>
              <a:gd name="T20" fmla="*/ 2147483646 w 82"/>
              <a:gd name="T21" fmla="*/ 2147483646 h 64"/>
              <a:gd name="T22" fmla="*/ 2147483646 w 82"/>
              <a:gd name="T23" fmla="*/ 2147483646 h 64"/>
              <a:gd name="T24" fmla="*/ 2147483646 w 82"/>
              <a:gd name="T25" fmla="*/ 2147483646 h 64"/>
              <a:gd name="T26" fmla="*/ 2147483646 w 82"/>
              <a:gd name="T27" fmla="*/ 2147483646 h 64"/>
              <a:gd name="T28" fmla="*/ 0 w 82"/>
              <a:gd name="T29" fmla="*/ 2147483646 h 64"/>
              <a:gd name="T30" fmla="*/ 2147483646 w 82"/>
              <a:gd name="T31" fmla="*/ 2147483646 h 64"/>
              <a:gd name="T32" fmla="*/ 2147483646 w 82"/>
              <a:gd name="T33" fmla="*/ 2147483646 h 64"/>
              <a:gd name="T34" fmla="*/ 2147483646 w 82"/>
              <a:gd name="T35" fmla="*/ 2147483646 h 64"/>
              <a:gd name="T36" fmla="*/ 2147483646 w 82"/>
              <a:gd name="T37" fmla="*/ 2147483646 h 64"/>
              <a:gd name="T38" fmla="*/ 2147483646 w 82"/>
              <a:gd name="T39" fmla="*/ 2147483646 h 64"/>
              <a:gd name="T40" fmla="*/ 2147483646 w 82"/>
              <a:gd name="T41" fmla="*/ 0 h 64"/>
              <a:gd name="T42" fmla="*/ 2147483646 w 82"/>
              <a:gd name="T43" fmla="*/ 2147483646 h 64"/>
              <a:gd name="T44" fmla="*/ 2147483646 w 82"/>
              <a:gd name="T45" fmla="*/ 2147483646 h 64"/>
              <a:gd name="T46" fmla="*/ 2147483646 w 82"/>
              <a:gd name="T47" fmla="*/ 2147483646 h 64"/>
              <a:gd name="T48" fmla="*/ 2147483646 w 82"/>
              <a:gd name="T49" fmla="*/ 2147483646 h 64"/>
              <a:gd name="T50" fmla="*/ 2147483646 w 82"/>
              <a:gd name="T51" fmla="*/ 0 h 64"/>
              <a:gd name="T52" fmla="*/ 2147483646 w 82"/>
              <a:gd name="T53" fmla="*/ 2147483646 h 64"/>
              <a:gd name="T54" fmla="*/ 2147483646 w 82"/>
              <a:gd name="T55" fmla="*/ 2147483646 h 64"/>
              <a:gd name="T56" fmla="*/ 2147483646 w 82"/>
              <a:gd name="T57" fmla="*/ 2147483646 h 64"/>
              <a:gd name="T58" fmla="*/ 2147483646 w 82"/>
              <a:gd name="T59" fmla="*/ 2147483646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2"/>
              <a:gd name="T91" fmla="*/ 0 h 64"/>
              <a:gd name="T92" fmla="*/ 82 w 82"/>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2" h="64">
                <a:moveTo>
                  <a:pt x="26" y="26"/>
                </a:moveTo>
                <a:lnTo>
                  <a:pt x="56" y="22"/>
                </a:lnTo>
                <a:lnTo>
                  <a:pt x="69" y="22"/>
                </a:lnTo>
                <a:lnTo>
                  <a:pt x="82" y="30"/>
                </a:lnTo>
                <a:lnTo>
                  <a:pt x="65" y="34"/>
                </a:lnTo>
                <a:lnTo>
                  <a:pt x="43" y="37"/>
                </a:lnTo>
                <a:lnTo>
                  <a:pt x="31" y="30"/>
                </a:lnTo>
                <a:lnTo>
                  <a:pt x="39" y="34"/>
                </a:lnTo>
                <a:lnTo>
                  <a:pt x="43" y="49"/>
                </a:lnTo>
                <a:lnTo>
                  <a:pt x="39" y="64"/>
                </a:lnTo>
                <a:lnTo>
                  <a:pt x="26" y="56"/>
                </a:lnTo>
                <a:lnTo>
                  <a:pt x="22" y="49"/>
                </a:lnTo>
                <a:lnTo>
                  <a:pt x="31" y="26"/>
                </a:lnTo>
                <a:lnTo>
                  <a:pt x="13" y="34"/>
                </a:lnTo>
                <a:lnTo>
                  <a:pt x="0" y="30"/>
                </a:lnTo>
                <a:lnTo>
                  <a:pt x="5" y="26"/>
                </a:lnTo>
                <a:lnTo>
                  <a:pt x="13" y="26"/>
                </a:lnTo>
                <a:lnTo>
                  <a:pt x="26" y="30"/>
                </a:lnTo>
                <a:lnTo>
                  <a:pt x="22" y="15"/>
                </a:lnTo>
                <a:lnTo>
                  <a:pt x="22" y="7"/>
                </a:lnTo>
                <a:lnTo>
                  <a:pt x="26" y="0"/>
                </a:lnTo>
                <a:lnTo>
                  <a:pt x="31" y="7"/>
                </a:lnTo>
                <a:lnTo>
                  <a:pt x="31" y="15"/>
                </a:lnTo>
                <a:lnTo>
                  <a:pt x="26" y="30"/>
                </a:lnTo>
                <a:lnTo>
                  <a:pt x="52" y="3"/>
                </a:lnTo>
                <a:lnTo>
                  <a:pt x="61" y="0"/>
                </a:lnTo>
                <a:lnTo>
                  <a:pt x="65" y="3"/>
                </a:lnTo>
                <a:lnTo>
                  <a:pt x="56" y="15"/>
                </a:lnTo>
                <a:lnTo>
                  <a:pt x="43" y="22"/>
                </a:lnTo>
                <a:lnTo>
                  <a:pt x="26" y="2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3" name="Freeform 66">
            <a:extLst>
              <a:ext uri="{FF2B5EF4-FFF2-40B4-BE49-F238E27FC236}">
                <a16:creationId xmlns:a16="http://schemas.microsoft.com/office/drawing/2014/main" id="{A432CA96-D2DB-4A3D-9C02-E38C3D977B5E}"/>
              </a:ext>
            </a:extLst>
          </p:cNvPr>
          <p:cNvSpPr>
            <a:spLocks/>
          </p:cNvSpPr>
          <p:nvPr/>
        </p:nvSpPr>
        <p:spPr bwMode="auto">
          <a:xfrm>
            <a:off x="3756025" y="5759450"/>
            <a:ext cx="115888" cy="114300"/>
          </a:xfrm>
          <a:custGeom>
            <a:avLst/>
            <a:gdLst>
              <a:gd name="T0" fmla="*/ 2147483646 w 73"/>
              <a:gd name="T1" fmla="*/ 2147483646 h 72"/>
              <a:gd name="T2" fmla="*/ 2147483646 w 73"/>
              <a:gd name="T3" fmla="*/ 2147483646 h 72"/>
              <a:gd name="T4" fmla="*/ 2147483646 w 73"/>
              <a:gd name="T5" fmla="*/ 2147483646 h 72"/>
              <a:gd name="T6" fmla="*/ 2147483646 w 73"/>
              <a:gd name="T7" fmla="*/ 2147483646 h 72"/>
              <a:gd name="T8" fmla="*/ 2147483646 w 73"/>
              <a:gd name="T9" fmla="*/ 2147483646 h 72"/>
              <a:gd name="T10" fmla="*/ 2147483646 w 73"/>
              <a:gd name="T11" fmla="*/ 2147483646 h 72"/>
              <a:gd name="T12" fmla="*/ 2147483646 w 73"/>
              <a:gd name="T13" fmla="*/ 2147483646 h 72"/>
              <a:gd name="T14" fmla="*/ 2147483646 w 73"/>
              <a:gd name="T15" fmla="*/ 2147483646 h 72"/>
              <a:gd name="T16" fmla="*/ 2147483646 w 73"/>
              <a:gd name="T17" fmla="*/ 2147483646 h 72"/>
              <a:gd name="T18" fmla="*/ 2147483646 w 73"/>
              <a:gd name="T19" fmla="*/ 2147483646 h 72"/>
              <a:gd name="T20" fmla="*/ 2147483646 w 73"/>
              <a:gd name="T21" fmla="*/ 2147483646 h 72"/>
              <a:gd name="T22" fmla="*/ 2147483646 w 73"/>
              <a:gd name="T23" fmla="*/ 2147483646 h 72"/>
              <a:gd name="T24" fmla="*/ 2147483646 w 73"/>
              <a:gd name="T25" fmla="*/ 2147483646 h 72"/>
              <a:gd name="T26" fmla="*/ 2147483646 w 73"/>
              <a:gd name="T27" fmla="*/ 2147483646 h 72"/>
              <a:gd name="T28" fmla="*/ 0 w 73"/>
              <a:gd name="T29" fmla="*/ 2147483646 h 72"/>
              <a:gd name="T30" fmla="*/ 0 w 73"/>
              <a:gd name="T31" fmla="*/ 2147483646 h 72"/>
              <a:gd name="T32" fmla="*/ 2147483646 w 73"/>
              <a:gd name="T33" fmla="*/ 2147483646 h 72"/>
              <a:gd name="T34" fmla="*/ 2147483646 w 73"/>
              <a:gd name="T35" fmla="*/ 2147483646 h 72"/>
              <a:gd name="T36" fmla="*/ 2147483646 w 73"/>
              <a:gd name="T37" fmla="*/ 2147483646 h 72"/>
              <a:gd name="T38" fmla="*/ 0 w 73"/>
              <a:gd name="T39" fmla="*/ 2147483646 h 72"/>
              <a:gd name="T40" fmla="*/ 0 w 73"/>
              <a:gd name="T41" fmla="*/ 2147483646 h 72"/>
              <a:gd name="T42" fmla="*/ 2147483646 w 73"/>
              <a:gd name="T43" fmla="*/ 2147483646 h 72"/>
              <a:gd name="T44" fmla="*/ 2147483646 w 73"/>
              <a:gd name="T45" fmla="*/ 2147483646 h 72"/>
              <a:gd name="T46" fmla="*/ 2147483646 w 73"/>
              <a:gd name="T47" fmla="*/ 2147483646 h 72"/>
              <a:gd name="T48" fmla="*/ 2147483646 w 73"/>
              <a:gd name="T49" fmla="*/ 2147483646 h 72"/>
              <a:gd name="T50" fmla="*/ 2147483646 w 73"/>
              <a:gd name="T51" fmla="*/ 2147483646 h 72"/>
              <a:gd name="T52" fmla="*/ 2147483646 w 73"/>
              <a:gd name="T53" fmla="*/ 0 h 72"/>
              <a:gd name="T54" fmla="*/ 2147483646 w 73"/>
              <a:gd name="T55" fmla="*/ 2147483646 h 72"/>
              <a:gd name="T56" fmla="*/ 2147483646 w 73"/>
              <a:gd name="T57" fmla="*/ 2147483646 h 72"/>
              <a:gd name="T58" fmla="*/ 2147483646 w 73"/>
              <a:gd name="T59" fmla="*/ 2147483646 h 72"/>
              <a:gd name="T60" fmla="*/ 2147483646 w 73"/>
              <a:gd name="T61" fmla="*/ 2147483646 h 7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72"/>
              <a:gd name="T95" fmla="*/ 73 w 73"/>
              <a:gd name="T96" fmla="*/ 72 h 7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72">
                <a:moveTo>
                  <a:pt x="26" y="42"/>
                </a:moveTo>
                <a:lnTo>
                  <a:pt x="43" y="23"/>
                </a:lnTo>
                <a:lnTo>
                  <a:pt x="56" y="15"/>
                </a:lnTo>
                <a:lnTo>
                  <a:pt x="73" y="15"/>
                </a:lnTo>
                <a:lnTo>
                  <a:pt x="64" y="30"/>
                </a:lnTo>
                <a:lnTo>
                  <a:pt x="47" y="42"/>
                </a:lnTo>
                <a:lnTo>
                  <a:pt x="26" y="42"/>
                </a:lnTo>
                <a:lnTo>
                  <a:pt x="39" y="46"/>
                </a:lnTo>
                <a:lnTo>
                  <a:pt x="52" y="57"/>
                </a:lnTo>
                <a:lnTo>
                  <a:pt x="60" y="72"/>
                </a:lnTo>
                <a:lnTo>
                  <a:pt x="43" y="68"/>
                </a:lnTo>
                <a:lnTo>
                  <a:pt x="34" y="64"/>
                </a:lnTo>
                <a:lnTo>
                  <a:pt x="26" y="42"/>
                </a:lnTo>
                <a:lnTo>
                  <a:pt x="17" y="57"/>
                </a:lnTo>
                <a:lnTo>
                  <a:pt x="0" y="61"/>
                </a:lnTo>
                <a:lnTo>
                  <a:pt x="0" y="53"/>
                </a:lnTo>
                <a:lnTo>
                  <a:pt x="9" y="49"/>
                </a:lnTo>
                <a:lnTo>
                  <a:pt x="26" y="46"/>
                </a:lnTo>
                <a:lnTo>
                  <a:pt x="9" y="34"/>
                </a:lnTo>
                <a:lnTo>
                  <a:pt x="0" y="27"/>
                </a:lnTo>
                <a:lnTo>
                  <a:pt x="0" y="19"/>
                </a:lnTo>
                <a:lnTo>
                  <a:pt x="13" y="23"/>
                </a:lnTo>
                <a:lnTo>
                  <a:pt x="17" y="30"/>
                </a:lnTo>
                <a:lnTo>
                  <a:pt x="26" y="49"/>
                </a:lnTo>
                <a:lnTo>
                  <a:pt x="26" y="27"/>
                </a:lnTo>
                <a:lnTo>
                  <a:pt x="30" y="8"/>
                </a:lnTo>
                <a:lnTo>
                  <a:pt x="34" y="0"/>
                </a:lnTo>
                <a:lnTo>
                  <a:pt x="39" y="4"/>
                </a:lnTo>
                <a:lnTo>
                  <a:pt x="39" y="19"/>
                </a:lnTo>
                <a:lnTo>
                  <a:pt x="30" y="30"/>
                </a:lnTo>
                <a:lnTo>
                  <a:pt x="26"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4" name="Freeform 67">
            <a:extLst>
              <a:ext uri="{FF2B5EF4-FFF2-40B4-BE49-F238E27FC236}">
                <a16:creationId xmlns:a16="http://schemas.microsoft.com/office/drawing/2014/main" id="{10DB8E4B-0060-4FFD-904E-43C0F33E9C93}"/>
              </a:ext>
            </a:extLst>
          </p:cNvPr>
          <p:cNvSpPr>
            <a:spLocks/>
          </p:cNvSpPr>
          <p:nvPr/>
        </p:nvSpPr>
        <p:spPr bwMode="auto">
          <a:xfrm>
            <a:off x="6818314" y="5826125"/>
            <a:ext cx="1260475" cy="412750"/>
          </a:xfrm>
          <a:custGeom>
            <a:avLst/>
            <a:gdLst>
              <a:gd name="T0" fmla="*/ 0 w 794"/>
              <a:gd name="T1" fmla="*/ 0 h 260"/>
              <a:gd name="T2" fmla="*/ 2147483646 w 794"/>
              <a:gd name="T3" fmla="*/ 2147483646 h 260"/>
              <a:gd name="T4" fmla="*/ 2147483646 w 794"/>
              <a:gd name="T5" fmla="*/ 2147483646 h 260"/>
              <a:gd name="T6" fmla="*/ 2147483646 w 794"/>
              <a:gd name="T7" fmla="*/ 2147483646 h 260"/>
              <a:gd name="T8" fmla="*/ 2147483646 w 794"/>
              <a:gd name="T9" fmla="*/ 2147483646 h 260"/>
              <a:gd name="T10" fmla="*/ 2147483646 w 794"/>
              <a:gd name="T11" fmla="*/ 2147483646 h 260"/>
              <a:gd name="T12" fmla="*/ 2147483646 w 794"/>
              <a:gd name="T13" fmla="*/ 2147483646 h 260"/>
              <a:gd name="T14" fmla="*/ 2147483646 w 794"/>
              <a:gd name="T15" fmla="*/ 2147483646 h 260"/>
              <a:gd name="T16" fmla="*/ 2147483646 w 794"/>
              <a:gd name="T17" fmla="*/ 2147483646 h 260"/>
              <a:gd name="T18" fmla="*/ 2147483646 w 794"/>
              <a:gd name="T19" fmla="*/ 2147483646 h 260"/>
              <a:gd name="T20" fmla="*/ 2147483646 w 794"/>
              <a:gd name="T21" fmla="*/ 2147483646 h 260"/>
              <a:gd name="T22" fmla="*/ 2147483646 w 794"/>
              <a:gd name="T23" fmla="*/ 2147483646 h 260"/>
              <a:gd name="T24" fmla="*/ 2147483646 w 794"/>
              <a:gd name="T25" fmla="*/ 2147483646 h 260"/>
              <a:gd name="T26" fmla="*/ 2147483646 w 794"/>
              <a:gd name="T27" fmla="*/ 2147483646 h 260"/>
              <a:gd name="T28" fmla="*/ 2147483646 w 794"/>
              <a:gd name="T29" fmla="*/ 2147483646 h 260"/>
              <a:gd name="T30" fmla="*/ 2147483646 w 794"/>
              <a:gd name="T31" fmla="*/ 2147483646 h 260"/>
              <a:gd name="T32" fmla="*/ 2147483646 w 794"/>
              <a:gd name="T33" fmla="*/ 2147483646 h 260"/>
              <a:gd name="T34" fmla="*/ 2147483646 w 794"/>
              <a:gd name="T35" fmla="*/ 2147483646 h 260"/>
              <a:gd name="T36" fmla="*/ 2147483646 w 794"/>
              <a:gd name="T37" fmla="*/ 2147483646 h 260"/>
              <a:gd name="T38" fmla="*/ 2147483646 w 794"/>
              <a:gd name="T39" fmla="*/ 2147483646 h 260"/>
              <a:gd name="T40" fmla="*/ 2147483646 w 794"/>
              <a:gd name="T41" fmla="*/ 2147483646 h 260"/>
              <a:gd name="T42" fmla="*/ 2147483646 w 794"/>
              <a:gd name="T43" fmla="*/ 2147483646 h 260"/>
              <a:gd name="T44" fmla="*/ 0 w 794"/>
              <a:gd name="T45" fmla="*/ 2147483646 h 260"/>
              <a:gd name="T46" fmla="*/ 0 w 794"/>
              <a:gd name="T47" fmla="*/ 2147483646 h 260"/>
              <a:gd name="T48" fmla="*/ 0 w 794"/>
              <a:gd name="T49" fmla="*/ 0 h 2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4"/>
              <a:gd name="T76" fmla="*/ 0 h 260"/>
              <a:gd name="T77" fmla="*/ 794 w 794"/>
              <a:gd name="T78" fmla="*/ 260 h 2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4" h="260">
                <a:moveTo>
                  <a:pt x="0" y="0"/>
                </a:moveTo>
                <a:lnTo>
                  <a:pt x="210" y="83"/>
                </a:lnTo>
                <a:lnTo>
                  <a:pt x="429" y="166"/>
                </a:lnTo>
                <a:lnTo>
                  <a:pt x="528" y="200"/>
                </a:lnTo>
                <a:lnTo>
                  <a:pt x="627" y="223"/>
                </a:lnTo>
                <a:lnTo>
                  <a:pt x="717" y="245"/>
                </a:lnTo>
                <a:lnTo>
                  <a:pt x="794" y="253"/>
                </a:lnTo>
                <a:lnTo>
                  <a:pt x="790" y="260"/>
                </a:lnTo>
                <a:lnTo>
                  <a:pt x="747" y="253"/>
                </a:lnTo>
                <a:lnTo>
                  <a:pt x="708" y="245"/>
                </a:lnTo>
                <a:lnTo>
                  <a:pt x="683" y="242"/>
                </a:lnTo>
                <a:lnTo>
                  <a:pt x="657" y="238"/>
                </a:lnTo>
                <a:lnTo>
                  <a:pt x="622" y="230"/>
                </a:lnTo>
                <a:lnTo>
                  <a:pt x="597" y="223"/>
                </a:lnTo>
                <a:lnTo>
                  <a:pt x="378" y="155"/>
                </a:lnTo>
                <a:lnTo>
                  <a:pt x="275" y="117"/>
                </a:lnTo>
                <a:lnTo>
                  <a:pt x="184" y="83"/>
                </a:lnTo>
                <a:lnTo>
                  <a:pt x="107" y="53"/>
                </a:lnTo>
                <a:lnTo>
                  <a:pt x="77" y="38"/>
                </a:lnTo>
                <a:lnTo>
                  <a:pt x="47" y="26"/>
                </a:lnTo>
                <a:lnTo>
                  <a:pt x="25" y="15"/>
                </a:lnTo>
                <a:lnTo>
                  <a:pt x="13" y="7"/>
                </a:lnTo>
                <a:lnTo>
                  <a:pt x="0" y="4"/>
                </a:lnTo>
                <a:lnTo>
                  <a:pt x="0"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5" name="Freeform 68">
            <a:extLst>
              <a:ext uri="{FF2B5EF4-FFF2-40B4-BE49-F238E27FC236}">
                <a16:creationId xmlns:a16="http://schemas.microsoft.com/office/drawing/2014/main" id="{8F924190-A6A8-49E3-BE94-0C94EF32A7D6}"/>
              </a:ext>
            </a:extLst>
          </p:cNvPr>
          <p:cNvSpPr>
            <a:spLocks/>
          </p:cNvSpPr>
          <p:nvPr/>
        </p:nvSpPr>
        <p:spPr bwMode="auto">
          <a:xfrm>
            <a:off x="6742114" y="5753100"/>
            <a:ext cx="123825" cy="114300"/>
          </a:xfrm>
          <a:custGeom>
            <a:avLst/>
            <a:gdLst>
              <a:gd name="T0" fmla="*/ 2147483646 w 78"/>
              <a:gd name="T1" fmla="*/ 2147483646 h 72"/>
              <a:gd name="T2" fmla="*/ 2147483646 w 78"/>
              <a:gd name="T3" fmla="*/ 2147483646 h 72"/>
              <a:gd name="T4" fmla="*/ 2147483646 w 78"/>
              <a:gd name="T5" fmla="*/ 2147483646 h 72"/>
              <a:gd name="T6" fmla="*/ 2147483646 w 78"/>
              <a:gd name="T7" fmla="*/ 0 h 72"/>
              <a:gd name="T8" fmla="*/ 2147483646 w 78"/>
              <a:gd name="T9" fmla="*/ 2147483646 h 72"/>
              <a:gd name="T10" fmla="*/ 2147483646 w 78"/>
              <a:gd name="T11" fmla="*/ 2147483646 h 72"/>
              <a:gd name="T12" fmla="*/ 2147483646 w 78"/>
              <a:gd name="T13" fmla="*/ 2147483646 h 72"/>
              <a:gd name="T14" fmla="*/ 2147483646 w 78"/>
              <a:gd name="T15" fmla="*/ 2147483646 h 72"/>
              <a:gd name="T16" fmla="*/ 2147483646 w 78"/>
              <a:gd name="T17" fmla="*/ 2147483646 h 72"/>
              <a:gd name="T18" fmla="*/ 2147483646 w 78"/>
              <a:gd name="T19" fmla="*/ 2147483646 h 72"/>
              <a:gd name="T20" fmla="*/ 2147483646 w 78"/>
              <a:gd name="T21" fmla="*/ 2147483646 h 72"/>
              <a:gd name="T22" fmla="*/ 2147483646 w 78"/>
              <a:gd name="T23" fmla="*/ 2147483646 h 72"/>
              <a:gd name="T24" fmla="*/ 2147483646 w 78"/>
              <a:gd name="T25" fmla="*/ 2147483646 h 72"/>
              <a:gd name="T26" fmla="*/ 2147483646 w 78"/>
              <a:gd name="T27" fmla="*/ 2147483646 h 72"/>
              <a:gd name="T28" fmla="*/ 2147483646 w 78"/>
              <a:gd name="T29" fmla="*/ 2147483646 h 72"/>
              <a:gd name="T30" fmla="*/ 2147483646 w 78"/>
              <a:gd name="T31" fmla="*/ 2147483646 h 72"/>
              <a:gd name="T32" fmla="*/ 2147483646 w 78"/>
              <a:gd name="T33" fmla="*/ 2147483646 h 72"/>
              <a:gd name="T34" fmla="*/ 2147483646 w 78"/>
              <a:gd name="T35" fmla="*/ 2147483646 h 72"/>
              <a:gd name="T36" fmla="*/ 2147483646 w 78"/>
              <a:gd name="T37" fmla="*/ 2147483646 h 72"/>
              <a:gd name="T38" fmla="*/ 0 w 78"/>
              <a:gd name="T39" fmla="*/ 2147483646 h 72"/>
              <a:gd name="T40" fmla="*/ 2147483646 w 78"/>
              <a:gd name="T41" fmla="*/ 2147483646 h 72"/>
              <a:gd name="T42" fmla="*/ 2147483646 w 78"/>
              <a:gd name="T43" fmla="*/ 2147483646 h 72"/>
              <a:gd name="T44" fmla="*/ 2147483646 w 78"/>
              <a:gd name="T45" fmla="*/ 2147483646 h 72"/>
              <a:gd name="T46" fmla="*/ 2147483646 w 78"/>
              <a:gd name="T47" fmla="*/ 2147483646 h 72"/>
              <a:gd name="T48" fmla="*/ 2147483646 w 78"/>
              <a:gd name="T49" fmla="*/ 2147483646 h 72"/>
              <a:gd name="T50" fmla="*/ 2147483646 w 78"/>
              <a:gd name="T51" fmla="*/ 2147483646 h 72"/>
              <a:gd name="T52" fmla="*/ 2147483646 w 78"/>
              <a:gd name="T53" fmla="*/ 2147483646 h 72"/>
              <a:gd name="T54" fmla="*/ 2147483646 w 78"/>
              <a:gd name="T55" fmla="*/ 2147483646 h 72"/>
              <a:gd name="T56" fmla="*/ 2147483646 w 78"/>
              <a:gd name="T57" fmla="*/ 214748364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72"/>
              <a:gd name="T89" fmla="*/ 78 w 78"/>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72">
                <a:moveTo>
                  <a:pt x="35" y="46"/>
                </a:moveTo>
                <a:lnTo>
                  <a:pt x="30" y="23"/>
                </a:lnTo>
                <a:lnTo>
                  <a:pt x="35" y="12"/>
                </a:lnTo>
                <a:lnTo>
                  <a:pt x="43" y="0"/>
                </a:lnTo>
                <a:lnTo>
                  <a:pt x="48" y="19"/>
                </a:lnTo>
                <a:lnTo>
                  <a:pt x="48" y="34"/>
                </a:lnTo>
                <a:lnTo>
                  <a:pt x="35" y="46"/>
                </a:lnTo>
                <a:lnTo>
                  <a:pt x="43" y="42"/>
                </a:lnTo>
                <a:lnTo>
                  <a:pt x="65" y="42"/>
                </a:lnTo>
                <a:lnTo>
                  <a:pt x="78" y="46"/>
                </a:lnTo>
                <a:lnTo>
                  <a:pt x="65" y="53"/>
                </a:lnTo>
                <a:lnTo>
                  <a:pt x="56" y="57"/>
                </a:lnTo>
                <a:lnTo>
                  <a:pt x="35" y="46"/>
                </a:lnTo>
                <a:lnTo>
                  <a:pt x="39" y="61"/>
                </a:lnTo>
                <a:lnTo>
                  <a:pt x="30" y="72"/>
                </a:lnTo>
                <a:lnTo>
                  <a:pt x="26" y="68"/>
                </a:lnTo>
                <a:lnTo>
                  <a:pt x="26" y="61"/>
                </a:lnTo>
                <a:lnTo>
                  <a:pt x="35" y="50"/>
                </a:lnTo>
                <a:lnTo>
                  <a:pt x="18" y="53"/>
                </a:lnTo>
                <a:lnTo>
                  <a:pt x="0" y="46"/>
                </a:lnTo>
                <a:lnTo>
                  <a:pt x="9" y="42"/>
                </a:lnTo>
                <a:lnTo>
                  <a:pt x="18" y="42"/>
                </a:lnTo>
                <a:lnTo>
                  <a:pt x="39" y="50"/>
                </a:lnTo>
                <a:lnTo>
                  <a:pt x="9" y="23"/>
                </a:lnTo>
                <a:lnTo>
                  <a:pt x="13" y="16"/>
                </a:lnTo>
                <a:lnTo>
                  <a:pt x="18" y="16"/>
                </a:lnTo>
                <a:lnTo>
                  <a:pt x="26" y="23"/>
                </a:lnTo>
                <a:lnTo>
                  <a:pt x="30" y="34"/>
                </a:lnTo>
                <a:lnTo>
                  <a:pt x="35" y="46"/>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6" name="Freeform 69">
            <a:extLst>
              <a:ext uri="{FF2B5EF4-FFF2-40B4-BE49-F238E27FC236}">
                <a16:creationId xmlns:a16="http://schemas.microsoft.com/office/drawing/2014/main" id="{DD30A63C-52A1-4D04-B5A7-B652B20D1118}"/>
              </a:ext>
            </a:extLst>
          </p:cNvPr>
          <p:cNvSpPr>
            <a:spLocks/>
          </p:cNvSpPr>
          <p:nvPr/>
        </p:nvSpPr>
        <p:spPr bwMode="auto">
          <a:xfrm>
            <a:off x="6858001" y="5772150"/>
            <a:ext cx="123825" cy="114300"/>
          </a:xfrm>
          <a:custGeom>
            <a:avLst/>
            <a:gdLst>
              <a:gd name="T0" fmla="*/ 2147483646 w 78"/>
              <a:gd name="T1" fmla="*/ 2147483646 h 72"/>
              <a:gd name="T2" fmla="*/ 2147483646 w 78"/>
              <a:gd name="T3" fmla="*/ 2147483646 h 72"/>
              <a:gd name="T4" fmla="*/ 2147483646 w 78"/>
              <a:gd name="T5" fmla="*/ 2147483646 h 72"/>
              <a:gd name="T6" fmla="*/ 2147483646 w 78"/>
              <a:gd name="T7" fmla="*/ 0 h 72"/>
              <a:gd name="T8" fmla="*/ 2147483646 w 78"/>
              <a:gd name="T9" fmla="*/ 2147483646 h 72"/>
              <a:gd name="T10" fmla="*/ 2147483646 w 78"/>
              <a:gd name="T11" fmla="*/ 2147483646 h 72"/>
              <a:gd name="T12" fmla="*/ 2147483646 w 78"/>
              <a:gd name="T13" fmla="*/ 2147483646 h 72"/>
              <a:gd name="T14" fmla="*/ 2147483646 w 78"/>
              <a:gd name="T15" fmla="*/ 2147483646 h 72"/>
              <a:gd name="T16" fmla="*/ 2147483646 w 78"/>
              <a:gd name="T17" fmla="*/ 2147483646 h 72"/>
              <a:gd name="T18" fmla="*/ 2147483646 w 78"/>
              <a:gd name="T19" fmla="*/ 2147483646 h 72"/>
              <a:gd name="T20" fmla="*/ 2147483646 w 78"/>
              <a:gd name="T21" fmla="*/ 2147483646 h 72"/>
              <a:gd name="T22" fmla="*/ 2147483646 w 78"/>
              <a:gd name="T23" fmla="*/ 2147483646 h 72"/>
              <a:gd name="T24" fmla="*/ 2147483646 w 78"/>
              <a:gd name="T25" fmla="*/ 2147483646 h 72"/>
              <a:gd name="T26" fmla="*/ 2147483646 w 78"/>
              <a:gd name="T27" fmla="*/ 2147483646 h 72"/>
              <a:gd name="T28" fmla="*/ 2147483646 w 78"/>
              <a:gd name="T29" fmla="*/ 2147483646 h 72"/>
              <a:gd name="T30" fmla="*/ 2147483646 w 78"/>
              <a:gd name="T31" fmla="*/ 2147483646 h 72"/>
              <a:gd name="T32" fmla="*/ 2147483646 w 78"/>
              <a:gd name="T33" fmla="*/ 2147483646 h 72"/>
              <a:gd name="T34" fmla="*/ 2147483646 w 78"/>
              <a:gd name="T35" fmla="*/ 2147483646 h 72"/>
              <a:gd name="T36" fmla="*/ 2147483646 w 78"/>
              <a:gd name="T37" fmla="*/ 2147483646 h 72"/>
              <a:gd name="T38" fmla="*/ 0 w 78"/>
              <a:gd name="T39" fmla="*/ 2147483646 h 72"/>
              <a:gd name="T40" fmla="*/ 2147483646 w 78"/>
              <a:gd name="T41" fmla="*/ 2147483646 h 72"/>
              <a:gd name="T42" fmla="*/ 2147483646 w 78"/>
              <a:gd name="T43" fmla="*/ 2147483646 h 72"/>
              <a:gd name="T44" fmla="*/ 2147483646 w 78"/>
              <a:gd name="T45" fmla="*/ 2147483646 h 72"/>
              <a:gd name="T46" fmla="*/ 2147483646 w 78"/>
              <a:gd name="T47" fmla="*/ 2147483646 h 72"/>
              <a:gd name="T48" fmla="*/ 2147483646 w 78"/>
              <a:gd name="T49" fmla="*/ 2147483646 h 72"/>
              <a:gd name="T50" fmla="*/ 2147483646 w 78"/>
              <a:gd name="T51" fmla="*/ 2147483646 h 72"/>
              <a:gd name="T52" fmla="*/ 2147483646 w 78"/>
              <a:gd name="T53" fmla="*/ 2147483646 h 72"/>
              <a:gd name="T54" fmla="*/ 2147483646 w 78"/>
              <a:gd name="T55" fmla="*/ 2147483646 h 72"/>
              <a:gd name="T56" fmla="*/ 2147483646 w 78"/>
              <a:gd name="T57" fmla="*/ 2147483646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72"/>
              <a:gd name="T89" fmla="*/ 78 w 78"/>
              <a:gd name="T90" fmla="*/ 72 h 7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72">
                <a:moveTo>
                  <a:pt x="35" y="45"/>
                </a:moveTo>
                <a:lnTo>
                  <a:pt x="30" y="22"/>
                </a:lnTo>
                <a:lnTo>
                  <a:pt x="35" y="11"/>
                </a:lnTo>
                <a:lnTo>
                  <a:pt x="43" y="0"/>
                </a:lnTo>
                <a:lnTo>
                  <a:pt x="48" y="19"/>
                </a:lnTo>
                <a:lnTo>
                  <a:pt x="48" y="34"/>
                </a:lnTo>
                <a:lnTo>
                  <a:pt x="35" y="45"/>
                </a:lnTo>
                <a:lnTo>
                  <a:pt x="43" y="41"/>
                </a:lnTo>
                <a:lnTo>
                  <a:pt x="61" y="38"/>
                </a:lnTo>
                <a:lnTo>
                  <a:pt x="78" y="41"/>
                </a:lnTo>
                <a:lnTo>
                  <a:pt x="65" y="53"/>
                </a:lnTo>
                <a:lnTo>
                  <a:pt x="56" y="53"/>
                </a:lnTo>
                <a:lnTo>
                  <a:pt x="35" y="45"/>
                </a:lnTo>
                <a:lnTo>
                  <a:pt x="39" y="60"/>
                </a:lnTo>
                <a:lnTo>
                  <a:pt x="30" y="72"/>
                </a:lnTo>
                <a:lnTo>
                  <a:pt x="26" y="64"/>
                </a:lnTo>
                <a:lnTo>
                  <a:pt x="26" y="60"/>
                </a:lnTo>
                <a:lnTo>
                  <a:pt x="35" y="49"/>
                </a:lnTo>
                <a:lnTo>
                  <a:pt x="18" y="49"/>
                </a:lnTo>
                <a:lnTo>
                  <a:pt x="0" y="45"/>
                </a:lnTo>
                <a:lnTo>
                  <a:pt x="9" y="41"/>
                </a:lnTo>
                <a:lnTo>
                  <a:pt x="18" y="41"/>
                </a:lnTo>
                <a:lnTo>
                  <a:pt x="39" y="49"/>
                </a:lnTo>
                <a:lnTo>
                  <a:pt x="9" y="22"/>
                </a:lnTo>
                <a:lnTo>
                  <a:pt x="9" y="15"/>
                </a:lnTo>
                <a:lnTo>
                  <a:pt x="13" y="15"/>
                </a:lnTo>
                <a:lnTo>
                  <a:pt x="26" y="22"/>
                </a:lnTo>
                <a:lnTo>
                  <a:pt x="26" y="34"/>
                </a:lnTo>
                <a:lnTo>
                  <a:pt x="35" y="45"/>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7" name="Freeform 70">
            <a:extLst>
              <a:ext uri="{FF2B5EF4-FFF2-40B4-BE49-F238E27FC236}">
                <a16:creationId xmlns:a16="http://schemas.microsoft.com/office/drawing/2014/main" id="{37B66D95-47A1-4526-B20B-821323074F01}"/>
              </a:ext>
            </a:extLst>
          </p:cNvPr>
          <p:cNvSpPr>
            <a:spLocks/>
          </p:cNvSpPr>
          <p:nvPr/>
        </p:nvSpPr>
        <p:spPr bwMode="auto">
          <a:xfrm>
            <a:off x="6810375" y="5873750"/>
            <a:ext cx="109538"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2147483646 w 69"/>
              <a:gd name="T13" fmla="*/ 2147483646 h 60"/>
              <a:gd name="T14" fmla="*/ 2147483646 w 69"/>
              <a:gd name="T15" fmla="*/ 2147483646 h 60"/>
              <a:gd name="T16" fmla="*/ 2147483646 w 69"/>
              <a:gd name="T17" fmla="*/ 2147483646 h 60"/>
              <a:gd name="T18" fmla="*/ 2147483646 w 69"/>
              <a:gd name="T19" fmla="*/ 0 h 60"/>
              <a:gd name="T20" fmla="*/ 2147483646 w 69"/>
              <a:gd name="T21" fmla="*/ 2147483646 h 60"/>
              <a:gd name="T22" fmla="*/ 2147483646 w 69"/>
              <a:gd name="T23" fmla="*/ 2147483646 h 60"/>
              <a:gd name="T24" fmla="*/ 2147483646 w 69"/>
              <a:gd name="T25" fmla="*/ 2147483646 h 60"/>
              <a:gd name="T26" fmla="*/ 2147483646 w 69"/>
              <a:gd name="T27" fmla="*/ 2147483646 h 60"/>
              <a:gd name="T28" fmla="*/ 2147483646 w 69"/>
              <a:gd name="T29" fmla="*/ 2147483646 h 60"/>
              <a:gd name="T30" fmla="*/ 2147483646 w 69"/>
              <a:gd name="T31" fmla="*/ 2147483646 h 60"/>
              <a:gd name="T32" fmla="*/ 2147483646 w 69"/>
              <a:gd name="T33" fmla="*/ 2147483646 h 60"/>
              <a:gd name="T34" fmla="*/ 2147483646 w 69"/>
              <a:gd name="T35" fmla="*/ 2147483646 h 60"/>
              <a:gd name="T36" fmla="*/ 2147483646 w 69"/>
              <a:gd name="T37" fmla="*/ 2147483646 h 60"/>
              <a:gd name="T38" fmla="*/ 2147483646 w 69"/>
              <a:gd name="T39" fmla="*/ 2147483646 h 60"/>
              <a:gd name="T40" fmla="*/ 2147483646 w 69"/>
              <a:gd name="T41" fmla="*/ 2147483646 h 60"/>
              <a:gd name="T42" fmla="*/ 2147483646 w 69"/>
              <a:gd name="T43" fmla="*/ 2147483646 h 60"/>
              <a:gd name="T44" fmla="*/ 2147483646 w 69"/>
              <a:gd name="T45" fmla="*/ 2147483646 h 60"/>
              <a:gd name="T46" fmla="*/ 2147483646 w 69"/>
              <a:gd name="T47" fmla="*/ 2147483646 h 60"/>
              <a:gd name="T48" fmla="*/ 0 w 69"/>
              <a:gd name="T49" fmla="*/ 2147483646 h 60"/>
              <a:gd name="T50" fmla="*/ 2147483646 w 69"/>
              <a:gd name="T51" fmla="*/ 2147483646 h 60"/>
              <a:gd name="T52" fmla="*/ 2147483646 w 69"/>
              <a:gd name="T53" fmla="*/ 2147483646 h 60"/>
              <a:gd name="T54" fmla="*/ 2147483646 w 69"/>
              <a:gd name="T55" fmla="*/ 2147483646 h 60"/>
              <a:gd name="T56" fmla="*/ 2147483646 w 69"/>
              <a:gd name="T57" fmla="*/ 2147483646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60"/>
              <a:gd name="T89" fmla="*/ 69 w 69"/>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60">
                <a:moveTo>
                  <a:pt x="43" y="34"/>
                </a:moveTo>
                <a:lnTo>
                  <a:pt x="18" y="26"/>
                </a:lnTo>
                <a:lnTo>
                  <a:pt x="9" y="19"/>
                </a:lnTo>
                <a:lnTo>
                  <a:pt x="5" y="8"/>
                </a:lnTo>
                <a:lnTo>
                  <a:pt x="22" y="11"/>
                </a:lnTo>
                <a:lnTo>
                  <a:pt x="39" y="19"/>
                </a:lnTo>
                <a:lnTo>
                  <a:pt x="43" y="34"/>
                </a:lnTo>
                <a:lnTo>
                  <a:pt x="43" y="23"/>
                </a:lnTo>
                <a:lnTo>
                  <a:pt x="48" y="8"/>
                </a:lnTo>
                <a:lnTo>
                  <a:pt x="60" y="0"/>
                </a:lnTo>
                <a:lnTo>
                  <a:pt x="65" y="11"/>
                </a:lnTo>
                <a:lnTo>
                  <a:pt x="65" y="19"/>
                </a:lnTo>
                <a:lnTo>
                  <a:pt x="43" y="34"/>
                </a:lnTo>
                <a:lnTo>
                  <a:pt x="60" y="38"/>
                </a:lnTo>
                <a:lnTo>
                  <a:pt x="69" y="45"/>
                </a:lnTo>
                <a:lnTo>
                  <a:pt x="65" y="49"/>
                </a:lnTo>
                <a:lnTo>
                  <a:pt x="56" y="45"/>
                </a:lnTo>
                <a:lnTo>
                  <a:pt x="48" y="34"/>
                </a:lnTo>
                <a:lnTo>
                  <a:pt x="43" y="49"/>
                </a:lnTo>
                <a:lnTo>
                  <a:pt x="30" y="60"/>
                </a:lnTo>
                <a:lnTo>
                  <a:pt x="30" y="49"/>
                </a:lnTo>
                <a:lnTo>
                  <a:pt x="35" y="45"/>
                </a:lnTo>
                <a:lnTo>
                  <a:pt x="52" y="34"/>
                </a:lnTo>
                <a:lnTo>
                  <a:pt x="9" y="45"/>
                </a:lnTo>
                <a:lnTo>
                  <a:pt x="0" y="38"/>
                </a:lnTo>
                <a:lnTo>
                  <a:pt x="5" y="38"/>
                </a:lnTo>
                <a:lnTo>
                  <a:pt x="18" y="30"/>
                </a:lnTo>
                <a:lnTo>
                  <a:pt x="30" y="34"/>
                </a:lnTo>
                <a:lnTo>
                  <a:pt x="43"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8" name="Freeform 71">
            <a:extLst>
              <a:ext uri="{FF2B5EF4-FFF2-40B4-BE49-F238E27FC236}">
                <a16:creationId xmlns:a16="http://schemas.microsoft.com/office/drawing/2014/main" id="{119AB974-4042-41B2-A764-7DEA30BCF976}"/>
              </a:ext>
            </a:extLst>
          </p:cNvPr>
          <p:cNvSpPr>
            <a:spLocks/>
          </p:cNvSpPr>
          <p:nvPr/>
        </p:nvSpPr>
        <p:spPr bwMode="auto">
          <a:xfrm>
            <a:off x="6954839" y="5832475"/>
            <a:ext cx="115887" cy="10795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2147483646 h 68"/>
              <a:gd name="T24" fmla="*/ 2147483646 w 73"/>
              <a:gd name="T25" fmla="*/ 2147483646 h 68"/>
              <a:gd name="T26" fmla="*/ 2147483646 w 73"/>
              <a:gd name="T27" fmla="*/ 2147483646 h 68"/>
              <a:gd name="T28" fmla="*/ 0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0 h 68"/>
              <a:gd name="T54" fmla="*/ 2147483646 w 73"/>
              <a:gd name="T55" fmla="*/ 2147483646 h 68"/>
              <a:gd name="T56" fmla="*/ 2147483646 w 73"/>
              <a:gd name="T57" fmla="*/ 2147483646 h 68"/>
              <a:gd name="T58" fmla="*/ 2147483646 w 73"/>
              <a:gd name="T59" fmla="*/ 2147483646 h 68"/>
              <a:gd name="T60" fmla="*/ 2147483646 w 73"/>
              <a:gd name="T61" fmla="*/ 2147483646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3"/>
              <a:gd name="T94" fmla="*/ 0 h 68"/>
              <a:gd name="T95" fmla="*/ 73 w 73"/>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3" h="68">
                <a:moveTo>
                  <a:pt x="25" y="34"/>
                </a:moveTo>
                <a:lnTo>
                  <a:pt x="47" y="22"/>
                </a:lnTo>
                <a:lnTo>
                  <a:pt x="60" y="18"/>
                </a:lnTo>
                <a:lnTo>
                  <a:pt x="73" y="18"/>
                </a:lnTo>
                <a:lnTo>
                  <a:pt x="60" y="34"/>
                </a:lnTo>
                <a:lnTo>
                  <a:pt x="43" y="37"/>
                </a:lnTo>
                <a:lnTo>
                  <a:pt x="25" y="37"/>
                </a:lnTo>
                <a:lnTo>
                  <a:pt x="38" y="41"/>
                </a:lnTo>
                <a:lnTo>
                  <a:pt x="47" y="52"/>
                </a:lnTo>
                <a:lnTo>
                  <a:pt x="51" y="68"/>
                </a:lnTo>
                <a:lnTo>
                  <a:pt x="34" y="64"/>
                </a:lnTo>
                <a:lnTo>
                  <a:pt x="30" y="56"/>
                </a:lnTo>
                <a:lnTo>
                  <a:pt x="25" y="34"/>
                </a:lnTo>
                <a:lnTo>
                  <a:pt x="12" y="45"/>
                </a:lnTo>
                <a:lnTo>
                  <a:pt x="0" y="45"/>
                </a:lnTo>
                <a:lnTo>
                  <a:pt x="4" y="41"/>
                </a:lnTo>
                <a:lnTo>
                  <a:pt x="8" y="37"/>
                </a:lnTo>
                <a:lnTo>
                  <a:pt x="25" y="37"/>
                </a:lnTo>
                <a:lnTo>
                  <a:pt x="12" y="26"/>
                </a:lnTo>
                <a:lnTo>
                  <a:pt x="8" y="18"/>
                </a:lnTo>
                <a:lnTo>
                  <a:pt x="12" y="11"/>
                </a:lnTo>
                <a:lnTo>
                  <a:pt x="21" y="15"/>
                </a:lnTo>
                <a:lnTo>
                  <a:pt x="21" y="22"/>
                </a:lnTo>
                <a:lnTo>
                  <a:pt x="25" y="41"/>
                </a:lnTo>
                <a:lnTo>
                  <a:pt x="30" y="22"/>
                </a:lnTo>
                <a:lnTo>
                  <a:pt x="38" y="3"/>
                </a:lnTo>
                <a:lnTo>
                  <a:pt x="47" y="0"/>
                </a:lnTo>
                <a:lnTo>
                  <a:pt x="51" y="3"/>
                </a:lnTo>
                <a:lnTo>
                  <a:pt x="47" y="15"/>
                </a:lnTo>
                <a:lnTo>
                  <a:pt x="34" y="26"/>
                </a:lnTo>
                <a:lnTo>
                  <a:pt x="25"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9" name="Freeform 72">
            <a:extLst>
              <a:ext uri="{FF2B5EF4-FFF2-40B4-BE49-F238E27FC236}">
                <a16:creationId xmlns:a16="http://schemas.microsoft.com/office/drawing/2014/main" id="{2EB95B7B-146D-4222-9A0B-476E57684062}"/>
              </a:ext>
            </a:extLst>
          </p:cNvPr>
          <p:cNvSpPr>
            <a:spLocks/>
          </p:cNvSpPr>
          <p:nvPr/>
        </p:nvSpPr>
        <p:spPr bwMode="auto">
          <a:xfrm>
            <a:off x="7062788" y="5880100"/>
            <a:ext cx="95250" cy="114300"/>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2147483646 h 72"/>
              <a:gd name="T12" fmla="*/ 2147483646 w 60"/>
              <a:gd name="T13" fmla="*/ 2147483646 h 72"/>
              <a:gd name="T14" fmla="*/ 2147483646 w 60"/>
              <a:gd name="T15" fmla="*/ 2147483646 h 72"/>
              <a:gd name="T16" fmla="*/ 2147483646 w 60"/>
              <a:gd name="T17" fmla="*/ 2147483646 h 72"/>
              <a:gd name="T18" fmla="*/ 2147483646 w 60"/>
              <a:gd name="T19" fmla="*/ 2147483646 h 72"/>
              <a:gd name="T20" fmla="*/ 2147483646 w 60"/>
              <a:gd name="T21" fmla="*/ 2147483646 h 72"/>
              <a:gd name="T22" fmla="*/ 2147483646 w 60"/>
              <a:gd name="T23" fmla="*/ 2147483646 h 72"/>
              <a:gd name="T24" fmla="*/ 2147483646 w 60"/>
              <a:gd name="T25" fmla="*/ 2147483646 h 72"/>
              <a:gd name="T26" fmla="*/ 2147483646 w 60"/>
              <a:gd name="T27" fmla="*/ 2147483646 h 72"/>
              <a:gd name="T28" fmla="*/ 2147483646 w 60"/>
              <a:gd name="T29" fmla="*/ 2147483646 h 72"/>
              <a:gd name="T30" fmla="*/ 2147483646 w 60"/>
              <a:gd name="T31" fmla="*/ 2147483646 h 72"/>
              <a:gd name="T32" fmla="*/ 2147483646 w 60"/>
              <a:gd name="T33" fmla="*/ 2147483646 h 72"/>
              <a:gd name="T34" fmla="*/ 2147483646 w 60"/>
              <a:gd name="T35" fmla="*/ 2147483646 h 72"/>
              <a:gd name="T36" fmla="*/ 0 w 60"/>
              <a:gd name="T37" fmla="*/ 2147483646 h 72"/>
              <a:gd name="T38" fmla="*/ 2147483646 w 60"/>
              <a:gd name="T39" fmla="*/ 2147483646 h 72"/>
              <a:gd name="T40" fmla="*/ 2147483646 w 60"/>
              <a:gd name="T41" fmla="*/ 2147483646 h 72"/>
              <a:gd name="T42" fmla="*/ 2147483646 w 60"/>
              <a:gd name="T43" fmla="*/ 2147483646 h 72"/>
              <a:gd name="T44" fmla="*/ 2147483646 w 60"/>
              <a:gd name="T45" fmla="*/ 2147483646 h 72"/>
              <a:gd name="T46" fmla="*/ 2147483646 w 60"/>
              <a:gd name="T47" fmla="*/ 0 h 72"/>
              <a:gd name="T48" fmla="*/ 2147483646 w 60"/>
              <a:gd name="T49" fmla="*/ 0 h 72"/>
              <a:gd name="T50" fmla="*/ 2147483646 w 60"/>
              <a:gd name="T51" fmla="*/ 2147483646 h 72"/>
              <a:gd name="T52" fmla="*/ 2147483646 w 60"/>
              <a:gd name="T53" fmla="*/ 2147483646 h 72"/>
              <a:gd name="T54" fmla="*/ 2147483646 w 60"/>
              <a:gd name="T55" fmla="*/ 2147483646 h 7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0"/>
              <a:gd name="T85" fmla="*/ 0 h 72"/>
              <a:gd name="T86" fmla="*/ 60 w 60"/>
              <a:gd name="T87" fmla="*/ 72 h 7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0" h="72">
                <a:moveTo>
                  <a:pt x="22" y="38"/>
                </a:moveTo>
                <a:lnTo>
                  <a:pt x="39" y="19"/>
                </a:lnTo>
                <a:lnTo>
                  <a:pt x="48" y="15"/>
                </a:lnTo>
                <a:lnTo>
                  <a:pt x="60" y="19"/>
                </a:lnTo>
                <a:lnTo>
                  <a:pt x="56" y="34"/>
                </a:lnTo>
                <a:lnTo>
                  <a:pt x="43" y="38"/>
                </a:lnTo>
                <a:lnTo>
                  <a:pt x="22" y="38"/>
                </a:lnTo>
                <a:lnTo>
                  <a:pt x="35" y="41"/>
                </a:lnTo>
                <a:lnTo>
                  <a:pt x="60" y="72"/>
                </a:lnTo>
                <a:lnTo>
                  <a:pt x="43" y="68"/>
                </a:lnTo>
                <a:lnTo>
                  <a:pt x="35" y="56"/>
                </a:lnTo>
                <a:lnTo>
                  <a:pt x="22" y="38"/>
                </a:lnTo>
                <a:lnTo>
                  <a:pt x="17" y="49"/>
                </a:lnTo>
                <a:lnTo>
                  <a:pt x="5" y="49"/>
                </a:lnTo>
                <a:lnTo>
                  <a:pt x="5" y="41"/>
                </a:lnTo>
                <a:lnTo>
                  <a:pt x="9" y="41"/>
                </a:lnTo>
                <a:lnTo>
                  <a:pt x="22" y="41"/>
                </a:lnTo>
                <a:lnTo>
                  <a:pt x="9" y="26"/>
                </a:lnTo>
                <a:lnTo>
                  <a:pt x="0" y="11"/>
                </a:lnTo>
                <a:lnTo>
                  <a:pt x="9" y="15"/>
                </a:lnTo>
                <a:lnTo>
                  <a:pt x="13" y="22"/>
                </a:lnTo>
                <a:lnTo>
                  <a:pt x="22" y="41"/>
                </a:lnTo>
                <a:lnTo>
                  <a:pt x="22" y="4"/>
                </a:lnTo>
                <a:lnTo>
                  <a:pt x="26" y="0"/>
                </a:lnTo>
                <a:lnTo>
                  <a:pt x="30" y="0"/>
                </a:lnTo>
                <a:lnTo>
                  <a:pt x="35" y="15"/>
                </a:lnTo>
                <a:lnTo>
                  <a:pt x="26" y="26"/>
                </a:lnTo>
                <a:lnTo>
                  <a:pt x="22" y="38"/>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0" name="Freeform 73">
            <a:extLst>
              <a:ext uri="{FF2B5EF4-FFF2-40B4-BE49-F238E27FC236}">
                <a16:creationId xmlns:a16="http://schemas.microsoft.com/office/drawing/2014/main" id="{9587C516-4AA8-4382-88F9-BD68CC2C2BF3}"/>
              </a:ext>
            </a:extLst>
          </p:cNvPr>
          <p:cNvSpPr>
            <a:spLocks/>
          </p:cNvSpPr>
          <p:nvPr/>
        </p:nvSpPr>
        <p:spPr bwMode="auto">
          <a:xfrm>
            <a:off x="7083426" y="5999164"/>
            <a:ext cx="136525" cy="90487"/>
          </a:xfrm>
          <a:custGeom>
            <a:avLst/>
            <a:gdLst>
              <a:gd name="T0" fmla="*/ 2147483646 w 86"/>
              <a:gd name="T1" fmla="*/ 2147483646 h 57"/>
              <a:gd name="T2" fmla="*/ 2147483646 w 86"/>
              <a:gd name="T3" fmla="*/ 2147483646 h 57"/>
              <a:gd name="T4" fmla="*/ 2147483646 w 86"/>
              <a:gd name="T5" fmla="*/ 2147483646 h 57"/>
              <a:gd name="T6" fmla="*/ 2147483646 w 86"/>
              <a:gd name="T7" fmla="*/ 2147483646 h 57"/>
              <a:gd name="T8" fmla="*/ 2147483646 w 86"/>
              <a:gd name="T9" fmla="*/ 2147483646 h 57"/>
              <a:gd name="T10" fmla="*/ 2147483646 w 86"/>
              <a:gd name="T11" fmla="*/ 2147483646 h 57"/>
              <a:gd name="T12" fmla="*/ 2147483646 w 86"/>
              <a:gd name="T13" fmla="*/ 2147483646 h 57"/>
              <a:gd name="T14" fmla="*/ 2147483646 w 86"/>
              <a:gd name="T15" fmla="*/ 2147483646 h 57"/>
              <a:gd name="T16" fmla="*/ 2147483646 w 86"/>
              <a:gd name="T17" fmla="*/ 2147483646 h 57"/>
              <a:gd name="T18" fmla="*/ 0 w 86"/>
              <a:gd name="T19" fmla="*/ 2147483646 h 57"/>
              <a:gd name="T20" fmla="*/ 2147483646 w 86"/>
              <a:gd name="T21" fmla="*/ 2147483646 h 57"/>
              <a:gd name="T22" fmla="*/ 2147483646 w 86"/>
              <a:gd name="T23" fmla="*/ 2147483646 h 57"/>
              <a:gd name="T24" fmla="*/ 2147483646 w 86"/>
              <a:gd name="T25" fmla="*/ 2147483646 h 57"/>
              <a:gd name="T26" fmla="*/ 2147483646 w 86"/>
              <a:gd name="T27" fmla="*/ 2147483646 h 57"/>
              <a:gd name="T28" fmla="*/ 2147483646 w 86"/>
              <a:gd name="T29" fmla="*/ 0 h 57"/>
              <a:gd name="T30" fmla="*/ 2147483646 w 86"/>
              <a:gd name="T31" fmla="*/ 0 h 57"/>
              <a:gd name="T32" fmla="*/ 2147483646 w 86"/>
              <a:gd name="T33" fmla="*/ 2147483646 h 57"/>
              <a:gd name="T34" fmla="*/ 2147483646 w 86"/>
              <a:gd name="T35" fmla="*/ 2147483646 h 57"/>
              <a:gd name="T36" fmla="*/ 2147483646 w 86"/>
              <a:gd name="T37" fmla="*/ 2147483646 h 57"/>
              <a:gd name="T38" fmla="*/ 2147483646 w 86"/>
              <a:gd name="T39" fmla="*/ 2147483646 h 57"/>
              <a:gd name="T40" fmla="*/ 2147483646 w 86"/>
              <a:gd name="T41" fmla="*/ 2147483646 h 57"/>
              <a:gd name="T42" fmla="*/ 2147483646 w 86"/>
              <a:gd name="T43" fmla="*/ 2147483646 h 57"/>
              <a:gd name="T44" fmla="*/ 2147483646 w 86"/>
              <a:gd name="T45" fmla="*/ 2147483646 h 57"/>
              <a:gd name="T46" fmla="*/ 2147483646 w 86"/>
              <a:gd name="T47" fmla="*/ 2147483646 h 57"/>
              <a:gd name="T48" fmla="*/ 2147483646 w 86"/>
              <a:gd name="T49" fmla="*/ 2147483646 h 57"/>
              <a:gd name="T50" fmla="*/ 2147483646 w 86"/>
              <a:gd name="T51" fmla="*/ 2147483646 h 57"/>
              <a:gd name="T52" fmla="*/ 2147483646 w 86"/>
              <a:gd name="T53" fmla="*/ 2147483646 h 57"/>
              <a:gd name="T54" fmla="*/ 2147483646 w 86"/>
              <a:gd name="T55" fmla="*/ 2147483646 h 57"/>
              <a:gd name="T56" fmla="*/ 2147483646 w 86"/>
              <a:gd name="T57" fmla="*/ 2147483646 h 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57"/>
              <a:gd name="T89" fmla="*/ 86 w 86"/>
              <a:gd name="T90" fmla="*/ 57 h 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57">
                <a:moveTo>
                  <a:pt x="47" y="19"/>
                </a:moveTo>
                <a:lnTo>
                  <a:pt x="60" y="38"/>
                </a:lnTo>
                <a:lnTo>
                  <a:pt x="60" y="46"/>
                </a:lnTo>
                <a:lnTo>
                  <a:pt x="52" y="57"/>
                </a:lnTo>
                <a:lnTo>
                  <a:pt x="39" y="46"/>
                </a:lnTo>
                <a:lnTo>
                  <a:pt x="39" y="34"/>
                </a:lnTo>
                <a:lnTo>
                  <a:pt x="47" y="19"/>
                </a:lnTo>
                <a:lnTo>
                  <a:pt x="39" y="27"/>
                </a:lnTo>
                <a:lnTo>
                  <a:pt x="17" y="34"/>
                </a:lnTo>
                <a:lnTo>
                  <a:pt x="0" y="38"/>
                </a:lnTo>
                <a:lnTo>
                  <a:pt x="9" y="27"/>
                </a:lnTo>
                <a:lnTo>
                  <a:pt x="22" y="19"/>
                </a:lnTo>
                <a:lnTo>
                  <a:pt x="47" y="19"/>
                </a:lnTo>
                <a:lnTo>
                  <a:pt x="39" y="12"/>
                </a:lnTo>
                <a:lnTo>
                  <a:pt x="39" y="0"/>
                </a:lnTo>
                <a:lnTo>
                  <a:pt x="47" y="0"/>
                </a:lnTo>
                <a:lnTo>
                  <a:pt x="52" y="8"/>
                </a:lnTo>
                <a:lnTo>
                  <a:pt x="43" y="19"/>
                </a:lnTo>
                <a:lnTo>
                  <a:pt x="65" y="12"/>
                </a:lnTo>
                <a:lnTo>
                  <a:pt x="86" y="12"/>
                </a:lnTo>
                <a:lnTo>
                  <a:pt x="77" y="15"/>
                </a:lnTo>
                <a:lnTo>
                  <a:pt x="65" y="19"/>
                </a:lnTo>
                <a:lnTo>
                  <a:pt x="43" y="19"/>
                </a:lnTo>
                <a:lnTo>
                  <a:pt x="86" y="31"/>
                </a:lnTo>
                <a:lnTo>
                  <a:pt x="86" y="34"/>
                </a:lnTo>
                <a:lnTo>
                  <a:pt x="82" y="38"/>
                </a:lnTo>
                <a:lnTo>
                  <a:pt x="69" y="34"/>
                </a:lnTo>
                <a:lnTo>
                  <a:pt x="56" y="27"/>
                </a:lnTo>
                <a:lnTo>
                  <a:pt x="47" y="1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1" name="Freeform 74">
            <a:extLst>
              <a:ext uri="{FF2B5EF4-FFF2-40B4-BE49-F238E27FC236}">
                <a16:creationId xmlns:a16="http://schemas.microsoft.com/office/drawing/2014/main" id="{B9523C53-282C-4D0B-B6EE-DE0EBBAC8C28}"/>
              </a:ext>
            </a:extLst>
          </p:cNvPr>
          <p:cNvSpPr>
            <a:spLocks/>
          </p:cNvSpPr>
          <p:nvPr/>
        </p:nvSpPr>
        <p:spPr bwMode="auto">
          <a:xfrm>
            <a:off x="7138988" y="5837239"/>
            <a:ext cx="107950" cy="96837"/>
          </a:xfrm>
          <a:custGeom>
            <a:avLst/>
            <a:gdLst>
              <a:gd name="T0" fmla="*/ 2147483646 w 68"/>
              <a:gd name="T1" fmla="*/ 2147483646 h 61"/>
              <a:gd name="T2" fmla="*/ 2147483646 w 68"/>
              <a:gd name="T3" fmla="*/ 2147483646 h 61"/>
              <a:gd name="T4" fmla="*/ 2147483646 w 68"/>
              <a:gd name="T5" fmla="*/ 2147483646 h 61"/>
              <a:gd name="T6" fmla="*/ 2147483646 w 68"/>
              <a:gd name="T7" fmla="*/ 2147483646 h 61"/>
              <a:gd name="T8" fmla="*/ 2147483646 w 68"/>
              <a:gd name="T9" fmla="*/ 2147483646 h 61"/>
              <a:gd name="T10" fmla="*/ 2147483646 w 68"/>
              <a:gd name="T11" fmla="*/ 2147483646 h 61"/>
              <a:gd name="T12" fmla="*/ 2147483646 w 68"/>
              <a:gd name="T13" fmla="*/ 2147483646 h 61"/>
              <a:gd name="T14" fmla="*/ 2147483646 w 68"/>
              <a:gd name="T15" fmla="*/ 2147483646 h 61"/>
              <a:gd name="T16" fmla="*/ 2147483646 w 68"/>
              <a:gd name="T17" fmla="*/ 2147483646 h 61"/>
              <a:gd name="T18" fmla="*/ 2147483646 w 68"/>
              <a:gd name="T19" fmla="*/ 2147483646 h 61"/>
              <a:gd name="T20" fmla="*/ 2147483646 w 68"/>
              <a:gd name="T21" fmla="*/ 2147483646 h 61"/>
              <a:gd name="T22" fmla="*/ 0 w 68"/>
              <a:gd name="T23" fmla="*/ 2147483646 h 61"/>
              <a:gd name="T24" fmla="*/ 2147483646 w 68"/>
              <a:gd name="T25" fmla="*/ 2147483646 h 61"/>
              <a:gd name="T26" fmla="*/ 2147483646 w 68"/>
              <a:gd name="T27" fmla="*/ 2147483646 h 61"/>
              <a:gd name="T28" fmla="*/ 2147483646 w 68"/>
              <a:gd name="T29" fmla="*/ 2147483646 h 61"/>
              <a:gd name="T30" fmla="*/ 2147483646 w 68"/>
              <a:gd name="T31" fmla="*/ 2147483646 h 61"/>
              <a:gd name="T32" fmla="*/ 2147483646 w 68"/>
              <a:gd name="T33" fmla="*/ 2147483646 h 61"/>
              <a:gd name="T34" fmla="*/ 2147483646 w 68"/>
              <a:gd name="T35" fmla="*/ 2147483646 h 61"/>
              <a:gd name="T36" fmla="*/ 2147483646 w 68"/>
              <a:gd name="T37" fmla="*/ 2147483646 h 61"/>
              <a:gd name="T38" fmla="*/ 2147483646 w 68"/>
              <a:gd name="T39" fmla="*/ 2147483646 h 61"/>
              <a:gd name="T40" fmla="*/ 2147483646 w 68"/>
              <a:gd name="T41" fmla="*/ 2147483646 h 61"/>
              <a:gd name="T42" fmla="*/ 2147483646 w 68"/>
              <a:gd name="T43" fmla="*/ 2147483646 h 61"/>
              <a:gd name="T44" fmla="*/ 2147483646 w 68"/>
              <a:gd name="T45" fmla="*/ 2147483646 h 61"/>
              <a:gd name="T46" fmla="*/ 2147483646 w 68"/>
              <a:gd name="T47" fmla="*/ 0 h 61"/>
              <a:gd name="T48" fmla="*/ 2147483646 w 68"/>
              <a:gd name="T49" fmla="*/ 0 h 61"/>
              <a:gd name="T50" fmla="*/ 2147483646 w 68"/>
              <a:gd name="T51" fmla="*/ 2147483646 h 61"/>
              <a:gd name="T52" fmla="*/ 2147483646 w 68"/>
              <a:gd name="T53" fmla="*/ 2147483646 h 61"/>
              <a:gd name="T54" fmla="*/ 2147483646 w 68"/>
              <a:gd name="T55" fmla="*/ 2147483646 h 61"/>
              <a:gd name="T56" fmla="*/ 2147483646 w 68"/>
              <a:gd name="T57" fmla="*/ 2147483646 h 61"/>
              <a:gd name="T58" fmla="*/ 2147483646 w 68"/>
              <a:gd name="T59" fmla="*/ 2147483646 h 61"/>
              <a:gd name="T60" fmla="*/ 2147483646 w 68"/>
              <a:gd name="T61" fmla="*/ 2147483646 h 61"/>
              <a:gd name="T62" fmla="*/ 2147483646 w 68"/>
              <a:gd name="T63" fmla="*/ 2147483646 h 61"/>
              <a:gd name="T64" fmla="*/ 2147483646 w 68"/>
              <a:gd name="T65" fmla="*/ 2147483646 h 61"/>
              <a:gd name="T66" fmla="*/ 2147483646 w 68"/>
              <a:gd name="T67" fmla="*/ 2147483646 h 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61"/>
              <a:gd name="T104" fmla="*/ 68 w 68"/>
              <a:gd name="T105" fmla="*/ 61 h 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61">
                <a:moveTo>
                  <a:pt x="68" y="34"/>
                </a:moveTo>
                <a:lnTo>
                  <a:pt x="60" y="46"/>
                </a:lnTo>
                <a:lnTo>
                  <a:pt x="55" y="49"/>
                </a:lnTo>
                <a:lnTo>
                  <a:pt x="47" y="46"/>
                </a:lnTo>
                <a:lnTo>
                  <a:pt x="34" y="38"/>
                </a:lnTo>
                <a:lnTo>
                  <a:pt x="38" y="49"/>
                </a:lnTo>
                <a:lnTo>
                  <a:pt x="30" y="61"/>
                </a:lnTo>
                <a:lnTo>
                  <a:pt x="25" y="57"/>
                </a:lnTo>
                <a:lnTo>
                  <a:pt x="25" y="49"/>
                </a:lnTo>
                <a:lnTo>
                  <a:pt x="34" y="38"/>
                </a:lnTo>
                <a:lnTo>
                  <a:pt x="17" y="42"/>
                </a:lnTo>
                <a:lnTo>
                  <a:pt x="0" y="34"/>
                </a:lnTo>
                <a:lnTo>
                  <a:pt x="8" y="27"/>
                </a:lnTo>
                <a:lnTo>
                  <a:pt x="17" y="31"/>
                </a:lnTo>
                <a:lnTo>
                  <a:pt x="30" y="38"/>
                </a:lnTo>
                <a:lnTo>
                  <a:pt x="8" y="12"/>
                </a:lnTo>
                <a:lnTo>
                  <a:pt x="8" y="4"/>
                </a:lnTo>
                <a:lnTo>
                  <a:pt x="17" y="4"/>
                </a:lnTo>
                <a:lnTo>
                  <a:pt x="25" y="12"/>
                </a:lnTo>
                <a:lnTo>
                  <a:pt x="25" y="23"/>
                </a:lnTo>
                <a:lnTo>
                  <a:pt x="30" y="34"/>
                </a:lnTo>
                <a:lnTo>
                  <a:pt x="30" y="15"/>
                </a:lnTo>
                <a:lnTo>
                  <a:pt x="34" y="8"/>
                </a:lnTo>
                <a:lnTo>
                  <a:pt x="47" y="0"/>
                </a:lnTo>
                <a:lnTo>
                  <a:pt x="47" y="8"/>
                </a:lnTo>
                <a:lnTo>
                  <a:pt x="51" y="15"/>
                </a:lnTo>
                <a:lnTo>
                  <a:pt x="47" y="27"/>
                </a:lnTo>
                <a:lnTo>
                  <a:pt x="38" y="34"/>
                </a:lnTo>
                <a:lnTo>
                  <a:pt x="38" y="38"/>
                </a:lnTo>
                <a:lnTo>
                  <a:pt x="55" y="31"/>
                </a:lnTo>
                <a:lnTo>
                  <a:pt x="64" y="31"/>
                </a:lnTo>
                <a:lnTo>
                  <a:pt x="68" y="31"/>
                </a:lnTo>
                <a:lnTo>
                  <a:pt x="68"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2" name="Freeform 75">
            <a:extLst>
              <a:ext uri="{FF2B5EF4-FFF2-40B4-BE49-F238E27FC236}">
                <a16:creationId xmlns:a16="http://schemas.microsoft.com/office/drawing/2014/main" id="{1AF785BE-2529-4679-80C8-0322C08F4A83}"/>
              </a:ext>
            </a:extLst>
          </p:cNvPr>
          <p:cNvSpPr>
            <a:spLocks/>
          </p:cNvSpPr>
          <p:nvPr/>
        </p:nvSpPr>
        <p:spPr bwMode="auto">
          <a:xfrm>
            <a:off x="7158039" y="5915025"/>
            <a:ext cx="123825" cy="107950"/>
          </a:xfrm>
          <a:custGeom>
            <a:avLst/>
            <a:gdLst>
              <a:gd name="T0" fmla="*/ 2147483646 w 78"/>
              <a:gd name="T1" fmla="*/ 0 h 68"/>
              <a:gd name="T2" fmla="*/ 2147483646 w 78"/>
              <a:gd name="T3" fmla="*/ 2147483646 h 68"/>
              <a:gd name="T4" fmla="*/ 2147483646 w 78"/>
              <a:gd name="T5" fmla="*/ 2147483646 h 68"/>
              <a:gd name="T6" fmla="*/ 2147483646 w 78"/>
              <a:gd name="T7" fmla="*/ 2147483646 h 68"/>
              <a:gd name="T8" fmla="*/ 2147483646 w 78"/>
              <a:gd name="T9" fmla="*/ 2147483646 h 68"/>
              <a:gd name="T10" fmla="*/ 2147483646 w 78"/>
              <a:gd name="T11" fmla="*/ 2147483646 h 68"/>
              <a:gd name="T12" fmla="*/ 2147483646 w 78"/>
              <a:gd name="T13" fmla="*/ 2147483646 h 68"/>
              <a:gd name="T14" fmla="*/ 2147483646 w 78"/>
              <a:gd name="T15" fmla="*/ 2147483646 h 68"/>
              <a:gd name="T16" fmla="*/ 2147483646 w 78"/>
              <a:gd name="T17" fmla="*/ 2147483646 h 68"/>
              <a:gd name="T18" fmla="*/ 2147483646 w 78"/>
              <a:gd name="T19" fmla="*/ 2147483646 h 68"/>
              <a:gd name="T20" fmla="*/ 2147483646 w 78"/>
              <a:gd name="T21" fmla="*/ 2147483646 h 68"/>
              <a:gd name="T22" fmla="*/ 2147483646 w 78"/>
              <a:gd name="T23" fmla="*/ 2147483646 h 68"/>
              <a:gd name="T24" fmla="*/ 0 w 78"/>
              <a:gd name="T25" fmla="*/ 2147483646 h 68"/>
              <a:gd name="T26" fmla="*/ 2147483646 w 78"/>
              <a:gd name="T27" fmla="*/ 2147483646 h 68"/>
              <a:gd name="T28" fmla="*/ 2147483646 w 78"/>
              <a:gd name="T29" fmla="*/ 2147483646 h 68"/>
              <a:gd name="T30" fmla="*/ 2147483646 w 78"/>
              <a:gd name="T31" fmla="*/ 2147483646 h 68"/>
              <a:gd name="T32" fmla="*/ 2147483646 w 78"/>
              <a:gd name="T33" fmla="*/ 2147483646 h 68"/>
              <a:gd name="T34" fmla="*/ 2147483646 w 78"/>
              <a:gd name="T35" fmla="*/ 2147483646 h 68"/>
              <a:gd name="T36" fmla="*/ 2147483646 w 78"/>
              <a:gd name="T37" fmla="*/ 2147483646 h 68"/>
              <a:gd name="T38" fmla="*/ 2147483646 w 78"/>
              <a:gd name="T39" fmla="*/ 2147483646 h 68"/>
              <a:gd name="T40" fmla="*/ 2147483646 w 78"/>
              <a:gd name="T41" fmla="*/ 2147483646 h 68"/>
              <a:gd name="T42" fmla="*/ 2147483646 w 78"/>
              <a:gd name="T43" fmla="*/ 2147483646 h 68"/>
              <a:gd name="T44" fmla="*/ 2147483646 w 78"/>
              <a:gd name="T45" fmla="*/ 2147483646 h 68"/>
              <a:gd name="T46" fmla="*/ 2147483646 w 78"/>
              <a:gd name="T47" fmla="*/ 2147483646 h 68"/>
              <a:gd name="T48" fmla="*/ 2147483646 w 78"/>
              <a:gd name="T49" fmla="*/ 2147483646 h 68"/>
              <a:gd name="T50" fmla="*/ 2147483646 w 78"/>
              <a:gd name="T51" fmla="*/ 2147483646 h 68"/>
              <a:gd name="T52" fmla="*/ 2147483646 w 78"/>
              <a:gd name="T53" fmla="*/ 2147483646 h 68"/>
              <a:gd name="T54" fmla="*/ 2147483646 w 78"/>
              <a:gd name="T55" fmla="*/ 2147483646 h 68"/>
              <a:gd name="T56" fmla="*/ 2147483646 w 78"/>
              <a:gd name="T57" fmla="*/ 2147483646 h 68"/>
              <a:gd name="T58" fmla="*/ 2147483646 w 78"/>
              <a:gd name="T59" fmla="*/ 0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8"/>
              <a:gd name="T92" fmla="*/ 78 w 78"/>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8">
                <a:moveTo>
                  <a:pt x="43" y="0"/>
                </a:moveTo>
                <a:lnTo>
                  <a:pt x="35" y="12"/>
                </a:lnTo>
                <a:lnTo>
                  <a:pt x="30" y="19"/>
                </a:lnTo>
                <a:lnTo>
                  <a:pt x="35" y="42"/>
                </a:lnTo>
                <a:lnTo>
                  <a:pt x="30" y="31"/>
                </a:lnTo>
                <a:lnTo>
                  <a:pt x="26" y="16"/>
                </a:lnTo>
                <a:lnTo>
                  <a:pt x="13" y="8"/>
                </a:lnTo>
                <a:lnTo>
                  <a:pt x="9" y="8"/>
                </a:lnTo>
                <a:lnTo>
                  <a:pt x="9" y="16"/>
                </a:lnTo>
                <a:lnTo>
                  <a:pt x="39" y="46"/>
                </a:lnTo>
                <a:lnTo>
                  <a:pt x="18" y="38"/>
                </a:lnTo>
                <a:lnTo>
                  <a:pt x="9" y="34"/>
                </a:lnTo>
                <a:lnTo>
                  <a:pt x="0" y="38"/>
                </a:lnTo>
                <a:lnTo>
                  <a:pt x="18" y="46"/>
                </a:lnTo>
                <a:lnTo>
                  <a:pt x="35" y="46"/>
                </a:lnTo>
                <a:lnTo>
                  <a:pt x="30" y="57"/>
                </a:lnTo>
                <a:lnTo>
                  <a:pt x="30" y="61"/>
                </a:lnTo>
                <a:lnTo>
                  <a:pt x="35" y="68"/>
                </a:lnTo>
                <a:lnTo>
                  <a:pt x="39" y="53"/>
                </a:lnTo>
                <a:lnTo>
                  <a:pt x="35" y="42"/>
                </a:lnTo>
                <a:lnTo>
                  <a:pt x="56" y="50"/>
                </a:lnTo>
                <a:lnTo>
                  <a:pt x="65" y="50"/>
                </a:lnTo>
                <a:lnTo>
                  <a:pt x="78" y="42"/>
                </a:lnTo>
                <a:lnTo>
                  <a:pt x="78" y="38"/>
                </a:lnTo>
                <a:lnTo>
                  <a:pt x="65" y="38"/>
                </a:lnTo>
                <a:lnTo>
                  <a:pt x="48" y="38"/>
                </a:lnTo>
                <a:lnTo>
                  <a:pt x="35" y="42"/>
                </a:lnTo>
                <a:lnTo>
                  <a:pt x="48" y="31"/>
                </a:lnTo>
                <a:lnTo>
                  <a:pt x="52" y="12"/>
                </a:lnTo>
                <a:lnTo>
                  <a:pt x="43"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3" name="Freeform 76">
            <a:extLst>
              <a:ext uri="{FF2B5EF4-FFF2-40B4-BE49-F238E27FC236}">
                <a16:creationId xmlns:a16="http://schemas.microsoft.com/office/drawing/2014/main" id="{0B5E54ED-C2C8-4E64-8C2F-182FDCE38A26}"/>
              </a:ext>
            </a:extLst>
          </p:cNvPr>
          <p:cNvSpPr>
            <a:spLocks/>
          </p:cNvSpPr>
          <p:nvPr/>
        </p:nvSpPr>
        <p:spPr bwMode="auto">
          <a:xfrm>
            <a:off x="7226301" y="5994401"/>
            <a:ext cx="61913" cy="125413"/>
          </a:xfrm>
          <a:custGeom>
            <a:avLst/>
            <a:gdLst>
              <a:gd name="T0" fmla="*/ 2147483646 w 39"/>
              <a:gd name="T1" fmla="*/ 0 h 79"/>
              <a:gd name="T2" fmla="*/ 2147483646 w 39"/>
              <a:gd name="T3" fmla="*/ 2147483646 h 79"/>
              <a:gd name="T4" fmla="*/ 2147483646 w 39"/>
              <a:gd name="T5" fmla="*/ 2147483646 h 79"/>
              <a:gd name="T6" fmla="*/ 2147483646 w 39"/>
              <a:gd name="T7" fmla="*/ 2147483646 h 79"/>
              <a:gd name="T8" fmla="*/ 2147483646 w 39"/>
              <a:gd name="T9" fmla="*/ 2147483646 h 79"/>
              <a:gd name="T10" fmla="*/ 0 w 39"/>
              <a:gd name="T11" fmla="*/ 2147483646 h 79"/>
              <a:gd name="T12" fmla="*/ 0 w 39"/>
              <a:gd name="T13" fmla="*/ 2147483646 h 79"/>
              <a:gd name="T14" fmla="*/ 2147483646 w 39"/>
              <a:gd name="T15" fmla="*/ 2147483646 h 79"/>
              <a:gd name="T16" fmla="*/ 2147483646 w 39"/>
              <a:gd name="T17" fmla="*/ 2147483646 h 79"/>
              <a:gd name="T18" fmla="*/ 2147483646 w 39"/>
              <a:gd name="T19" fmla="*/ 2147483646 h 79"/>
              <a:gd name="T20" fmla="*/ 2147483646 w 39"/>
              <a:gd name="T21" fmla="*/ 2147483646 h 79"/>
              <a:gd name="T22" fmla="*/ 2147483646 w 39"/>
              <a:gd name="T23" fmla="*/ 2147483646 h 79"/>
              <a:gd name="T24" fmla="*/ 2147483646 w 39"/>
              <a:gd name="T25" fmla="*/ 2147483646 h 79"/>
              <a:gd name="T26" fmla="*/ 2147483646 w 39"/>
              <a:gd name="T27" fmla="*/ 0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79"/>
              <a:gd name="T44" fmla="*/ 39 w 39"/>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79">
                <a:moveTo>
                  <a:pt x="18" y="0"/>
                </a:moveTo>
                <a:lnTo>
                  <a:pt x="18" y="18"/>
                </a:lnTo>
                <a:lnTo>
                  <a:pt x="22" y="37"/>
                </a:lnTo>
                <a:lnTo>
                  <a:pt x="13" y="30"/>
                </a:lnTo>
                <a:lnTo>
                  <a:pt x="5" y="30"/>
                </a:lnTo>
                <a:lnTo>
                  <a:pt x="0" y="34"/>
                </a:lnTo>
                <a:lnTo>
                  <a:pt x="0" y="37"/>
                </a:lnTo>
                <a:lnTo>
                  <a:pt x="9" y="41"/>
                </a:lnTo>
                <a:lnTo>
                  <a:pt x="18" y="41"/>
                </a:lnTo>
                <a:lnTo>
                  <a:pt x="26" y="34"/>
                </a:lnTo>
                <a:lnTo>
                  <a:pt x="22" y="56"/>
                </a:lnTo>
                <a:lnTo>
                  <a:pt x="26" y="68"/>
                </a:lnTo>
                <a:lnTo>
                  <a:pt x="39" y="79"/>
                </a:lnTo>
                <a:lnTo>
                  <a:pt x="18" y="0"/>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4" name="Freeform 77">
            <a:extLst>
              <a:ext uri="{FF2B5EF4-FFF2-40B4-BE49-F238E27FC236}">
                <a16:creationId xmlns:a16="http://schemas.microsoft.com/office/drawing/2014/main" id="{D5785AF1-1588-4160-9983-5F43BB2C4C2E}"/>
              </a:ext>
            </a:extLst>
          </p:cNvPr>
          <p:cNvSpPr>
            <a:spLocks/>
          </p:cNvSpPr>
          <p:nvPr/>
        </p:nvSpPr>
        <p:spPr bwMode="auto">
          <a:xfrm>
            <a:off x="7226301" y="5994401"/>
            <a:ext cx="61913" cy="125413"/>
          </a:xfrm>
          <a:custGeom>
            <a:avLst/>
            <a:gdLst>
              <a:gd name="T0" fmla="*/ 2147483646 w 39"/>
              <a:gd name="T1" fmla="*/ 0 h 79"/>
              <a:gd name="T2" fmla="*/ 2147483646 w 39"/>
              <a:gd name="T3" fmla="*/ 2147483646 h 79"/>
              <a:gd name="T4" fmla="*/ 2147483646 w 39"/>
              <a:gd name="T5" fmla="*/ 2147483646 h 79"/>
              <a:gd name="T6" fmla="*/ 2147483646 w 39"/>
              <a:gd name="T7" fmla="*/ 2147483646 h 79"/>
              <a:gd name="T8" fmla="*/ 2147483646 w 39"/>
              <a:gd name="T9" fmla="*/ 2147483646 h 79"/>
              <a:gd name="T10" fmla="*/ 0 w 39"/>
              <a:gd name="T11" fmla="*/ 2147483646 h 79"/>
              <a:gd name="T12" fmla="*/ 0 w 39"/>
              <a:gd name="T13" fmla="*/ 2147483646 h 79"/>
              <a:gd name="T14" fmla="*/ 2147483646 w 39"/>
              <a:gd name="T15" fmla="*/ 2147483646 h 79"/>
              <a:gd name="T16" fmla="*/ 2147483646 w 39"/>
              <a:gd name="T17" fmla="*/ 2147483646 h 79"/>
              <a:gd name="T18" fmla="*/ 2147483646 w 39"/>
              <a:gd name="T19" fmla="*/ 2147483646 h 79"/>
              <a:gd name="T20" fmla="*/ 2147483646 w 39"/>
              <a:gd name="T21" fmla="*/ 2147483646 h 79"/>
              <a:gd name="T22" fmla="*/ 2147483646 w 39"/>
              <a:gd name="T23" fmla="*/ 2147483646 h 79"/>
              <a:gd name="T24" fmla="*/ 2147483646 w 39"/>
              <a:gd name="T25" fmla="*/ 2147483646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79"/>
              <a:gd name="T41" fmla="*/ 39 w 39"/>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79">
                <a:moveTo>
                  <a:pt x="18" y="0"/>
                </a:moveTo>
                <a:lnTo>
                  <a:pt x="18" y="18"/>
                </a:lnTo>
                <a:lnTo>
                  <a:pt x="22" y="37"/>
                </a:lnTo>
                <a:lnTo>
                  <a:pt x="13" y="30"/>
                </a:lnTo>
                <a:lnTo>
                  <a:pt x="5" y="30"/>
                </a:lnTo>
                <a:lnTo>
                  <a:pt x="0" y="34"/>
                </a:lnTo>
                <a:lnTo>
                  <a:pt x="0" y="37"/>
                </a:lnTo>
                <a:lnTo>
                  <a:pt x="9" y="41"/>
                </a:lnTo>
                <a:lnTo>
                  <a:pt x="18" y="41"/>
                </a:lnTo>
                <a:lnTo>
                  <a:pt x="26" y="34"/>
                </a:lnTo>
                <a:lnTo>
                  <a:pt x="22" y="56"/>
                </a:lnTo>
                <a:lnTo>
                  <a:pt x="26" y="68"/>
                </a:lnTo>
                <a:lnTo>
                  <a:pt x="39" y="79"/>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5" name="Freeform 78">
            <a:extLst>
              <a:ext uri="{FF2B5EF4-FFF2-40B4-BE49-F238E27FC236}">
                <a16:creationId xmlns:a16="http://schemas.microsoft.com/office/drawing/2014/main" id="{24989CD0-777E-413D-8343-168D9C32FBAF}"/>
              </a:ext>
            </a:extLst>
          </p:cNvPr>
          <p:cNvSpPr>
            <a:spLocks/>
          </p:cNvSpPr>
          <p:nvPr/>
        </p:nvSpPr>
        <p:spPr bwMode="auto">
          <a:xfrm>
            <a:off x="7254876" y="5994401"/>
            <a:ext cx="68263" cy="125413"/>
          </a:xfrm>
          <a:custGeom>
            <a:avLst/>
            <a:gdLst>
              <a:gd name="T0" fmla="*/ 2147483646 w 43"/>
              <a:gd name="T1" fmla="*/ 2147483646 h 79"/>
              <a:gd name="T2" fmla="*/ 2147483646 w 43"/>
              <a:gd name="T3" fmla="*/ 2147483646 h 79"/>
              <a:gd name="T4" fmla="*/ 2147483646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2147483646 h 79"/>
              <a:gd name="T24" fmla="*/ 2147483646 w 43"/>
              <a:gd name="T25" fmla="*/ 2147483646 h 79"/>
              <a:gd name="T26" fmla="*/ 2147483646 w 43"/>
              <a:gd name="T27" fmla="*/ 2147483646 h 79"/>
              <a:gd name="T28" fmla="*/ 2147483646 w 43"/>
              <a:gd name="T29" fmla="*/ 2147483646 h 79"/>
              <a:gd name="T30" fmla="*/ 2147483646 w 43"/>
              <a:gd name="T31" fmla="*/ 2147483646 h 79"/>
              <a:gd name="T32" fmla="*/ 2147483646 w 43"/>
              <a:gd name="T33" fmla="*/ 2147483646 h 79"/>
              <a:gd name="T34" fmla="*/ 2147483646 w 43"/>
              <a:gd name="T35" fmla="*/ 2147483646 h 79"/>
              <a:gd name="T36" fmla="*/ 0 w 43"/>
              <a:gd name="T37" fmla="*/ 0 h 79"/>
              <a:gd name="T38" fmla="*/ 2147483646 w 43"/>
              <a:gd name="T39" fmla="*/ 2147483646 h 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
              <a:gd name="T61" fmla="*/ 0 h 79"/>
              <a:gd name="T62" fmla="*/ 43 w 43"/>
              <a:gd name="T63" fmla="*/ 79 h 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 h="79">
                <a:moveTo>
                  <a:pt x="21" y="79"/>
                </a:moveTo>
                <a:lnTo>
                  <a:pt x="21" y="60"/>
                </a:lnTo>
                <a:lnTo>
                  <a:pt x="17" y="41"/>
                </a:lnTo>
                <a:lnTo>
                  <a:pt x="8" y="34"/>
                </a:lnTo>
                <a:lnTo>
                  <a:pt x="21" y="41"/>
                </a:lnTo>
                <a:lnTo>
                  <a:pt x="38" y="41"/>
                </a:lnTo>
                <a:lnTo>
                  <a:pt x="43" y="41"/>
                </a:lnTo>
                <a:lnTo>
                  <a:pt x="30" y="30"/>
                </a:lnTo>
                <a:lnTo>
                  <a:pt x="25" y="30"/>
                </a:lnTo>
                <a:lnTo>
                  <a:pt x="8" y="34"/>
                </a:lnTo>
                <a:lnTo>
                  <a:pt x="17" y="22"/>
                </a:lnTo>
                <a:lnTo>
                  <a:pt x="30" y="18"/>
                </a:lnTo>
                <a:lnTo>
                  <a:pt x="34" y="3"/>
                </a:lnTo>
                <a:lnTo>
                  <a:pt x="30" y="7"/>
                </a:lnTo>
                <a:lnTo>
                  <a:pt x="12" y="18"/>
                </a:lnTo>
                <a:lnTo>
                  <a:pt x="4" y="37"/>
                </a:lnTo>
                <a:lnTo>
                  <a:pt x="8" y="15"/>
                </a:lnTo>
                <a:lnTo>
                  <a:pt x="8" y="7"/>
                </a:lnTo>
                <a:lnTo>
                  <a:pt x="0" y="0"/>
                </a:lnTo>
                <a:lnTo>
                  <a:pt x="21" y="79"/>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6" name="Freeform 79">
            <a:extLst>
              <a:ext uri="{FF2B5EF4-FFF2-40B4-BE49-F238E27FC236}">
                <a16:creationId xmlns:a16="http://schemas.microsoft.com/office/drawing/2014/main" id="{20BE95BB-846E-4B32-8F8F-7F5484713235}"/>
              </a:ext>
            </a:extLst>
          </p:cNvPr>
          <p:cNvSpPr>
            <a:spLocks/>
          </p:cNvSpPr>
          <p:nvPr/>
        </p:nvSpPr>
        <p:spPr bwMode="auto">
          <a:xfrm>
            <a:off x="7254876" y="5994401"/>
            <a:ext cx="68263" cy="125413"/>
          </a:xfrm>
          <a:custGeom>
            <a:avLst/>
            <a:gdLst>
              <a:gd name="T0" fmla="*/ 2147483646 w 43"/>
              <a:gd name="T1" fmla="*/ 2147483646 h 79"/>
              <a:gd name="T2" fmla="*/ 2147483646 w 43"/>
              <a:gd name="T3" fmla="*/ 2147483646 h 79"/>
              <a:gd name="T4" fmla="*/ 2147483646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2147483646 h 79"/>
              <a:gd name="T24" fmla="*/ 2147483646 w 43"/>
              <a:gd name="T25" fmla="*/ 2147483646 h 79"/>
              <a:gd name="T26" fmla="*/ 2147483646 w 43"/>
              <a:gd name="T27" fmla="*/ 2147483646 h 79"/>
              <a:gd name="T28" fmla="*/ 2147483646 w 43"/>
              <a:gd name="T29" fmla="*/ 2147483646 h 79"/>
              <a:gd name="T30" fmla="*/ 2147483646 w 43"/>
              <a:gd name="T31" fmla="*/ 2147483646 h 79"/>
              <a:gd name="T32" fmla="*/ 2147483646 w 43"/>
              <a:gd name="T33" fmla="*/ 2147483646 h 79"/>
              <a:gd name="T34" fmla="*/ 2147483646 w 43"/>
              <a:gd name="T35" fmla="*/ 2147483646 h 79"/>
              <a:gd name="T36" fmla="*/ 0 w 43"/>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79"/>
              <a:gd name="T59" fmla="*/ 43 w 43"/>
              <a:gd name="T60" fmla="*/ 79 h 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79">
                <a:moveTo>
                  <a:pt x="21" y="79"/>
                </a:moveTo>
                <a:lnTo>
                  <a:pt x="21" y="60"/>
                </a:lnTo>
                <a:lnTo>
                  <a:pt x="17" y="41"/>
                </a:lnTo>
                <a:lnTo>
                  <a:pt x="8" y="34"/>
                </a:lnTo>
                <a:lnTo>
                  <a:pt x="21" y="41"/>
                </a:lnTo>
                <a:lnTo>
                  <a:pt x="38" y="41"/>
                </a:lnTo>
                <a:lnTo>
                  <a:pt x="43" y="41"/>
                </a:lnTo>
                <a:lnTo>
                  <a:pt x="30" y="30"/>
                </a:lnTo>
                <a:lnTo>
                  <a:pt x="25" y="30"/>
                </a:lnTo>
                <a:lnTo>
                  <a:pt x="8" y="34"/>
                </a:lnTo>
                <a:lnTo>
                  <a:pt x="17" y="22"/>
                </a:lnTo>
                <a:lnTo>
                  <a:pt x="30" y="18"/>
                </a:lnTo>
                <a:lnTo>
                  <a:pt x="34" y="3"/>
                </a:lnTo>
                <a:lnTo>
                  <a:pt x="30" y="7"/>
                </a:lnTo>
                <a:lnTo>
                  <a:pt x="12" y="18"/>
                </a:lnTo>
                <a:lnTo>
                  <a:pt x="4" y="37"/>
                </a:lnTo>
                <a:lnTo>
                  <a:pt x="8" y="15"/>
                </a:lnTo>
                <a:lnTo>
                  <a:pt x="8" y="7"/>
                </a:lnTo>
                <a:lnTo>
                  <a:pt x="0" y="0"/>
                </a:lnTo>
              </a:path>
            </a:pathLst>
          </a:custGeom>
          <a:noFill/>
          <a:ln w="0">
            <a:solidFill>
              <a:srgbClr val="8091C8"/>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7" name="Freeform 80">
            <a:extLst>
              <a:ext uri="{FF2B5EF4-FFF2-40B4-BE49-F238E27FC236}">
                <a16:creationId xmlns:a16="http://schemas.microsoft.com/office/drawing/2014/main" id="{43EC2385-C454-443B-A4ED-45BC2665827C}"/>
              </a:ext>
            </a:extLst>
          </p:cNvPr>
          <p:cNvSpPr>
            <a:spLocks/>
          </p:cNvSpPr>
          <p:nvPr/>
        </p:nvSpPr>
        <p:spPr bwMode="auto">
          <a:xfrm>
            <a:off x="7246939" y="5826125"/>
            <a:ext cx="123825" cy="101600"/>
          </a:xfrm>
          <a:custGeom>
            <a:avLst/>
            <a:gdLst>
              <a:gd name="T0" fmla="*/ 2147483646 w 78"/>
              <a:gd name="T1" fmla="*/ 2147483646 h 64"/>
              <a:gd name="T2" fmla="*/ 2147483646 w 78"/>
              <a:gd name="T3" fmla="*/ 2147483646 h 64"/>
              <a:gd name="T4" fmla="*/ 2147483646 w 78"/>
              <a:gd name="T5" fmla="*/ 2147483646 h 64"/>
              <a:gd name="T6" fmla="*/ 2147483646 w 78"/>
              <a:gd name="T7" fmla="*/ 2147483646 h 64"/>
              <a:gd name="T8" fmla="*/ 2147483646 w 78"/>
              <a:gd name="T9" fmla="*/ 2147483646 h 64"/>
              <a:gd name="T10" fmla="*/ 2147483646 w 78"/>
              <a:gd name="T11" fmla="*/ 2147483646 h 64"/>
              <a:gd name="T12" fmla="*/ 2147483646 w 78"/>
              <a:gd name="T13" fmla="*/ 2147483646 h 64"/>
              <a:gd name="T14" fmla="*/ 2147483646 w 78"/>
              <a:gd name="T15" fmla="*/ 2147483646 h 64"/>
              <a:gd name="T16" fmla="*/ 2147483646 w 78"/>
              <a:gd name="T17" fmla="*/ 2147483646 h 64"/>
              <a:gd name="T18" fmla="*/ 2147483646 w 78"/>
              <a:gd name="T19" fmla="*/ 2147483646 h 64"/>
              <a:gd name="T20" fmla="*/ 2147483646 w 78"/>
              <a:gd name="T21" fmla="*/ 2147483646 h 64"/>
              <a:gd name="T22" fmla="*/ 2147483646 w 78"/>
              <a:gd name="T23" fmla="*/ 2147483646 h 64"/>
              <a:gd name="T24" fmla="*/ 2147483646 w 78"/>
              <a:gd name="T25" fmla="*/ 2147483646 h 64"/>
              <a:gd name="T26" fmla="*/ 2147483646 w 78"/>
              <a:gd name="T27" fmla="*/ 2147483646 h 64"/>
              <a:gd name="T28" fmla="*/ 0 w 78"/>
              <a:gd name="T29" fmla="*/ 2147483646 h 64"/>
              <a:gd name="T30" fmla="*/ 2147483646 w 78"/>
              <a:gd name="T31" fmla="*/ 2147483646 h 64"/>
              <a:gd name="T32" fmla="*/ 2147483646 w 78"/>
              <a:gd name="T33" fmla="*/ 2147483646 h 64"/>
              <a:gd name="T34" fmla="*/ 2147483646 w 78"/>
              <a:gd name="T35" fmla="*/ 2147483646 h 64"/>
              <a:gd name="T36" fmla="*/ 2147483646 w 78"/>
              <a:gd name="T37" fmla="*/ 2147483646 h 64"/>
              <a:gd name="T38" fmla="*/ 2147483646 w 78"/>
              <a:gd name="T39" fmla="*/ 2147483646 h 64"/>
              <a:gd name="T40" fmla="*/ 2147483646 w 78"/>
              <a:gd name="T41" fmla="*/ 2147483646 h 64"/>
              <a:gd name="T42" fmla="*/ 2147483646 w 78"/>
              <a:gd name="T43" fmla="*/ 2147483646 h 64"/>
              <a:gd name="T44" fmla="*/ 2147483646 w 78"/>
              <a:gd name="T45" fmla="*/ 2147483646 h 64"/>
              <a:gd name="T46" fmla="*/ 2147483646 w 78"/>
              <a:gd name="T47" fmla="*/ 2147483646 h 64"/>
              <a:gd name="T48" fmla="*/ 2147483646 w 78"/>
              <a:gd name="T49" fmla="*/ 2147483646 h 64"/>
              <a:gd name="T50" fmla="*/ 2147483646 w 78"/>
              <a:gd name="T51" fmla="*/ 0 h 64"/>
              <a:gd name="T52" fmla="*/ 2147483646 w 78"/>
              <a:gd name="T53" fmla="*/ 2147483646 h 64"/>
              <a:gd name="T54" fmla="*/ 2147483646 w 78"/>
              <a:gd name="T55" fmla="*/ 2147483646 h 64"/>
              <a:gd name="T56" fmla="*/ 2147483646 w 78"/>
              <a:gd name="T57" fmla="*/ 2147483646 h 64"/>
              <a:gd name="T58" fmla="*/ 2147483646 w 78"/>
              <a:gd name="T59" fmla="*/ 2147483646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4"/>
              <a:gd name="T92" fmla="*/ 78 w 78"/>
              <a:gd name="T93" fmla="*/ 64 h 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4">
                <a:moveTo>
                  <a:pt x="26" y="34"/>
                </a:moveTo>
                <a:lnTo>
                  <a:pt x="48" y="19"/>
                </a:lnTo>
                <a:lnTo>
                  <a:pt x="60" y="15"/>
                </a:lnTo>
                <a:lnTo>
                  <a:pt x="78" y="19"/>
                </a:lnTo>
                <a:lnTo>
                  <a:pt x="60" y="30"/>
                </a:lnTo>
                <a:lnTo>
                  <a:pt x="43" y="38"/>
                </a:lnTo>
                <a:lnTo>
                  <a:pt x="26" y="34"/>
                </a:lnTo>
                <a:lnTo>
                  <a:pt x="39" y="38"/>
                </a:lnTo>
                <a:lnTo>
                  <a:pt x="48" y="53"/>
                </a:lnTo>
                <a:lnTo>
                  <a:pt x="52" y="64"/>
                </a:lnTo>
                <a:lnTo>
                  <a:pt x="35" y="60"/>
                </a:lnTo>
                <a:lnTo>
                  <a:pt x="26" y="53"/>
                </a:lnTo>
                <a:lnTo>
                  <a:pt x="26" y="34"/>
                </a:lnTo>
                <a:lnTo>
                  <a:pt x="17" y="41"/>
                </a:lnTo>
                <a:lnTo>
                  <a:pt x="0" y="45"/>
                </a:lnTo>
                <a:lnTo>
                  <a:pt x="9" y="34"/>
                </a:lnTo>
                <a:lnTo>
                  <a:pt x="22" y="38"/>
                </a:lnTo>
                <a:lnTo>
                  <a:pt x="13" y="22"/>
                </a:lnTo>
                <a:lnTo>
                  <a:pt x="9" y="15"/>
                </a:lnTo>
                <a:lnTo>
                  <a:pt x="13" y="7"/>
                </a:lnTo>
                <a:lnTo>
                  <a:pt x="22" y="11"/>
                </a:lnTo>
                <a:lnTo>
                  <a:pt x="22" y="19"/>
                </a:lnTo>
                <a:lnTo>
                  <a:pt x="26" y="38"/>
                </a:lnTo>
                <a:lnTo>
                  <a:pt x="30" y="19"/>
                </a:lnTo>
                <a:lnTo>
                  <a:pt x="39" y="4"/>
                </a:lnTo>
                <a:lnTo>
                  <a:pt x="48" y="0"/>
                </a:lnTo>
                <a:lnTo>
                  <a:pt x="48" y="4"/>
                </a:lnTo>
                <a:lnTo>
                  <a:pt x="48" y="15"/>
                </a:lnTo>
                <a:lnTo>
                  <a:pt x="35" y="22"/>
                </a:lnTo>
                <a:lnTo>
                  <a:pt x="26" y="34"/>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8" name="Freeform 81">
            <a:extLst>
              <a:ext uri="{FF2B5EF4-FFF2-40B4-BE49-F238E27FC236}">
                <a16:creationId xmlns:a16="http://schemas.microsoft.com/office/drawing/2014/main" id="{708C512B-84F4-4504-BE8F-61296F34F5F9}"/>
              </a:ext>
            </a:extLst>
          </p:cNvPr>
          <p:cNvSpPr>
            <a:spLocks/>
          </p:cNvSpPr>
          <p:nvPr/>
        </p:nvSpPr>
        <p:spPr bwMode="auto">
          <a:xfrm>
            <a:off x="7288214" y="5915025"/>
            <a:ext cx="122237" cy="107950"/>
          </a:xfrm>
          <a:custGeom>
            <a:avLst/>
            <a:gdLst>
              <a:gd name="T0" fmla="*/ 2147483646 w 77"/>
              <a:gd name="T1" fmla="*/ 2147483646 h 68"/>
              <a:gd name="T2" fmla="*/ 2147483646 w 77"/>
              <a:gd name="T3" fmla="*/ 2147483646 h 68"/>
              <a:gd name="T4" fmla="*/ 2147483646 w 77"/>
              <a:gd name="T5" fmla="*/ 2147483646 h 68"/>
              <a:gd name="T6" fmla="*/ 2147483646 w 77"/>
              <a:gd name="T7" fmla="*/ 2147483646 h 68"/>
              <a:gd name="T8" fmla="*/ 2147483646 w 77"/>
              <a:gd name="T9" fmla="*/ 2147483646 h 68"/>
              <a:gd name="T10" fmla="*/ 2147483646 w 77"/>
              <a:gd name="T11" fmla="*/ 2147483646 h 68"/>
              <a:gd name="T12" fmla="*/ 2147483646 w 77"/>
              <a:gd name="T13" fmla="*/ 2147483646 h 68"/>
              <a:gd name="T14" fmla="*/ 2147483646 w 77"/>
              <a:gd name="T15" fmla="*/ 2147483646 h 68"/>
              <a:gd name="T16" fmla="*/ 2147483646 w 77"/>
              <a:gd name="T17" fmla="*/ 2147483646 h 68"/>
              <a:gd name="T18" fmla="*/ 2147483646 w 77"/>
              <a:gd name="T19" fmla="*/ 2147483646 h 68"/>
              <a:gd name="T20" fmla="*/ 2147483646 w 77"/>
              <a:gd name="T21" fmla="*/ 2147483646 h 68"/>
              <a:gd name="T22" fmla="*/ 2147483646 w 77"/>
              <a:gd name="T23" fmla="*/ 2147483646 h 68"/>
              <a:gd name="T24" fmla="*/ 2147483646 w 77"/>
              <a:gd name="T25" fmla="*/ 2147483646 h 68"/>
              <a:gd name="T26" fmla="*/ 2147483646 w 77"/>
              <a:gd name="T27" fmla="*/ 2147483646 h 68"/>
              <a:gd name="T28" fmla="*/ 2147483646 w 77"/>
              <a:gd name="T29" fmla="*/ 2147483646 h 68"/>
              <a:gd name="T30" fmla="*/ 2147483646 w 77"/>
              <a:gd name="T31" fmla="*/ 2147483646 h 68"/>
              <a:gd name="T32" fmla="*/ 2147483646 w 77"/>
              <a:gd name="T33" fmla="*/ 2147483646 h 68"/>
              <a:gd name="T34" fmla="*/ 2147483646 w 77"/>
              <a:gd name="T35" fmla="*/ 2147483646 h 68"/>
              <a:gd name="T36" fmla="*/ 2147483646 w 77"/>
              <a:gd name="T37" fmla="*/ 2147483646 h 68"/>
              <a:gd name="T38" fmla="*/ 0 w 77"/>
              <a:gd name="T39" fmla="*/ 2147483646 h 68"/>
              <a:gd name="T40" fmla="*/ 2147483646 w 77"/>
              <a:gd name="T41" fmla="*/ 2147483646 h 68"/>
              <a:gd name="T42" fmla="*/ 2147483646 w 77"/>
              <a:gd name="T43" fmla="*/ 2147483646 h 68"/>
              <a:gd name="T44" fmla="*/ 2147483646 w 77"/>
              <a:gd name="T45" fmla="*/ 2147483646 h 68"/>
              <a:gd name="T46" fmla="*/ 2147483646 w 77"/>
              <a:gd name="T47" fmla="*/ 2147483646 h 68"/>
              <a:gd name="T48" fmla="*/ 2147483646 w 77"/>
              <a:gd name="T49" fmla="*/ 2147483646 h 68"/>
              <a:gd name="T50" fmla="*/ 2147483646 w 77"/>
              <a:gd name="T51" fmla="*/ 0 h 68"/>
              <a:gd name="T52" fmla="*/ 2147483646 w 77"/>
              <a:gd name="T53" fmla="*/ 2147483646 h 68"/>
              <a:gd name="T54" fmla="*/ 2147483646 w 77"/>
              <a:gd name="T55" fmla="*/ 2147483646 h 68"/>
              <a:gd name="T56" fmla="*/ 2147483646 w 77"/>
              <a:gd name="T57" fmla="*/ 2147483646 h 68"/>
              <a:gd name="T58" fmla="*/ 2147483646 w 77"/>
              <a:gd name="T59" fmla="*/ 2147483646 h 6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7"/>
              <a:gd name="T91" fmla="*/ 0 h 68"/>
              <a:gd name="T92" fmla="*/ 77 w 77"/>
              <a:gd name="T93" fmla="*/ 68 h 6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7" h="68">
                <a:moveTo>
                  <a:pt x="30" y="42"/>
                </a:moveTo>
                <a:lnTo>
                  <a:pt x="43" y="19"/>
                </a:lnTo>
                <a:lnTo>
                  <a:pt x="52" y="8"/>
                </a:lnTo>
                <a:lnTo>
                  <a:pt x="64" y="4"/>
                </a:lnTo>
                <a:lnTo>
                  <a:pt x="60" y="23"/>
                </a:lnTo>
                <a:lnTo>
                  <a:pt x="52" y="34"/>
                </a:lnTo>
                <a:lnTo>
                  <a:pt x="34" y="42"/>
                </a:lnTo>
                <a:lnTo>
                  <a:pt x="47" y="42"/>
                </a:lnTo>
                <a:lnTo>
                  <a:pt x="64" y="50"/>
                </a:lnTo>
                <a:lnTo>
                  <a:pt x="77" y="57"/>
                </a:lnTo>
                <a:lnTo>
                  <a:pt x="60" y="65"/>
                </a:lnTo>
                <a:lnTo>
                  <a:pt x="52" y="61"/>
                </a:lnTo>
                <a:lnTo>
                  <a:pt x="30" y="42"/>
                </a:lnTo>
                <a:lnTo>
                  <a:pt x="30" y="57"/>
                </a:lnTo>
                <a:lnTo>
                  <a:pt x="17" y="68"/>
                </a:lnTo>
                <a:lnTo>
                  <a:pt x="17" y="61"/>
                </a:lnTo>
                <a:lnTo>
                  <a:pt x="22" y="53"/>
                </a:lnTo>
                <a:lnTo>
                  <a:pt x="34" y="46"/>
                </a:lnTo>
                <a:lnTo>
                  <a:pt x="13" y="42"/>
                </a:lnTo>
                <a:lnTo>
                  <a:pt x="0" y="27"/>
                </a:lnTo>
                <a:lnTo>
                  <a:pt x="13" y="27"/>
                </a:lnTo>
                <a:lnTo>
                  <a:pt x="17" y="31"/>
                </a:lnTo>
                <a:lnTo>
                  <a:pt x="34" y="50"/>
                </a:lnTo>
                <a:lnTo>
                  <a:pt x="26" y="31"/>
                </a:lnTo>
                <a:lnTo>
                  <a:pt x="22" y="8"/>
                </a:lnTo>
                <a:lnTo>
                  <a:pt x="26" y="0"/>
                </a:lnTo>
                <a:lnTo>
                  <a:pt x="30" y="4"/>
                </a:lnTo>
                <a:lnTo>
                  <a:pt x="34" y="16"/>
                </a:lnTo>
                <a:lnTo>
                  <a:pt x="34" y="27"/>
                </a:lnTo>
                <a:lnTo>
                  <a:pt x="30" y="42"/>
                </a:lnTo>
                <a:close/>
              </a:path>
            </a:pathLst>
          </a:custGeom>
          <a:solidFill>
            <a:srgbClr val="8091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9" name="Freeform 82">
            <a:extLst>
              <a:ext uri="{FF2B5EF4-FFF2-40B4-BE49-F238E27FC236}">
                <a16:creationId xmlns:a16="http://schemas.microsoft.com/office/drawing/2014/main" id="{DD570223-C9B1-468E-8F37-D2B2BF2CC401}"/>
              </a:ext>
            </a:extLst>
          </p:cNvPr>
          <p:cNvSpPr>
            <a:spLocks/>
          </p:cNvSpPr>
          <p:nvPr/>
        </p:nvSpPr>
        <p:spPr bwMode="auto">
          <a:xfrm>
            <a:off x="2085976" y="4733926"/>
            <a:ext cx="142875" cy="269875"/>
          </a:xfrm>
          <a:custGeom>
            <a:avLst/>
            <a:gdLst>
              <a:gd name="T0" fmla="*/ 2147483646 w 90"/>
              <a:gd name="T1" fmla="*/ 2147483646 h 170"/>
              <a:gd name="T2" fmla="*/ 2147483646 w 90"/>
              <a:gd name="T3" fmla="*/ 2147483646 h 170"/>
              <a:gd name="T4" fmla="*/ 2147483646 w 90"/>
              <a:gd name="T5" fmla="*/ 2147483646 h 170"/>
              <a:gd name="T6" fmla="*/ 2147483646 w 90"/>
              <a:gd name="T7" fmla="*/ 2147483646 h 170"/>
              <a:gd name="T8" fmla="*/ 2147483646 w 90"/>
              <a:gd name="T9" fmla="*/ 2147483646 h 170"/>
              <a:gd name="T10" fmla="*/ 2147483646 w 90"/>
              <a:gd name="T11" fmla="*/ 2147483646 h 170"/>
              <a:gd name="T12" fmla="*/ 2147483646 w 90"/>
              <a:gd name="T13" fmla="*/ 2147483646 h 170"/>
              <a:gd name="T14" fmla="*/ 0 w 90"/>
              <a:gd name="T15" fmla="*/ 2147483646 h 170"/>
              <a:gd name="T16" fmla="*/ 2147483646 w 90"/>
              <a:gd name="T17" fmla="*/ 2147483646 h 170"/>
              <a:gd name="T18" fmla="*/ 2147483646 w 90"/>
              <a:gd name="T19" fmla="*/ 2147483646 h 170"/>
              <a:gd name="T20" fmla="*/ 2147483646 w 90"/>
              <a:gd name="T21" fmla="*/ 0 h 170"/>
              <a:gd name="T22" fmla="*/ 2147483646 w 90"/>
              <a:gd name="T23" fmla="*/ 2147483646 h 170"/>
              <a:gd name="T24" fmla="*/ 2147483646 w 90"/>
              <a:gd name="T25" fmla="*/ 2147483646 h 170"/>
              <a:gd name="T26" fmla="*/ 2147483646 w 90"/>
              <a:gd name="T27" fmla="*/ 2147483646 h 170"/>
              <a:gd name="T28" fmla="*/ 2147483646 w 90"/>
              <a:gd name="T29" fmla="*/ 2147483646 h 170"/>
              <a:gd name="T30" fmla="*/ 2147483646 w 90"/>
              <a:gd name="T31" fmla="*/ 2147483646 h 170"/>
              <a:gd name="T32" fmla="*/ 2147483646 w 90"/>
              <a:gd name="T33" fmla="*/ 2147483646 h 170"/>
              <a:gd name="T34" fmla="*/ 2147483646 w 90"/>
              <a:gd name="T35" fmla="*/ 2147483646 h 170"/>
              <a:gd name="T36" fmla="*/ 2147483646 w 90"/>
              <a:gd name="T37" fmla="*/ 2147483646 h 170"/>
              <a:gd name="T38" fmla="*/ 2147483646 w 90"/>
              <a:gd name="T39" fmla="*/ 2147483646 h 170"/>
              <a:gd name="T40" fmla="*/ 2147483646 w 90"/>
              <a:gd name="T41" fmla="*/ 2147483646 h 170"/>
              <a:gd name="T42" fmla="*/ 2147483646 w 90"/>
              <a:gd name="T43" fmla="*/ 2147483646 h 1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0"/>
              <a:gd name="T67" fmla="*/ 0 h 170"/>
              <a:gd name="T68" fmla="*/ 90 w 90"/>
              <a:gd name="T69" fmla="*/ 170 h 1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0" h="170">
                <a:moveTo>
                  <a:pt x="90" y="170"/>
                </a:moveTo>
                <a:lnTo>
                  <a:pt x="81" y="166"/>
                </a:lnTo>
                <a:lnTo>
                  <a:pt x="56" y="151"/>
                </a:lnTo>
                <a:lnTo>
                  <a:pt x="43" y="144"/>
                </a:lnTo>
                <a:lnTo>
                  <a:pt x="21" y="114"/>
                </a:lnTo>
                <a:lnTo>
                  <a:pt x="13" y="106"/>
                </a:lnTo>
                <a:lnTo>
                  <a:pt x="4" y="83"/>
                </a:lnTo>
                <a:lnTo>
                  <a:pt x="0" y="61"/>
                </a:lnTo>
                <a:lnTo>
                  <a:pt x="8" y="42"/>
                </a:lnTo>
                <a:lnTo>
                  <a:pt x="30" y="19"/>
                </a:lnTo>
                <a:lnTo>
                  <a:pt x="64" y="0"/>
                </a:lnTo>
                <a:lnTo>
                  <a:pt x="56" y="23"/>
                </a:lnTo>
                <a:lnTo>
                  <a:pt x="43" y="38"/>
                </a:lnTo>
                <a:lnTo>
                  <a:pt x="38" y="57"/>
                </a:lnTo>
                <a:lnTo>
                  <a:pt x="38" y="64"/>
                </a:lnTo>
                <a:lnTo>
                  <a:pt x="43" y="76"/>
                </a:lnTo>
                <a:lnTo>
                  <a:pt x="47" y="87"/>
                </a:lnTo>
                <a:lnTo>
                  <a:pt x="60" y="114"/>
                </a:lnTo>
                <a:lnTo>
                  <a:pt x="68" y="129"/>
                </a:lnTo>
                <a:lnTo>
                  <a:pt x="73" y="144"/>
                </a:lnTo>
                <a:lnTo>
                  <a:pt x="86" y="159"/>
                </a:lnTo>
                <a:lnTo>
                  <a:pt x="90" y="170"/>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0" name="Freeform 83">
            <a:extLst>
              <a:ext uri="{FF2B5EF4-FFF2-40B4-BE49-F238E27FC236}">
                <a16:creationId xmlns:a16="http://schemas.microsoft.com/office/drawing/2014/main" id="{7EEF0A48-AF51-4345-9F06-C1D8D30F8CC8}"/>
              </a:ext>
            </a:extLst>
          </p:cNvPr>
          <p:cNvSpPr>
            <a:spLocks/>
          </p:cNvSpPr>
          <p:nvPr/>
        </p:nvSpPr>
        <p:spPr bwMode="auto">
          <a:xfrm>
            <a:off x="2139951" y="5111750"/>
            <a:ext cx="620713" cy="857250"/>
          </a:xfrm>
          <a:custGeom>
            <a:avLst/>
            <a:gdLst>
              <a:gd name="T0" fmla="*/ 2147483646 w 391"/>
              <a:gd name="T1" fmla="*/ 0 h 540"/>
              <a:gd name="T2" fmla="*/ 2147483646 w 391"/>
              <a:gd name="T3" fmla="*/ 2147483646 h 540"/>
              <a:gd name="T4" fmla="*/ 2147483646 w 391"/>
              <a:gd name="T5" fmla="*/ 2147483646 h 540"/>
              <a:gd name="T6" fmla="*/ 2147483646 w 391"/>
              <a:gd name="T7" fmla="*/ 2147483646 h 540"/>
              <a:gd name="T8" fmla="*/ 2147483646 w 391"/>
              <a:gd name="T9" fmla="*/ 2147483646 h 540"/>
              <a:gd name="T10" fmla="*/ 2147483646 w 391"/>
              <a:gd name="T11" fmla="*/ 2147483646 h 540"/>
              <a:gd name="T12" fmla="*/ 2147483646 w 391"/>
              <a:gd name="T13" fmla="*/ 2147483646 h 540"/>
              <a:gd name="T14" fmla="*/ 2147483646 w 391"/>
              <a:gd name="T15" fmla="*/ 2147483646 h 540"/>
              <a:gd name="T16" fmla="*/ 2147483646 w 391"/>
              <a:gd name="T17" fmla="*/ 2147483646 h 540"/>
              <a:gd name="T18" fmla="*/ 2147483646 w 391"/>
              <a:gd name="T19" fmla="*/ 2147483646 h 540"/>
              <a:gd name="T20" fmla="*/ 2147483646 w 391"/>
              <a:gd name="T21" fmla="*/ 2147483646 h 540"/>
              <a:gd name="T22" fmla="*/ 2147483646 w 391"/>
              <a:gd name="T23" fmla="*/ 2147483646 h 540"/>
              <a:gd name="T24" fmla="*/ 2147483646 w 391"/>
              <a:gd name="T25" fmla="*/ 2147483646 h 540"/>
              <a:gd name="T26" fmla="*/ 2147483646 w 391"/>
              <a:gd name="T27" fmla="*/ 2147483646 h 540"/>
              <a:gd name="T28" fmla="*/ 2147483646 w 391"/>
              <a:gd name="T29" fmla="*/ 2147483646 h 540"/>
              <a:gd name="T30" fmla="*/ 2147483646 w 391"/>
              <a:gd name="T31" fmla="*/ 2147483646 h 540"/>
              <a:gd name="T32" fmla="*/ 2147483646 w 391"/>
              <a:gd name="T33" fmla="*/ 2147483646 h 540"/>
              <a:gd name="T34" fmla="*/ 2147483646 w 391"/>
              <a:gd name="T35" fmla="*/ 2147483646 h 540"/>
              <a:gd name="T36" fmla="*/ 2147483646 w 391"/>
              <a:gd name="T37" fmla="*/ 2147483646 h 540"/>
              <a:gd name="T38" fmla="*/ 2147483646 w 391"/>
              <a:gd name="T39" fmla="*/ 2147483646 h 540"/>
              <a:gd name="T40" fmla="*/ 2147483646 w 391"/>
              <a:gd name="T41" fmla="*/ 2147483646 h 540"/>
              <a:gd name="T42" fmla="*/ 2147483646 w 391"/>
              <a:gd name="T43" fmla="*/ 2147483646 h 540"/>
              <a:gd name="T44" fmla="*/ 2147483646 w 391"/>
              <a:gd name="T45" fmla="*/ 2147483646 h 540"/>
              <a:gd name="T46" fmla="*/ 2147483646 w 391"/>
              <a:gd name="T47" fmla="*/ 2147483646 h 540"/>
              <a:gd name="T48" fmla="*/ 2147483646 w 391"/>
              <a:gd name="T49" fmla="*/ 2147483646 h 540"/>
              <a:gd name="T50" fmla="*/ 2147483646 w 391"/>
              <a:gd name="T51" fmla="*/ 2147483646 h 540"/>
              <a:gd name="T52" fmla="*/ 2147483646 w 391"/>
              <a:gd name="T53" fmla="*/ 2147483646 h 540"/>
              <a:gd name="T54" fmla="*/ 2147483646 w 391"/>
              <a:gd name="T55" fmla="*/ 2147483646 h 540"/>
              <a:gd name="T56" fmla="*/ 2147483646 w 391"/>
              <a:gd name="T57" fmla="*/ 2147483646 h 540"/>
              <a:gd name="T58" fmla="*/ 2147483646 w 391"/>
              <a:gd name="T59" fmla="*/ 2147483646 h 540"/>
              <a:gd name="T60" fmla="*/ 2147483646 w 391"/>
              <a:gd name="T61" fmla="*/ 2147483646 h 540"/>
              <a:gd name="T62" fmla="*/ 2147483646 w 391"/>
              <a:gd name="T63" fmla="*/ 2147483646 h 540"/>
              <a:gd name="T64" fmla="*/ 2147483646 w 391"/>
              <a:gd name="T65" fmla="*/ 2147483646 h 540"/>
              <a:gd name="T66" fmla="*/ 2147483646 w 391"/>
              <a:gd name="T67" fmla="*/ 2147483646 h 540"/>
              <a:gd name="T68" fmla="*/ 2147483646 w 391"/>
              <a:gd name="T69" fmla="*/ 2147483646 h 540"/>
              <a:gd name="T70" fmla="*/ 2147483646 w 391"/>
              <a:gd name="T71" fmla="*/ 2147483646 h 540"/>
              <a:gd name="T72" fmla="*/ 0 w 391"/>
              <a:gd name="T73" fmla="*/ 2147483646 h 540"/>
              <a:gd name="T74" fmla="*/ 2147483646 w 391"/>
              <a:gd name="T75" fmla="*/ 0 h 5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1"/>
              <a:gd name="T115" fmla="*/ 0 h 540"/>
              <a:gd name="T116" fmla="*/ 391 w 391"/>
              <a:gd name="T117" fmla="*/ 540 h 5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1" h="540">
                <a:moveTo>
                  <a:pt x="13" y="0"/>
                </a:moveTo>
                <a:lnTo>
                  <a:pt x="17" y="4"/>
                </a:lnTo>
                <a:lnTo>
                  <a:pt x="26" y="12"/>
                </a:lnTo>
                <a:lnTo>
                  <a:pt x="60" y="57"/>
                </a:lnTo>
                <a:lnTo>
                  <a:pt x="90" y="106"/>
                </a:lnTo>
                <a:lnTo>
                  <a:pt x="116" y="155"/>
                </a:lnTo>
                <a:lnTo>
                  <a:pt x="138" y="193"/>
                </a:lnTo>
                <a:lnTo>
                  <a:pt x="155" y="219"/>
                </a:lnTo>
                <a:lnTo>
                  <a:pt x="168" y="242"/>
                </a:lnTo>
                <a:lnTo>
                  <a:pt x="189" y="280"/>
                </a:lnTo>
                <a:lnTo>
                  <a:pt x="211" y="314"/>
                </a:lnTo>
                <a:lnTo>
                  <a:pt x="232" y="352"/>
                </a:lnTo>
                <a:lnTo>
                  <a:pt x="266" y="397"/>
                </a:lnTo>
                <a:lnTo>
                  <a:pt x="305" y="446"/>
                </a:lnTo>
                <a:lnTo>
                  <a:pt x="339" y="484"/>
                </a:lnTo>
                <a:lnTo>
                  <a:pt x="352" y="499"/>
                </a:lnTo>
                <a:lnTo>
                  <a:pt x="361" y="503"/>
                </a:lnTo>
                <a:lnTo>
                  <a:pt x="369" y="518"/>
                </a:lnTo>
                <a:lnTo>
                  <a:pt x="391" y="540"/>
                </a:lnTo>
                <a:lnTo>
                  <a:pt x="378" y="529"/>
                </a:lnTo>
                <a:lnTo>
                  <a:pt x="361" y="514"/>
                </a:lnTo>
                <a:lnTo>
                  <a:pt x="305" y="465"/>
                </a:lnTo>
                <a:lnTo>
                  <a:pt x="254" y="412"/>
                </a:lnTo>
                <a:lnTo>
                  <a:pt x="228" y="389"/>
                </a:lnTo>
                <a:lnTo>
                  <a:pt x="215" y="363"/>
                </a:lnTo>
                <a:lnTo>
                  <a:pt x="180" y="310"/>
                </a:lnTo>
                <a:lnTo>
                  <a:pt x="155" y="265"/>
                </a:lnTo>
                <a:lnTo>
                  <a:pt x="138" y="238"/>
                </a:lnTo>
                <a:lnTo>
                  <a:pt x="129" y="219"/>
                </a:lnTo>
                <a:lnTo>
                  <a:pt x="107" y="185"/>
                </a:lnTo>
                <a:lnTo>
                  <a:pt x="95" y="159"/>
                </a:lnTo>
                <a:lnTo>
                  <a:pt x="73" y="125"/>
                </a:lnTo>
                <a:lnTo>
                  <a:pt x="30" y="53"/>
                </a:lnTo>
                <a:lnTo>
                  <a:pt x="22" y="38"/>
                </a:lnTo>
                <a:lnTo>
                  <a:pt x="13" y="30"/>
                </a:lnTo>
                <a:lnTo>
                  <a:pt x="9" y="27"/>
                </a:lnTo>
                <a:lnTo>
                  <a:pt x="0" y="12"/>
                </a:lnTo>
                <a:lnTo>
                  <a:pt x="13"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1" name="Freeform 84">
            <a:extLst>
              <a:ext uri="{FF2B5EF4-FFF2-40B4-BE49-F238E27FC236}">
                <a16:creationId xmlns:a16="http://schemas.microsoft.com/office/drawing/2014/main" id="{8A0EE674-1AF3-4888-A5FB-A9B66B488AB9}"/>
              </a:ext>
            </a:extLst>
          </p:cNvPr>
          <p:cNvSpPr>
            <a:spLocks/>
          </p:cNvSpPr>
          <p:nvPr/>
        </p:nvSpPr>
        <p:spPr bwMode="auto">
          <a:xfrm>
            <a:off x="1914526" y="4740275"/>
            <a:ext cx="328613" cy="395288"/>
          </a:xfrm>
          <a:custGeom>
            <a:avLst/>
            <a:gdLst>
              <a:gd name="T0" fmla="*/ 2147483646 w 207"/>
              <a:gd name="T1" fmla="*/ 2147483646 h 249"/>
              <a:gd name="T2" fmla="*/ 0 w 207"/>
              <a:gd name="T3" fmla="*/ 2147483646 h 249"/>
              <a:gd name="T4" fmla="*/ 2147483646 w 207"/>
              <a:gd name="T5" fmla="*/ 2147483646 h 249"/>
              <a:gd name="T6" fmla="*/ 2147483646 w 207"/>
              <a:gd name="T7" fmla="*/ 2147483646 h 249"/>
              <a:gd name="T8" fmla="*/ 2147483646 w 207"/>
              <a:gd name="T9" fmla="*/ 2147483646 h 249"/>
              <a:gd name="T10" fmla="*/ 2147483646 w 207"/>
              <a:gd name="T11" fmla="*/ 2147483646 h 249"/>
              <a:gd name="T12" fmla="*/ 2147483646 w 207"/>
              <a:gd name="T13" fmla="*/ 2147483646 h 249"/>
              <a:gd name="T14" fmla="*/ 2147483646 w 207"/>
              <a:gd name="T15" fmla="*/ 2147483646 h 249"/>
              <a:gd name="T16" fmla="*/ 2147483646 w 207"/>
              <a:gd name="T17" fmla="*/ 2147483646 h 249"/>
              <a:gd name="T18" fmla="*/ 2147483646 w 207"/>
              <a:gd name="T19" fmla="*/ 2147483646 h 249"/>
              <a:gd name="T20" fmla="*/ 2147483646 w 207"/>
              <a:gd name="T21" fmla="*/ 2147483646 h 249"/>
              <a:gd name="T22" fmla="*/ 2147483646 w 207"/>
              <a:gd name="T23" fmla="*/ 2147483646 h 249"/>
              <a:gd name="T24" fmla="*/ 2147483646 w 207"/>
              <a:gd name="T25" fmla="*/ 2147483646 h 249"/>
              <a:gd name="T26" fmla="*/ 2147483646 w 207"/>
              <a:gd name="T27" fmla="*/ 2147483646 h 249"/>
              <a:gd name="T28" fmla="*/ 2147483646 w 207"/>
              <a:gd name="T29" fmla="*/ 2147483646 h 249"/>
              <a:gd name="T30" fmla="*/ 2147483646 w 207"/>
              <a:gd name="T31" fmla="*/ 2147483646 h 249"/>
              <a:gd name="T32" fmla="*/ 2147483646 w 207"/>
              <a:gd name="T33" fmla="*/ 2147483646 h 249"/>
              <a:gd name="T34" fmla="*/ 2147483646 w 207"/>
              <a:gd name="T35" fmla="*/ 2147483646 h 249"/>
              <a:gd name="T36" fmla="*/ 2147483646 w 207"/>
              <a:gd name="T37" fmla="*/ 2147483646 h 249"/>
              <a:gd name="T38" fmla="*/ 2147483646 w 207"/>
              <a:gd name="T39" fmla="*/ 2147483646 h 249"/>
              <a:gd name="T40" fmla="*/ 2147483646 w 207"/>
              <a:gd name="T41" fmla="*/ 0 h 249"/>
              <a:gd name="T42" fmla="*/ 2147483646 w 207"/>
              <a:gd name="T43" fmla="*/ 2147483646 h 249"/>
              <a:gd name="T44" fmla="*/ 2147483646 w 207"/>
              <a:gd name="T45" fmla="*/ 2147483646 h 249"/>
              <a:gd name="T46" fmla="*/ 2147483646 w 207"/>
              <a:gd name="T47" fmla="*/ 2147483646 h 249"/>
              <a:gd name="T48" fmla="*/ 2147483646 w 207"/>
              <a:gd name="T49" fmla="*/ 2147483646 h 249"/>
              <a:gd name="T50" fmla="*/ 2147483646 w 207"/>
              <a:gd name="T51" fmla="*/ 2147483646 h 249"/>
              <a:gd name="T52" fmla="*/ 2147483646 w 207"/>
              <a:gd name="T53" fmla="*/ 2147483646 h 249"/>
              <a:gd name="T54" fmla="*/ 2147483646 w 207"/>
              <a:gd name="T55" fmla="*/ 2147483646 h 249"/>
              <a:gd name="T56" fmla="*/ 2147483646 w 207"/>
              <a:gd name="T57" fmla="*/ 2147483646 h 249"/>
              <a:gd name="T58" fmla="*/ 2147483646 w 207"/>
              <a:gd name="T59" fmla="*/ 2147483646 h 249"/>
              <a:gd name="T60" fmla="*/ 2147483646 w 207"/>
              <a:gd name="T61" fmla="*/ 2147483646 h 249"/>
              <a:gd name="T62" fmla="*/ 2147483646 w 207"/>
              <a:gd name="T63" fmla="*/ 2147483646 h 249"/>
              <a:gd name="T64" fmla="*/ 2147483646 w 207"/>
              <a:gd name="T65" fmla="*/ 2147483646 h 249"/>
              <a:gd name="T66" fmla="*/ 2147483646 w 207"/>
              <a:gd name="T67" fmla="*/ 2147483646 h 2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7"/>
              <a:gd name="T103" fmla="*/ 0 h 249"/>
              <a:gd name="T104" fmla="*/ 207 w 207"/>
              <a:gd name="T105" fmla="*/ 249 h 2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7" h="249">
                <a:moveTo>
                  <a:pt x="5" y="98"/>
                </a:moveTo>
                <a:lnTo>
                  <a:pt x="0" y="166"/>
                </a:lnTo>
                <a:lnTo>
                  <a:pt x="5" y="181"/>
                </a:lnTo>
                <a:lnTo>
                  <a:pt x="18" y="189"/>
                </a:lnTo>
                <a:lnTo>
                  <a:pt x="95" y="238"/>
                </a:lnTo>
                <a:lnTo>
                  <a:pt x="125" y="249"/>
                </a:lnTo>
                <a:lnTo>
                  <a:pt x="151" y="246"/>
                </a:lnTo>
                <a:lnTo>
                  <a:pt x="164" y="234"/>
                </a:lnTo>
                <a:lnTo>
                  <a:pt x="168" y="219"/>
                </a:lnTo>
                <a:lnTo>
                  <a:pt x="181" y="185"/>
                </a:lnTo>
                <a:lnTo>
                  <a:pt x="198" y="181"/>
                </a:lnTo>
                <a:lnTo>
                  <a:pt x="207" y="174"/>
                </a:lnTo>
                <a:lnTo>
                  <a:pt x="202" y="159"/>
                </a:lnTo>
                <a:lnTo>
                  <a:pt x="189" y="147"/>
                </a:lnTo>
                <a:lnTo>
                  <a:pt x="159" y="132"/>
                </a:lnTo>
                <a:lnTo>
                  <a:pt x="142" y="117"/>
                </a:lnTo>
                <a:lnTo>
                  <a:pt x="125" y="98"/>
                </a:lnTo>
                <a:lnTo>
                  <a:pt x="108" y="64"/>
                </a:lnTo>
                <a:lnTo>
                  <a:pt x="91" y="30"/>
                </a:lnTo>
                <a:lnTo>
                  <a:pt x="73" y="15"/>
                </a:lnTo>
                <a:lnTo>
                  <a:pt x="48" y="0"/>
                </a:lnTo>
                <a:lnTo>
                  <a:pt x="43" y="4"/>
                </a:lnTo>
                <a:lnTo>
                  <a:pt x="43" y="8"/>
                </a:lnTo>
                <a:lnTo>
                  <a:pt x="56" y="26"/>
                </a:lnTo>
                <a:lnTo>
                  <a:pt x="65" y="45"/>
                </a:lnTo>
                <a:lnTo>
                  <a:pt x="69" y="49"/>
                </a:lnTo>
                <a:lnTo>
                  <a:pt x="65" y="45"/>
                </a:lnTo>
                <a:lnTo>
                  <a:pt x="56" y="38"/>
                </a:lnTo>
                <a:lnTo>
                  <a:pt x="43" y="30"/>
                </a:lnTo>
                <a:lnTo>
                  <a:pt x="35" y="19"/>
                </a:lnTo>
                <a:lnTo>
                  <a:pt x="26" y="15"/>
                </a:lnTo>
                <a:lnTo>
                  <a:pt x="9" y="30"/>
                </a:lnTo>
                <a:lnTo>
                  <a:pt x="5" y="64"/>
                </a:lnTo>
                <a:lnTo>
                  <a:pt x="5" y="9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2" name="Freeform 85">
            <a:extLst>
              <a:ext uri="{FF2B5EF4-FFF2-40B4-BE49-F238E27FC236}">
                <a16:creationId xmlns:a16="http://schemas.microsoft.com/office/drawing/2014/main" id="{46D7EA4C-5FE8-42FB-ADAD-4FDE6403D18E}"/>
              </a:ext>
            </a:extLst>
          </p:cNvPr>
          <p:cNvSpPr>
            <a:spLocks/>
          </p:cNvSpPr>
          <p:nvPr/>
        </p:nvSpPr>
        <p:spPr bwMode="auto">
          <a:xfrm>
            <a:off x="1846263" y="4878389"/>
            <a:ext cx="341312" cy="257175"/>
          </a:xfrm>
          <a:custGeom>
            <a:avLst/>
            <a:gdLst>
              <a:gd name="T0" fmla="*/ 2147483646 w 215"/>
              <a:gd name="T1" fmla="*/ 2147483646 h 162"/>
              <a:gd name="T2" fmla="*/ 2147483646 w 215"/>
              <a:gd name="T3" fmla="*/ 2147483646 h 162"/>
              <a:gd name="T4" fmla="*/ 2147483646 w 215"/>
              <a:gd name="T5" fmla="*/ 2147483646 h 162"/>
              <a:gd name="T6" fmla="*/ 2147483646 w 215"/>
              <a:gd name="T7" fmla="*/ 2147483646 h 162"/>
              <a:gd name="T8" fmla="*/ 2147483646 w 215"/>
              <a:gd name="T9" fmla="*/ 2147483646 h 162"/>
              <a:gd name="T10" fmla="*/ 2147483646 w 215"/>
              <a:gd name="T11" fmla="*/ 2147483646 h 162"/>
              <a:gd name="T12" fmla="*/ 2147483646 w 215"/>
              <a:gd name="T13" fmla="*/ 2147483646 h 162"/>
              <a:gd name="T14" fmla="*/ 2147483646 w 215"/>
              <a:gd name="T15" fmla="*/ 2147483646 h 162"/>
              <a:gd name="T16" fmla="*/ 2147483646 w 215"/>
              <a:gd name="T17" fmla="*/ 2147483646 h 162"/>
              <a:gd name="T18" fmla="*/ 0 w 215"/>
              <a:gd name="T19" fmla="*/ 0 h 162"/>
              <a:gd name="T20" fmla="*/ 2147483646 w 215"/>
              <a:gd name="T21" fmla="*/ 2147483646 h 162"/>
              <a:gd name="T22" fmla="*/ 2147483646 w 215"/>
              <a:gd name="T23" fmla="*/ 2147483646 h 162"/>
              <a:gd name="T24" fmla="*/ 2147483646 w 215"/>
              <a:gd name="T25" fmla="*/ 2147483646 h 162"/>
              <a:gd name="T26" fmla="*/ 2147483646 w 215"/>
              <a:gd name="T27" fmla="*/ 2147483646 h 162"/>
              <a:gd name="T28" fmla="*/ 2147483646 w 215"/>
              <a:gd name="T29" fmla="*/ 2147483646 h 162"/>
              <a:gd name="T30" fmla="*/ 2147483646 w 215"/>
              <a:gd name="T31" fmla="*/ 2147483646 h 162"/>
              <a:gd name="T32" fmla="*/ 2147483646 w 215"/>
              <a:gd name="T33" fmla="*/ 2147483646 h 162"/>
              <a:gd name="T34" fmla="*/ 2147483646 w 215"/>
              <a:gd name="T35" fmla="*/ 2147483646 h 162"/>
              <a:gd name="T36" fmla="*/ 2147483646 w 215"/>
              <a:gd name="T37" fmla="*/ 2147483646 h 162"/>
              <a:gd name="T38" fmla="*/ 2147483646 w 215"/>
              <a:gd name="T39" fmla="*/ 2147483646 h 162"/>
              <a:gd name="T40" fmla="*/ 2147483646 w 215"/>
              <a:gd name="T41" fmla="*/ 2147483646 h 162"/>
              <a:gd name="T42" fmla="*/ 2147483646 w 215"/>
              <a:gd name="T43" fmla="*/ 2147483646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5"/>
              <a:gd name="T67" fmla="*/ 0 h 162"/>
              <a:gd name="T68" fmla="*/ 215 w 215"/>
              <a:gd name="T69" fmla="*/ 162 h 1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5" h="162">
                <a:moveTo>
                  <a:pt x="194" y="162"/>
                </a:moveTo>
                <a:lnTo>
                  <a:pt x="155" y="162"/>
                </a:lnTo>
                <a:lnTo>
                  <a:pt x="121" y="159"/>
                </a:lnTo>
                <a:lnTo>
                  <a:pt x="91" y="147"/>
                </a:lnTo>
                <a:lnTo>
                  <a:pt x="61" y="125"/>
                </a:lnTo>
                <a:lnTo>
                  <a:pt x="43" y="91"/>
                </a:lnTo>
                <a:lnTo>
                  <a:pt x="26" y="60"/>
                </a:lnTo>
                <a:lnTo>
                  <a:pt x="18" y="34"/>
                </a:lnTo>
                <a:lnTo>
                  <a:pt x="5" y="11"/>
                </a:lnTo>
                <a:lnTo>
                  <a:pt x="0" y="0"/>
                </a:lnTo>
                <a:lnTo>
                  <a:pt x="13" y="11"/>
                </a:lnTo>
                <a:lnTo>
                  <a:pt x="18" y="11"/>
                </a:lnTo>
                <a:lnTo>
                  <a:pt x="26" y="7"/>
                </a:lnTo>
                <a:lnTo>
                  <a:pt x="39" y="23"/>
                </a:lnTo>
                <a:lnTo>
                  <a:pt x="52" y="38"/>
                </a:lnTo>
                <a:lnTo>
                  <a:pt x="142" y="94"/>
                </a:lnTo>
                <a:lnTo>
                  <a:pt x="172" y="102"/>
                </a:lnTo>
                <a:lnTo>
                  <a:pt x="194" y="109"/>
                </a:lnTo>
                <a:lnTo>
                  <a:pt x="207" y="125"/>
                </a:lnTo>
                <a:lnTo>
                  <a:pt x="215" y="140"/>
                </a:lnTo>
                <a:lnTo>
                  <a:pt x="207" y="155"/>
                </a:lnTo>
                <a:lnTo>
                  <a:pt x="194" y="162"/>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3" name="Freeform 86">
            <a:extLst>
              <a:ext uri="{FF2B5EF4-FFF2-40B4-BE49-F238E27FC236}">
                <a16:creationId xmlns:a16="http://schemas.microsoft.com/office/drawing/2014/main" id="{918738AE-797A-44F1-BA7B-137402F34648}"/>
              </a:ext>
            </a:extLst>
          </p:cNvPr>
          <p:cNvSpPr>
            <a:spLocks/>
          </p:cNvSpPr>
          <p:nvPr/>
        </p:nvSpPr>
        <p:spPr bwMode="auto">
          <a:xfrm>
            <a:off x="8529639" y="6269038"/>
            <a:ext cx="312737" cy="114300"/>
          </a:xfrm>
          <a:custGeom>
            <a:avLst/>
            <a:gdLst>
              <a:gd name="T0" fmla="*/ 2147483646 w 197"/>
              <a:gd name="T1" fmla="*/ 2147483646 h 72"/>
              <a:gd name="T2" fmla="*/ 2147483646 w 197"/>
              <a:gd name="T3" fmla="*/ 2147483646 h 72"/>
              <a:gd name="T4" fmla="*/ 2147483646 w 197"/>
              <a:gd name="T5" fmla="*/ 2147483646 h 72"/>
              <a:gd name="T6" fmla="*/ 2147483646 w 197"/>
              <a:gd name="T7" fmla="*/ 2147483646 h 72"/>
              <a:gd name="T8" fmla="*/ 2147483646 w 197"/>
              <a:gd name="T9" fmla="*/ 2147483646 h 72"/>
              <a:gd name="T10" fmla="*/ 2147483646 w 197"/>
              <a:gd name="T11" fmla="*/ 2147483646 h 72"/>
              <a:gd name="T12" fmla="*/ 2147483646 w 197"/>
              <a:gd name="T13" fmla="*/ 2147483646 h 72"/>
              <a:gd name="T14" fmla="*/ 2147483646 w 197"/>
              <a:gd name="T15" fmla="*/ 2147483646 h 72"/>
              <a:gd name="T16" fmla="*/ 2147483646 w 197"/>
              <a:gd name="T17" fmla="*/ 2147483646 h 72"/>
              <a:gd name="T18" fmla="*/ 2147483646 w 197"/>
              <a:gd name="T19" fmla="*/ 2147483646 h 72"/>
              <a:gd name="T20" fmla="*/ 2147483646 w 197"/>
              <a:gd name="T21" fmla="*/ 2147483646 h 72"/>
              <a:gd name="T22" fmla="*/ 0 w 197"/>
              <a:gd name="T23" fmla="*/ 0 h 72"/>
              <a:gd name="T24" fmla="*/ 2147483646 w 197"/>
              <a:gd name="T25" fmla="*/ 2147483646 h 72"/>
              <a:gd name="T26" fmla="*/ 2147483646 w 197"/>
              <a:gd name="T27" fmla="*/ 2147483646 h 72"/>
              <a:gd name="T28" fmla="*/ 2147483646 w 197"/>
              <a:gd name="T29" fmla="*/ 2147483646 h 72"/>
              <a:gd name="T30" fmla="*/ 2147483646 w 197"/>
              <a:gd name="T31" fmla="*/ 2147483646 h 72"/>
              <a:gd name="T32" fmla="*/ 2147483646 w 197"/>
              <a:gd name="T33" fmla="*/ 2147483646 h 72"/>
              <a:gd name="T34" fmla="*/ 2147483646 w 197"/>
              <a:gd name="T35" fmla="*/ 2147483646 h 72"/>
              <a:gd name="T36" fmla="*/ 2147483646 w 197"/>
              <a:gd name="T37" fmla="*/ 2147483646 h 72"/>
              <a:gd name="T38" fmla="*/ 2147483646 w 197"/>
              <a:gd name="T39" fmla="*/ 2147483646 h 72"/>
              <a:gd name="T40" fmla="*/ 2147483646 w 197"/>
              <a:gd name="T41" fmla="*/ 2147483646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72"/>
              <a:gd name="T65" fmla="*/ 197 w 197"/>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72">
                <a:moveTo>
                  <a:pt x="197" y="15"/>
                </a:moveTo>
                <a:lnTo>
                  <a:pt x="189" y="19"/>
                </a:lnTo>
                <a:lnTo>
                  <a:pt x="167" y="38"/>
                </a:lnTo>
                <a:lnTo>
                  <a:pt x="154" y="49"/>
                </a:lnTo>
                <a:lnTo>
                  <a:pt x="137" y="57"/>
                </a:lnTo>
                <a:lnTo>
                  <a:pt x="120" y="65"/>
                </a:lnTo>
                <a:lnTo>
                  <a:pt x="107" y="68"/>
                </a:lnTo>
                <a:lnTo>
                  <a:pt x="77" y="72"/>
                </a:lnTo>
                <a:lnTo>
                  <a:pt x="51" y="68"/>
                </a:lnTo>
                <a:lnTo>
                  <a:pt x="34" y="57"/>
                </a:lnTo>
                <a:lnTo>
                  <a:pt x="13" y="34"/>
                </a:lnTo>
                <a:lnTo>
                  <a:pt x="0" y="0"/>
                </a:lnTo>
                <a:lnTo>
                  <a:pt x="26" y="15"/>
                </a:lnTo>
                <a:lnTo>
                  <a:pt x="56" y="34"/>
                </a:lnTo>
                <a:lnTo>
                  <a:pt x="77" y="38"/>
                </a:lnTo>
                <a:lnTo>
                  <a:pt x="94" y="34"/>
                </a:lnTo>
                <a:lnTo>
                  <a:pt x="124" y="27"/>
                </a:lnTo>
                <a:lnTo>
                  <a:pt x="146" y="27"/>
                </a:lnTo>
                <a:lnTo>
                  <a:pt x="163" y="23"/>
                </a:lnTo>
                <a:lnTo>
                  <a:pt x="184" y="19"/>
                </a:lnTo>
                <a:lnTo>
                  <a:pt x="197" y="15"/>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4" name="Freeform 87">
            <a:extLst>
              <a:ext uri="{FF2B5EF4-FFF2-40B4-BE49-F238E27FC236}">
                <a16:creationId xmlns:a16="http://schemas.microsoft.com/office/drawing/2014/main" id="{24681252-7B25-454E-874C-11D80A074187}"/>
              </a:ext>
            </a:extLst>
          </p:cNvPr>
          <p:cNvSpPr>
            <a:spLocks/>
          </p:cNvSpPr>
          <p:nvPr/>
        </p:nvSpPr>
        <p:spPr bwMode="auto">
          <a:xfrm>
            <a:off x="8945563" y="6042026"/>
            <a:ext cx="1084262" cy="354013"/>
          </a:xfrm>
          <a:custGeom>
            <a:avLst/>
            <a:gdLst>
              <a:gd name="T0" fmla="*/ 0 w 683"/>
              <a:gd name="T1" fmla="*/ 2147483646 h 223"/>
              <a:gd name="T2" fmla="*/ 2147483646 w 683"/>
              <a:gd name="T3" fmla="*/ 2147483646 h 223"/>
              <a:gd name="T4" fmla="*/ 2147483646 w 683"/>
              <a:gd name="T5" fmla="*/ 2147483646 h 223"/>
              <a:gd name="T6" fmla="*/ 2147483646 w 683"/>
              <a:gd name="T7" fmla="*/ 2147483646 h 223"/>
              <a:gd name="T8" fmla="*/ 2147483646 w 683"/>
              <a:gd name="T9" fmla="*/ 2147483646 h 223"/>
              <a:gd name="T10" fmla="*/ 2147483646 w 683"/>
              <a:gd name="T11" fmla="*/ 2147483646 h 223"/>
              <a:gd name="T12" fmla="*/ 2147483646 w 683"/>
              <a:gd name="T13" fmla="*/ 2147483646 h 223"/>
              <a:gd name="T14" fmla="*/ 2147483646 w 683"/>
              <a:gd name="T15" fmla="*/ 2147483646 h 223"/>
              <a:gd name="T16" fmla="*/ 2147483646 w 683"/>
              <a:gd name="T17" fmla="*/ 2147483646 h 223"/>
              <a:gd name="T18" fmla="*/ 2147483646 w 683"/>
              <a:gd name="T19" fmla="*/ 2147483646 h 223"/>
              <a:gd name="T20" fmla="*/ 2147483646 w 683"/>
              <a:gd name="T21" fmla="*/ 2147483646 h 223"/>
              <a:gd name="T22" fmla="*/ 2147483646 w 683"/>
              <a:gd name="T23" fmla="*/ 2147483646 h 223"/>
              <a:gd name="T24" fmla="*/ 2147483646 w 683"/>
              <a:gd name="T25" fmla="*/ 2147483646 h 223"/>
              <a:gd name="T26" fmla="*/ 2147483646 w 683"/>
              <a:gd name="T27" fmla="*/ 2147483646 h 223"/>
              <a:gd name="T28" fmla="*/ 2147483646 w 683"/>
              <a:gd name="T29" fmla="*/ 2147483646 h 223"/>
              <a:gd name="T30" fmla="*/ 2147483646 w 683"/>
              <a:gd name="T31" fmla="*/ 2147483646 h 223"/>
              <a:gd name="T32" fmla="*/ 2147483646 w 683"/>
              <a:gd name="T33" fmla="*/ 2147483646 h 223"/>
              <a:gd name="T34" fmla="*/ 2147483646 w 683"/>
              <a:gd name="T35" fmla="*/ 2147483646 h 223"/>
              <a:gd name="T36" fmla="*/ 2147483646 w 683"/>
              <a:gd name="T37" fmla="*/ 2147483646 h 223"/>
              <a:gd name="T38" fmla="*/ 2147483646 w 683"/>
              <a:gd name="T39" fmla="*/ 2147483646 h 223"/>
              <a:gd name="T40" fmla="*/ 2147483646 w 683"/>
              <a:gd name="T41" fmla="*/ 0 h 223"/>
              <a:gd name="T42" fmla="*/ 2147483646 w 683"/>
              <a:gd name="T43" fmla="*/ 2147483646 h 223"/>
              <a:gd name="T44" fmla="*/ 2147483646 w 683"/>
              <a:gd name="T45" fmla="*/ 2147483646 h 223"/>
              <a:gd name="T46" fmla="*/ 2147483646 w 683"/>
              <a:gd name="T47" fmla="*/ 2147483646 h 223"/>
              <a:gd name="T48" fmla="*/ 2147483646 w 683"/>
              <a:gd name="T49" fmla="*/ 2147483646 h 223"/>
              <a:gd name="T50" fmla="*/ 2147483646 w 683"/>
              <a:gd name="T51" fmla="*/ 2147483646 h 223"/>
              <a:gd name="T52" fmla="*/ 2147483646 w 683"/>
              <a:gd name="T53" fmla="*/ 2147483646 h 223"/>
              <a:gd name="T54" fmla="*/ 2147483646 w 683"/>
              <a:gd name="T55" fmla="*/ 2147483646 h 223"/>
              <a:gd name="T56" fmla="*/ 2147483646 w 683"/>
              <a:gd name="T57" fmla="*/ 2147483646 h 223"/>
              <a:gd name="T58" fmla="*/ 2147483646 w 683"/>
              <a:gd name="T59" fmla="*/ 2147483646 h 223"/>
              <a:gd name="T60" fmla="*/ 2147483646 w 683"/>
              <a:gd name="T61" fmla="*/ 2147483646 h 223"/>
              <a:gd name="T62" fmla="*/ 2147483646 w 683"/>
              <a:gd name="T63" fmla="*/ 2147483646 h 223"/>
              <a:gd name="T64" fmla="*/ 2147483646 w 683"/>
              <a:gd name="T65" fmla="*/ 2147483646 h 223"/>
              <a:gd name="T66" fmla="*/ 2147483646 w 683"/>
              <a:gd name="T67" fmla="*/ 2147483646 h 223"/>
              <a:gd name="T68" fmla="*/ 2147483646 w 683"/>
              <a:gd name="T69" fmla="*/ 2147483646 h 223"/>
              <a:gd name="T70" fmla="*/ 2147483646 w 683"/>
              <a:gd name="T71" fmla="*/ 2147483646 h 223"/>
              <a:gd name="T72" fmla="*/ 2147483646 w 683"/>
              <a:gd name="T73" fmla="*/ 2147483646 h 223"/>
              <a:gd name="T74" fmla="*/ 2147483646 w 683"/>
              <a:gd name="T75" fmla="*/ 2147483646 h 223"/>
              <a:gd name="T76" fmla="*/ 2147483646 w 683"/>
              <a:gd name="T77" fmla="*/ 2147483646 h 223"/>
              <a:gd name="T78" fmla="*/ 2147483646 w 683"/>
              <a:gd name="T79" fmla="*/ 2147483646 h 223"/>
              <a:gd name="T80" fmla="*/ 0 w 683"/>
              <a:gd name="T81" fmla="*/ 2147483646 h 2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3"/>
              <a:gd name="T124" fmla="*/ 0 h 223"/>
              <a:gd name="T125" fmla="*/ 683 w 683"/>
              <a:gd name="T126" fmla="*/ 223 h 2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3" h="223">
                <a:moveTo>
                  <a:pt x="0" y="211"/>
                </a:moveTo>
                <a:lnTo>
                  <a:pt x="4" y="208"/>
                </a:lnTo>
                <a:lnTo>
                  <a:pt x="17" y="204"/>
                </a:lnTo>
                <a:lnTo>
                  <a:pt x="73" y="181"/>
                </a:lnTo>
                <a:lnTo>
                  <a:pt x="137" y="166"/>
                </a:lnTo>
                <a:lnTo>
                  <a:pt x="193" y="155"/>
                </a:lnTo>
                <a:lnTo>
                  <a:pt x="240" y="143"/>
                </a:lnTo>
                <a:lnTo>
                  <a:pt x="275" y="136"/>
                </a:lnTo>
                <a:lnTo>
                  <a:pt x="300" y="128"/>
                </a:lnTo>
                <a:lnTo>
                  <a:pt x="348" y="117"/>
                </a:lnTo>
                <a:lnTo>
                  <a:pt x="391" y="109"/>
                </a:lnTo>
                <a:lnTo>
                  <a:pt x="438" y="98"/>
                </a:lnTo>
                <a:lnTo>
                  <a:pt x="498" y="79"/>
                </a:lnTo>
                <a:lnTo>
                  <a:pt x="558" y="56"/>
                </a:lnTo>
                <a:lnTo>
                  <a:pt x="588" y="45"/>
                </a:lnTo>
                <a:lnTo>
                  <a:pt x="610" y="34"/>
                </a:lnTo>
                <a:lnTo>
                  <a:pt x="627" y="26"/>
                </a:lnTo>
                <a:lnTo>
                  <a:pt x="635" y="22"/>
                </a:lnTo>
                <a:lnTo>
                  <a:pt x="644" y="19"/>
                </a:lnTo>
                <a:lnTo>
                  <a:pt x="653" y="15"/>
                </a:lnTo>
                <a:lnTo>
                  <a:pt x="683" y="0"/>
                </a:lnTo>
                <a:lnTo>
                  <a:pt x="670" y="11"/>
                </a:lnTo>
                <a:lnTo>
                  <a:pt x="648" y="22"/>
                </a:lnTo>
                <a:lnTo>
                  <a:pt x="618" y="41"/>
                </a:lnTo>
                <a:lnTo>
                  <a:pt x="584" y="60"/>
                </a:lnTo>
                <a:lnTo>
                  <a:pt x="511" y="94"/>
                </a:lnTo>
                <a:lnTo>
                  <a:pt x="477" y="109"/>
                </a:lnTo>
                <a:lnTo>
                  <a:pt x="447" y="117"/>
                </a:lnTo>
                <a:lnTo>
                  <a:pt x="378" y="132"/>
                </a:lnTo>
                <a:lnTo>
                  <a:pt x="326" y="143"/>
                </a:lnTo>
                <a:lnTo>
                  <a:pt x="288" y="151"/>
                </a:lnTo>
                <a:lnTo>
                  <a:pt x="270" y="158"/>
                </a:lnTo>
                <a:lnTo>
                  <a:pt x="223" y="170"/>
                </a:lnTo>
                <a:lnTo>
                  <a:pt x="197" y="174"/>
                </a:lnTo>
                <a:lnTo>
                  <a:pt x="154" y="185"/>
                </a:lnTo>
                <a:lnTo>
                  <a:pt x="60" y="204"/>
                </a:lnTo>
                <a:lnTo>
                  <a:pt x="43" y="211"/>
                </a:lnTo>
                <a:lnTo>
                  <a:pt x="34" y="215"/>
                </a:lnTo>
                <a:lnTo>
                  <a:pt x="26" y="219"/>
                </a:lnTo>
                <a:lnTo>
                  <a:pt x="8" y="223"/>
                </a:lnTo>
                <a:lnTo>
                  <a:pt x="0" y="211"/>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5" name="Freeform 88">
            <a:extLst>
              <a:ext uri="{FF2B5EF4-FFF2-40B4-BE49-F238E27FC236}">
                <a16:creationId xmlns:a16="http://schemas.microsoft.com/office/drawing/2014/main" id="{43BAF12D-ACE1-43A5-8EDB-A747942592EC}"/>
              </a:ext>
            </a:extLst>
          </p:cNvPr>
          <p:cNvSpPr>
            <a:spLocks/>
          </p:cNvSpPr>
          <p:nvPr/>
        </p:nvSpPr>
        <p:spPr bwMode="auto">
          <a:xfrm>
            <a:off x="8494713" y="6281739"/>
            <a:ext cx="463550" cy="280987"/>
          </a:xfrm>
          <a:custGeom>
            <a:avLst/>
            <a:gdLst>
              <a:gd name="T0" fmla="*/ 2147483646 w 292"/>
              <a:gd name="T1" fmla="*/ 2147483646 h 177"/>
              <a:gd name="T2" fmla="*/ 2147483646 w 292"/>
              <a:gd name="T3" fmla="*/ 2147483646 h 177"/>
              <a:gd name="T4" fmla="*/ 2147483646 w 292"/>
              <a:gd name="T5" fmla="*/ 2147483646 h 177"/>
              <a:gd name="T6" fmla="*/ 2147483646 w 292"/>
              <a:gd name="T7" fmla="*/ 2147483646 h 177"/>
              <a:gd name="T8" fmla="*/ 2147483646 w 292"/>
              <a:gd name="T9" fmla="*/ 2147483646 h 177"/>
              <a:gd name="T10" fmla="*/ 2147483646 w 292"/>
              <a:gd name="T11" fmla="*/ 2147483646 h 177"/>
              <a:gd name="T12" fmla="*/ 2147483646 w 292"/>
              <a:gd name="T13" fmla="*/ 2147483646 h 177"/>
              <a:gd name="T14" fmla="*/ 2147483646 w 292"/>
              <a:gd name="T15" fmla="*/ 2147483646 h 177"/>
              <a:gd name="T16" fmla="*/ 2147483646 w 292"/>
              <a:gd name="T17" fmla="*/ 2147483646 h 177"/>
              <a:gd name="T18" fmla="*/ 2147483646 w 292"/>
              <a:gd name="T19" fmla="*/ 2147483646 h 177"/>
              <a:gd name="T20" fmla="*/ 2147483646 w 292"/>
              <a:gd name="T21" fmla="*/ 2147483646 h 177"/>
              <a:gd name="T22" fmla="*/ 2147483646 w 292"/>
              <a:gd name="T23" fmla="*/ 2147483646 h 177"/>
              <a:gd name="T24" fmla="*/ 2147483646 w 292"/>
              <a:gd name="T25" fmla="*/ 0 h 177"/>
              <a:gd name="T26" fmla="*/ 2147483646 w 292"/>
              <a:gd name="T27" fmla="*/ 0 h 177"/>
              <a:gd name="T28" fmla="*/ 2147483646 w 292"/>
              <a:gd name="T29" fmla="*/ 2147483646 h 177"/>
              <a:gd name="T30" fmla="*/ 2147483646 w 292"/>
              <a:gd name="T31" fmla="*/ 2147483646 h 177"/>
              <a:gd name="T32" fmla="*/ 2147483646 w 292"/>
              <a:gd name="T33" fmla="*/ 2147483646 h 177"/>
              <a:gd name="T34" fmla="*/ 2147483646 w 292"/>
              <a:gd name="T35" fmla="*/ 2147483646 h 177"/>
              <a:gd name="T36" fmla="*/ 2147483646 w 292"/>
              <a:gd name="T37" fmla="*/ 2147483646 h 177"/>
              <a:gd name="T38" fmla="*/ 2147483646 w 292"/>
              <a:gd name="T39" fmla="*/ 2147483646 h 177"/>
              <a:gd name="T40" fmla="*/ 2147483646 w 292"/>
              <a:gd name="T41" fmla="*/ 2147483646 h 177"/>
              <a:gd name="T42" fmla="*/ 0 w 292"/>
              <a:gd name="T43" fmla="*/ 2147483646 h 177"/>
              <a:gd name="T44" fmla="*/ 0 w 292"/>
              <a:gd name="T45" fmla="*/ 2147483646 h 177"/>
              <a:gd name="T46" fmla="*/ 2147483646 w 292"/>
              <a:gd name="T47" fmla="*/ 2147483646 h 177"/>
              <a:gd name="T48" fmla="*/ 2147483646 w 292"/>
              <a:gd name="T49" fmla="*/ 2147483646 h 177"/>
              <a:gd name="T50" fmla="*/ 2147483646 w 292"/>
              <a:gd name="T51" fmla="*/ 2147483646 h 177"/>
              <a:gd name="T52" fmla="*/ 2147483646 w 292"/>
              <a:gd name="T53" fmla="*/ 2147483646 h 177"/>
              <a:gd name="T54" fmla="*/ 2147483646 w 292"/>
              <a:gd name="T55" fmla="*/ 2147483646 h 177"/>
              <a:gd name="T56" fmla="*/ 2147483646 w 292"/>
              <a:gd name="T57" fmla="*/ 2147483646 h 177"/>
              <a:gd name="T58" fmla="*/ 2147483646 w 292"/>
              <a:gd name="T59" fmla="*/ 2147483646 h 177"/>
              <a:gd name="T60" fmla="*/ 2147483646 w 292"/>
              <a:gd name="T61" fmla="*/ 2147483646 h 177"/>
              <a:gd name="T62" fmla="*/ 2147483646 w 292"/>
              <a:gd name="T63" fmla="*/ 2147483646 h 177"/>
              <a:gd name="T64" fmla="*/ 2147483646 w 292"/>
              <a:gd name="T65" fmla="*/ 2147483646 h 177"/>
              <a:gd name="T66" fmla="*/ 2147483646 w 292"/>
              <a:gd name="T67" fmla="*/ 2147483646 h 177"/>
              <a:gd name="T68" fmla="*/ 2147483646 w 292"/>
              <a:gd name="T69" fmla="*/ 2147483646 h 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77"/>
              <a:gd name="T107" fmla="*/ 292 w 292"/>
              <a:gd name="T108" fmla="*/ 177 h 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77">
                <a:moveTo>
                  <a:pt x="99" y="159"/>
                </a:moveTo>
                <a:lnTo>
                  <a:pt x="176" y="177"/>
                </a:lnTo>
                <a:lnTo>
                  <a:pt x="189" y="174"/>
                </a:lnTo>
                <a:lnTo>
                  <a:pt x="202" y="166"/>
                </a:lnTo>
                <a:lnTo>
                  <a:pt x="275" y="113"/>
                </a:lnTo>
                <a:lnTo>
                  <a:pt x="292" y="91"/>
                </a:lnTo>
                <a:lnTo>
                  <a:pt x="292" y="64"/>
                </a:lnTo>
                <a:lnTo>
                  <a:pt x="288" y="53"/>
                </a:lnTo>
                <a:lnTo>
                  <a:pt x="271" y="41"/>
                </a:lnTo>
                <a:lnTo>
                  <a:pt x="237" y="23"/>
                </a:lnTo>
                <a:lnTo>
                  <a:pt x="232" y="11"/>
                </a:lnTo>
                <a:lnTo>
                  <a:pt x="232" y="4"/>
                </a:lnTo>
                <a:lnTo>
                  <a:pt x="228" y="0"/>
                </a:lnTo>
                <a:lnTo>
                  <a:pt x="211" y="0"/>
                </a:lnTo>
                <a:lnTo>
                  <a:pt x="198" y="11"/>
                </a:lnTo>
                <a:lnTo>
                  <a:pt x="172" y="34"/>
                </a:lnTo>
                <a:lnTo>
                  <a:pt x="151" y="45"/>
                </a:lnTo>
                <a:lnTo>
                  <a:pt x="129" y="53"/>
                </a:lnTo>
                <a:lnTo>
                  <a:pt x="86" y="60"/>
                </a:lnTo>
                <a:lnTo>
                  <a:pt x="43" y="72"/>
                </a:lnTo>
                <a:lnTo>
                  <a:pt x="22" y="83"/>
                </a:lnTo>
                <a:lnTo>
                  <a:pt x="0" y="102"/>
                </a:lnTo>
                <a:lnTo>
                  <a:pt x="0" y="106"/>
                </a:lnTo>
                <a:lnTo>
                  <a:pt x="5" y="106"/>
                </a:lnTo>
                <a:lnTo>
                  <a:pt x="30" y="102"/>
                </a:lnTo>
                <a:lnTo>
                  <a:pt x="56" y="94"/>
                </a:lnTo>
                <a:lnTo>
                  <a:pt x="60" y="94"/>
                </a:lnTo>
                <a:lnTo>
                  <a:pt x="56" y="98"/>
                </a:lnTo>
                <a:lnTo>
                  <a:pt x="48" y="102"/>
                </a:lnTo>
                <a:lnTo>
                  <a:pt x="30" y="109"/>
                </a:lnTo>
                <a:lnTo>
                  <a:pt x="17" y="117"/>
                </a:lnTo>
                <a:lnTo>
                  <a:pt x="13" y="121"/>
                </a:lnTo>
                <a:lnTo>
                  <a:pt x="26" y="140"/>
                </a:lnTo>
                <a:lnTo>
                  <a:pt x="60" y="151"/>
                </a:lnTo>
                <a:lnTo>
                  <a:pt x="99" y="15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6" name="Freeform 89">
            <a:extLst>
              <a:ext uri="{FF2B5EF4-FFF2-40B4-BE49-F238E27FC236}">
                <a16:creationId xmlns:a16="http://schemas.microsoft.com/office/drawing/2014/main" id="{D318192B-73CA-4C11-BCA6-80DB4A817D40}"/>
              </a:ext>
            </a:extLst>
          </p:cNvPr>
          <p:cNvSpPr>
            <a:spLocks/>
          </p:cNvSpPr>
          <p:nvPr/>
        </p:nvSpPr>
        <p:spPr bwMode="auto">
          <a:xfrm>
            <a:off x="8618538" y="6346826"/>
            <a:ext cx="347662" cy="246063"/>
          </a:xfrm>
          <a:custGeom>
            <a:avLst/>
            <a:gdLst>
              <a:gd name="T0" fmla="*/ 2147483646 w 219"/>
              <a:gd name="T1" fmla="*/ 2147483646 h 155"/>
              <a:gd name="T2" fmla="*/ 2147483646 w 219"/>
              <a:gd name="T3" fmla="*/ 2147483646 h 155"/>
              <a:gd name="T4" fmla="*/ 2147483646 w 219"/>
              <a:gd name="T5" fmla="*/ 2147483646 h 155"/>
              <a:gd name="T6" fmla="*/ 2147483646 w 219"/>
              <a:gd name="T7" fmla="*/ 2147483646 h 155"/>
              <a:gd name="T8" fmla="*/ 2147483646 w 219"/>
              <a:gd name="T9" fmla="*/ 2147483646 h 155"/>
              <a:gd name="T10" fmla="*/ 2147483646 w 219"/>
              <a:gd name="T11" fmla="*/ 2147483646 h 155"/>
              <a:gd name="T12" fmla="*/ 2147483646 w 219"/>
              <a:gd name="T13" fmla="*/ 2147483646 h 155"/>
              <a:gd name="T14" fmla="*/ 2147483646 w 219"/>
              <a:gd name="T15" fmla="*/ 2147483646 h 155"/>
              <a:gd name="T16" fmla="*/ 2147483646 w 219"/>
              <a:gd name="T17" fmla="*/ 2147483646 h 155"/>
              <a:gd name="T18" fmla="*/ 0 w 219"/>
              <a:gd name="T19" fmla="*/ 2147483646 h 155"/>
              <a:gd name="T20" fmla="*/ 2147483646 w 219"/>
              <a:gd name="T21" fmla="*/ 2147483646 h 155"/>
              <a:gd name="T22" fmla="*/ 2147483646 w 219"/>
              <a:gd name="T23" fmla="*/ 2147483646 h 155"/>
              <a:gd name="T24" fmla="*/ 2147483646 w 219"/>
              <a:gd name="T25" fmla="*/ 2147483646 h 155"/>
              <a:gd name="T26" fmla="*/ 2147483646 w 219"/>
              <a:gd name="T27" fmla="*/ 2147483646 h 155"/>
              <a:gd name="T28" fmla="*/ 2147483646 w 219"/>
              <a:gd name="T29" fmla="*/ 2147483646 h 155"/>
              <a:gd name="T30" fmla="*/ 2147483646 w 219"/>
              <a:gd name="T31" fmla="*/ 2147483646 h 155"/>
              <a:gd name="T32" fmla="*/ 2147483646 w 219"/>
              <a:gd name="T33" fmla="*/ 2147483646 h 155"/>
              <a:gd name="T34" fmla="*/ 2147483646 w 219"/>
              <a:gd name="T35" fmla="*/ 2147483646 h 155"/>
              <a:gd name="T36" fmla="*/ 2147483646 w 219"/>
              <a:gd name="T37" fmla="*/ 2147483646 h 155"/>
              <a:gd name="T38" fmla="*/ 2147483646 w 219"/>
              <a:gd name="T39" fmla="*/ 0 h 155"/>
              <a:gd name="T40" fmla="*/ 2147483646 w 219"/>
              <a:gd name="T41" fmla="*/ 2147483646 h 155"/>
              <a:gd name="T42" fmla="*/ 2147483646 w 219"/>
              <a:gd name="T43" fmla="*/ 2147483646 h 155"/>
              <a:gd name="T44" fmla="*/ 2147483646 w 219"/>
              <a:gd name="T45" fmla="*/ 2147483646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9"/>
              <a:gd name="T70" fmla="*/ 0 h 155"/>
              <a:gd name="T71" fmla="*/ 219 w 219"/>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9" h="155">
                <a:moveTo>
                  <a:pt x="219" y="27"/>
                </a:moveTo>
                <a:lnTo>
                  <a:pt x="214" y="57"/>
                </a:lnTo>
                <a:lnTo>
                  <a:pt x="201" y="87"/>
                </a:lnTo>
                <a:lnTo>
                  <a:pt x="180" y="110"/>
                </a:lnTo>
                <a:lnTo>
                  <a:pt x="150" y="129"/>
                </a:lnTo>
                <a:lnTo>
                  <a:pt x="107" y="140"/>
                </a:lnTo>
                <a:lnTo>
                  <a:pt x="73" y="144"/>
                </a:lnTo>
                <a:lnTo>
                  <a:pt x="38" y="148"/>
                </a:lnTo>
                <a:lnTo>
                  <a:pt x="13" y="155"/>
                </a:lnTo>
                <a:lnTo>
                  <a:pt x="0" y="155"/>
                </a:lnTo>
                <a:lnTo>
                  <a:pt x="13" y="148"/>
                </a:lnTo>
                <a:lnTo>
                  <a:pt x="17" y="144"/>
                </a:lnTo>
                <a:lnTo>
                  <a:pt x="13" y="136"/>
                </a:lnTo>
                <a:lnTo>
                  <a:pt x="21" y="133"/>
                </a:lnTo>
                <a:lnTo>
                  <a:pt x="34" y="125"/>
                </a:lnTo>
                <a:lnTo>
                  <a:pt x="55" y="118"/>
                </a:lnTo>
                <a:lnTo>
                  <a:pt x="133" y="53"/>
                </a:lnTo>
                <a:lnTo>
                  <a:pt x="150" y="31"/>
                </a:lnTo>
                <a:lnTo>
                  <a:pt x="163" y="12"/>
                </a:lnTo>
                <a:lnTo>
                  <a:pt x="184" y="0"/>
                </a:lnTo>
                <a:lnTo>
                  <a:pt x="201" y="4"/>
                </a:lnTo>
                <a:lnTo>
                  <a:pt x="214" y="12"/>
                </a:lnTo>
                <a:lnTo>
                  <a:pt x="219" y="27"/>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7" name="Freeform 90">
            <a:extLst>
              <a:ext uri="{FF2B5EF4-FFF2-40B4-BE49-F238E27FC236}">
                <a16:creationId xmlns:a16="http://schemas.microsoft.com/office/drawing/2014/main" id="{83693235-E162-4911-BF95-546F2D69C1A8}"/>
              </a:ext>
            </a:extLst>
          </p:cNvPr>
          <p:cNvSpPr>
            <a:spLocks/>
          </p:cNvSpPr>
          <p:nvPr/>
        </p:nvSpPr>
        <p:spPr bwMode="auto">
          <a:xfrm>
            <a:off x="2359025" y="6275388"/>
            <a:ext cx="312738" cy="101600"/>
          </a:xfrm>
          <a:custGeom>
            <a:avLst/>
            <a:gdLst>
              <a:gd name="T0" fmla="*/ 2147483646 w 197"/>
              <a:gd name="T1" fmla="*/ 2147483646 h 64"/>
              <a:gd name="T2" fmla="*/ 2147483646 w 197"/>
              <a:gd name="T3" fmla="*/ 2147483646 h 64"/>
              <a:gd name="T4" fmla="*/ 2147483646 w 197"/>
              <a:gd name="T5" fmla="*/ 2147483646 h 64"/>
              <a:gd name="T6" fmla="*/ 2147483646 w 197"/>
              <a:gd name="T7" fmla="*/ 2147483646 h 64"/>
              <a:gd name="T8" fmla="*/ 2147483646 w 197"/>
              <a:gd name="T9" fmla="*/ 2147483646 h 64"/>
              <a:gd name="T10" fmla="*/ 2147483646 w 197"/>
              <a:gd name="T11" fmla="*/ 2147483646 h 64"/>
              <a:gd name="T12" fmla="*/ 2147483646 w 197"/>
              <a:gd name="T13" fmla="*/ 2147483646 h 64"/>
              <a:gd name="T14" fmla="*/ 2147483646 w 197"/>
              <a:gd name="T15" fmla="*/ 2147483646 h 64"/>
              <a:gd name="T16" fmla="*/ 2147483646 w 197"/>
              <a:gd name="T17" fmla="*/ 2147483646 h 64"/>
              <a:gd name="T18" fmla="*/ 2147483646 w 197"/>
              <a:gd name="T19" fmla="*/ 2147483646 h 64"/>
              <a:gd name="T20" fmla="*/ 2147483646 w 197"/>
              <a:gd name="T21" fmla="*/ 2147483646 h 64"/>
              <a:gd name="T22" fmla="*/ 0 w 197"/>
              <a:gd name="T23" fmla="*/ 0 h 64"/>
              <a:gd name="T24" fmla="*/ 2147483646 w 197"/>
              <a:gd name="T25" fmla="*/ 2147483646 h 64"/>
              <a:gd name="T26" fmla="*/ 2147483646 w 197"/>
              <a:gd name="T27" fmla="*/ 2147483646 h 64"/>
              <a:gd name="T28" fmla="*/ 2147483646 w 197"/>
              <a:gd name="T29" fmla="*/ 2147483646 h 64"/>
              <a:gd name="T30" fmla="*/ 2147483646 w 197"/>
              <a:gd name="T31" fmla="*/ 2147483646 h 64"/>
              <a:gd name="T32" fmla="*/ 2147483646 w 197"/>
              <a:gd name="T33" fmla="*/ 2147483646 h 64"/>
              <a:gd name="T34" fmla="*/ 2147483646 w 197"/>
              <a:gd name="T35" fmla="*/ 2147483646 h 64"/>
              <a:gd name="T36" fmla="*/ 2147483646 w 197"/>
              <a:gd name="T37" fmla="*/ 2147483646 h 64"/>
              <a:gd name="T38" fmla="*/ 2147483646 w 197"/>
              <a:gd name="T39" fmla="*/ 2147483646 h 64"/>
              <a:gd name="T40" fmla="*/ 2147483646 w 197"/>
              <a:gd name="T41" fmla="*/ 2147483646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64"/>
              <a:gd name="T65" fmla="*/ 197 w 197"/>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64">
                <a:moveTo>
                  <a:pt x="197" y="4"/>
                </a:moveTo>
                <a:lnTo>
                  <a:pt x="189" y="11"/>
                </a:lnTo>
                <a:lnTo>
                  <a:pt x="171" y="27"/>
                </a:lnTo>
                <a:lnTo>
                  <a:pt x="158" y="42"/>
                </a:lnTo>
                <a:lnTo>
                  <a:pt x="146" y="49"/>
                </a:lnTo>
                <a:lnTo>
                  <a:pt x="124" y="57"/>
                </a:lnTo>
                <a:lnTo>
                  <a:pt x="111" y="61"/>
                </a:lnTo>
                <a:lnTo>
                  <a:pt x="85" y="64"/>
                </a:lnTo>
                <a:lnTo>
                  <a:pt x="60" y="64"/>
                </a:lnTo>
                <a:lnTo>
                  <a:pt x="38" y="57"/>
                </a:lnTo>
                <a:lnTo>
                  <a:pt x="17" y="34"/>
                </a:lnTo>
                <a:lnTo>
                  <a:pt x="0" y="0"/>
                </a:lnTo>
                <a:lnTo>
                  <a:pt x="25" y="11"/>
                </a:lnTo>
                <a:lnTo>
                  <a:pt x="60" y="30"/>
                </a:lnTo>
                <a:lnTo>
                  <a:pt x="81" y="34"/>
                </a:lnTo>
                <a:lnTo>
                  <a:pt x="98" y="30"/>
                </a:lnTo>
                <a:lnTo>
                  <a:pt x="128" y="19"/>
                </a:lnTo>
                <a:lnTo>
                  <a:pt x="150" y="15"/>
                </a:lnTo>
                <a:lnTo>
                  <a:pt x="163" y="11"/>
                </a:lnTo>
                <a:lnTo>
                  <a:pt x="184" y="4"/>
                </a:lnTo>
                <a:lnTo>
                  <a:pt x="197" y="4"/>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8" name="Freeform 91">
            <a:extLst>
              <a:ext uri="{FF2B5EF4-FFF2-40B4-BE49-F238E27FC236}">
                <a16:creationId xmlns:a16="http://schemas.microsoft.com/office/drawing/2014/main" id="{2297F9EE-0439-44BC-985C-11DEC0A6C085}"/>
              </a:ext>
            </a:extLst>
          </p:cNvPr>
          <p:cNvSpPr>
            <a:spLocks/>
          </p:cNvSpPr>
          <p:nvPr/>
        </p:nvSpPr>
        <p:spPr bwMode="auto">
          <a:xfrm>
            <a:off x="2781301" y="5964238"/>
            <a:ext cx="1057275" cy="412750"/>
          </a:xfrm>
          <a:custGeom>
            <a:avLst/>
            <a:gdLst>
              <a:gd name="T0" fmla="*/ 0 w 666"/>
              <a:gd name="T1" fmla="*/ 2147483646 h 260"/>
              <a:gd name="T2" fmla="*/ 2147483646 w 666"/>
              <a:gd name="T3" fmla="*/ 2147483646 h 260"/>
              <a:gd name="T4" fmla="*/ 2147483646 w 666"/>
              <a:gd name="T5" fmla="*/ 2147483646 h 260"/>
              <a:gd name="T6" fmla="*/ 2147483646 w 666"/>
              <a:gd name="T7" fmla="*/ 2147483646 h 260"/>
              <a:gd name="T8" fmla="*/ 2147483646 w 666"/>
              <a:gd name="T9" fmla="*/ 2147483646 h 260"/>
              <a:gd name="T10" fmla="*/ 2147483646 w 666"/>
              <a:gd name="T11" fmla="*/ 2147483646 h 260"/>
              <a:gd name="T12" fmla="*/ 2147483646 w 666"/>
              <a:gd name="T13" fmla="*/ 2147483646 h 260"/>
              <a:gd name="T14" fmla="*/ 2147483646 w 666"/>
              <a:gd name="T15" fmla="*/ 2147483646 h 260"/>
              <a:gd name="T16" fmla="*/ 2147483646 w 666"/>
              <a:gd name="T17" fmla="*/ 2147483646 h 260"/>
              <a:gd name="T18" fmla="*/ 2147483646 w 666"/>
              <a:gd name="T19" fmla="*/ 2147483646 h 260"/>
              <a:gd name="T20" fmla="*/ 2147483646 w 666"/>
              <a:gd name="T21" fmla="*/ 2147483646 h 260"/>
              <a:gd name="T22" fmla="*/ 2147483646 w 666"/>
              <a:gd name="T23" fmla="*/ 2147483646 h 260"/>
              <a:gd name="T24" fmla="*/ 2147483646 w 666"/>
              <a:gd name="T25" fmla="*/ 2147483646 h 260"/>
              <a:gd name="T26" fmla="*/ 2147483646 w 666"/>
              <a:gd name="T27" fmla="*/ 2147483646 h 260"/>
              <a:gd name="T28" fmla="*/ 2147483646 w 666"/>
              <a:gd name="T29" fmla="*/ 2147483646 h 260"/>
              <a:gd name="T30" fmla="*/ 2147483646 w 666"/>
              <a:gd name="T31" fmla="*/ 2147483646 h 260"/>
              <a:gd name="T32" fmla="*/ 2147483646 w 666"/>
              <a:gd name="T33" fmla="*/ 2147483646 h 260"/>
              <a:gd name="T34" fmla="*/ 2147483646 w 666"/>
              <a:gd name="T35" fmla="*/ 2147483646 h 260"/>
              <a:gd name="T36" fmla="*/ 2147483646 w 666"/>
              <a:gd name="T37" fmla="*/ 0 h 260"/>
              <a:gd name="T38" fmla="*/ 2147483646 w 666"/>
              <a:gd name="T39" fmla="*/ 2147483646 h 260"/>
              <a:gd name="T40" fmla="*/ 2147483646 w 666"/>
              <a:gd name="T41" fmla="*/ 2147483646 h 260"/>
              <a:gd name="T42" fmla="*/ 2147483646 w 666"/>
              <a:gd name="T43" fmla="*/ 2147483646 h 260"/>
              <a:gd name="T44" fmla="*/ 2147483646 w 666"/>
              <a:gd name="T45" fmla="*/ 2147483646 h 260"/>
              <a:gd name="T46" fmla="*/ 2147483646 w 666"/>
              <a:gd name="T47" fmla="*/ 2147483646 h 260"/>
              <a:gd name="T48" fmla="*/ 2147483646 w 666"/>
              <a:gd name="T49" fmla="*/ 2147483646 h 260"/>
              <a:gd name="T50" fmla="*/ 2147483646 w 666"/>
              <a:gd name="T51" fmla="*/ 2147483646 h 260"/>
              <a:gd name="T52" fmla="*/ 2147483646 w 666"/>
              <a:gd name="T53" fmla="*/ 2147483646 h 260"/>
              <a:gd name="T54" fmla="*/ 2147483646 w 666"/>
              <a:gd name="T55" fmla="*/ 2147483646 h 260"/>
              <a:gd name="T56" fmla="*/ 2147483646 w 666"/>
              <a:gd name="T57" fmla="*/ 2147483646 h 260"/>
              <a:gd name="T58" fmla="*/ 2147483646 w 666"/>
              <a:gd name="T59" fmla="*/ 2147483646 h 260"/>
              <a:gd name="T60" fmla="*/ 2147483646 w 666"/>
              <a:gd name="T61" fmla="*/ 2147483646 h 260"/>
              <a:gd name="T62" fmla="*/ 2147483646 w 666"/>
              <a:gd name="T63" fmla="*/ 2147483646 h 260"/>
              <a:gd name="T64" fmla="*/ 2147483646 w 666"/>
              <a:gd name="T65" fmla="*/ 2147483646 h 260"/>
              <a:gd name="T66" fmla="*/ 2147483646 w 666"/>
              <a:gd name="T67" fmla="*/ 2147483646 h 260"/>
              <a:gd name="T68" fmla="*/ 2147483646 w 666"/>
              <a:gd name="T69" fmla="*/ 2147483646 h 260"/>
              <a:gd name="T70" fmla="*/ 2147483646 w 666"/>
              <a:gd name="T71" fmla="*/ 2147483646 h 260"/>
              <a:gd name="T72" fmla="*/ 2147483646 w 666"/>
              <a:gd name="T73" fmla="*/ 2147483646 h 260"/>
              <a:gd name="T74" fmla="*/ 2147483646 w 666"/>
              <a:gd name="T75" fmla="*/ 2147483646 h 260"/>
              <a:gd name="T76" fmla="*/ 0 w 666"/>
              <a:gd name="T77" fmla="*/ 2147483646 h 2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6"/>
              <a:gd name="T118" fmla="*/ 0 h 260"/>
              <a:gd name="T119" fmla="*/ 666 w 666"/>
              <a:gd name="T120" fmla="*/ 260 h 2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6" h="260">
                <a:moveTo>
                  <a:pt x="0" y="249"/>
                </a:moveTo>
                <a:lnTo>
                  <a:pt x="4" y="245"/>
                </a:lnTo>
                <a:lnTo>
                  <a:pt x="17" y="238"/>
                </a:lnTo>
                <a:lnTo>
                  <a:pt x="73" y="215"/>
                </a:lnTo>
                <a:lnTo>
                  <a:pt x="133" y="196"/>
                </a:lnTo>
                <a:lnTo>
                  <a:pt x="189" y="181"/>
                </a:lnTo>
                <a:lnTo>
                  <a:pt x="236" y="166"/>
                </a:lnTo>
                <a:lnTo>
                  <a:pt x="266" y="155"/>
                </a:lnTo>
                <a:lnTo>
                  <a:pt x="296" y="147"/>
                </a:lnTo>
                <a:lnTo>
                  <a:pt x="339" y="136"/>
                </a:lnTo>
                <a:lnTo>
                  <a:pt x="382" y="124"/>
                </a:lnTo>
                <a:lnTo>
                  <a:pt x="429" y="109"/>
                </a:lnTo>
                <a:lnTo>
                  <a:pt x="490" y="87"/>
                </a:lnTo>
                <a:lnTo>
                  <a:pt x="550" y="60"/>
                </a:lnTo>
                <a:lnTo>
                  <a:pt x="593" y="34"/>
                </a:lnTo>
                <a:lnTo>
                  <a:pt x="610" y="26"/>
                </a:lnTo>
                <a:lnTo>
                  <a:pt x="623" y="22"/>
                </a:lnTo>
                <a:lnTo>
                  <a:pt x="636" y="15"/>
                </a:lnTo>
                <a:lnTo>
                  <a:pt x="666" y="0"/>
                </a:lnTo>
                <a:lnTo>
                  <a:pt x="653" y="7"/>
                </a:lnTo>
                <a:lnTo>
                  <a:pt x="631" y="22"/>
                </a:lnTo>
                <a:lnTo>
                  <a:pt x="605" y="41"/>
                </a:lnTo>
                <a:lnTo>
                  <a:pt x="571" y="64"/>
                </a:lnTo>
                <a:lnTo>
                  <a:pt x="502" y="102"/>
                </a:lnTo>
                <a:lnTo>
                  <a:pt x="468" y="117"/>
                </a:lnTo>
                <a:lnTo>
                  <a:pt x="442" y="128"/>
                </a:lnTo>
                <a:lnTo>
                  <a:pt x="374" y="147"/>
                </a:lnTo>
                <a:lnTo>
                  <a:pt x="322" y="162"/>
                </a:lnTo>
                <a:lnTo>
                  <a:pt x="288" y="173"/>
                </a:lnTo>
                <a:lnTo>
                  <a:pt x="266" y="177"/>
                </a:lnTo>
                <a:lnTo>
                  <a:pt x="223" y="192"/>
                </a:lnTo>
                <a:lnTo>
                  <a:pt x="193" y="200"/>
                </a:lnTo>
                <a:lnTo>
                  <a:pt x="150" y="215"/>
                </a:lnTo>
                <a:lnTo>
                  <a:pt x="64" y="241"/>
                </a:lnTo>
                <a:lnTo>
                  <a:pt x="47" y="245"/>
                </a:lnTo>
                <a:lnTo>
                  <a:pt x="38" y="253"/>
                </a:lnTo>
                <a:lnTo>
                  <a:pt x="30" y="257"/>
                </a:lnTo>
                <a:lnTo>
                  <a:pt x="13" y="260"/>
                </a:lnTo>
                <a:lnTo>
                  <a:pt x="0" y="249"/>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9" name="Freeform 92">
            <a:extLst>
              <a:ext uri="{FF2B5EF4-FFF2-40B4-BE49-F238E27FC236}">
                <a16:creationId xmlns:a16="http://schemas.microsoft.com/office/drawing/2014/main" id="{2D9D0141-9083-426B-B16F-A8A6C731CB46}"/>
              </a:ext>
            </a:extLst>
          </p:cNvPr>
          <p:cNvSpPr>
            <a:spLocks/>
          </p:cNvSpPr>
          <p:nvPr/>
        </p:nvSpPr>
        <p:spPr bwMode="auto">
          <a:xfrm>
            <a:off x="2338388" y="6269039"/>
            <a:ext cx="463550" cy="282575"/>
          </a:xfrm>
          <a:custGeom>
            <a:avLst/>
            <a:gdLst>
              <a:gd name="T0" fmla="*/ 2147483646 w 292"/>
              <a:gd name="T1" fmla="*/ 2147483646 h 178"/>
              <a:gd name="T2" fmla="*/ 2147483646 w 292"/>
              <a:gd name="T3" fmla="*/ 2147483646 h 178"/>
              <a:gd name="T4" fmla="*/ 2147483646 w 292"/>
              <a:gd name="T5" fmla="*/ 2147483646 h 178"/>
              <a:gd name="T6" fmla="*/ 2147483646 w 292"/>
              <a:gd name="T7" fmla="*/ 2147483646 h 178"/>
              <a:gd name="T8" fmla="*/ 2147483646 w 292"/>
              <a:gd name="T9" fmla="*/ 2147483646 h 178"/>
              <a:gd name="T10" fmla="*/ 2147483646 w 292"/>
              <a:gd name="T11" fmla="*/ 2147483646 h 178"/>
              <a:gd name="T12" fmla="*/ 2147483646 w 292"/>
              <a:gd name="T13" fmla="*/ 2147483646 h 178"/>
              <a:gd name="T14" fmla="*/ 2147483646 w 292"/>
              <a:gd name="T15" fmla="*/ 2147483646 h 178"/>
              <a:gd name="T16" fmla="*/ 2147483646 w 292"/>
              <a:gd name="T17" fmla="*/ 2147483646 h 178"/>
              <a:gd name="T18" fmla="*/ 2147483646 w 292"/>
              <a:gd name="T19" fmla="*/ 2147483646 h 178"/>
              <a:gd name="T20" fmla="*/ 2147483646 w 292"/>
              <a:gd name="T21" fmla="*/ 2147483646 h 178"/>
              <a:gd name="T22" fmla="*/ 2147483646 w 292"/>
              <a:gd name="T23" fmla="*/ 2147483646 h 178"/>
              <a:gd name="T24" fmla="*/ 2147483646 w 292"/>
              <a:gd name="T25" fmla="*/ 0 h 178"/>
              <a:gd name="T26" fmla="*/ 2147483646 w 292"/>
              <a:gd name="T27" fmla="*/ 0 h 178"/>
              <a:gd name="T28" fmla="*/ 2147483646 w 292"/>
              <a:gd name="T29" fmla="*/ 2147483646 h 178"/>
              <a:gd name="T30" fmla="*/ 2147483646 w 292"/>
              <a:gd name="T31" fmla="*/ 2147483646 h 178"/>
              <a:gd name="T32" fmla="*/ 2147483646 w 292"/>
              <a:gd name="T33" fmla="*/ 2147483646 h 178"/>
              <a:gd name="T34" fmla="*/ 2147483646 w 292"/>
              <a:gd name="T35" fmla="*/ 2147483646 h 178"/>
              <a:gd name="T36" fmla="*/ 2147483646 w 292"/>
              <a:gd name="T37" fmla="*/ 2147483646 h 178"/>
              <a:gd name="T38" fmla="*/ 2147483646 w 292"/>
              <a:gd name="T39" fmla="*/ 2147483646 h 178"/>
              <a:gd name="T40" fmla="*/ 2147483646 w 292"/>
              <a:gd name="T41" fmla="*/ 2147483646 h 178"/>
              <a:gd name="T42" fmla="*/ 2147483646 w 292"/>
              <a:gd name="T43" fmla="*/ 2147483646 h 178"/>
              <a:gd name="T44" fmla="*/ 0 w 292"/>
              <a:gd name="T45" fmla="*/ 2147483646 h 178"/>
              <a:gd name="T46" fmla="*/ 2147483646 w 292"/>
              <a:gd name="T47" fmla="*/ 2147483646 h 178"/>
              <a:gd name="T48" fmla="*/ 2147483646 w 292"/>
              <a:gd name="T49" fmla="*/ 2147483646 h 178"/>
              <a:gd name="T50" fmla="*/ 2147483646 w 292"/>
              <a:gd name="T51" fmla="*/ 2147483646 h 178"/>
              <a:gd name="T52" fmla="*/ 2147483646 w 292"/>
              <a:gd name="T53" fmla="*/ 2147483646 h 178"/>
              <a:gd name="T54" fmla="*/ 2147483646 w 292"/>
              <a:gd name="T55" fmla="*/ 2147483646 h 178"/>
              <a:gd name="T56" fmla="*/ 2147483646 w 292"/>
              <a:gd name="T57" fmla="*/ 2147483646 h 178"/>
              <a:gd name="T58" fmla="*/ 2147483646 w 292"/>
              <a:gd name="T59" fmla="*/ 2147483646 h 178"/>
              <a:gd name="T60" fmla="*/ 2147483646 w 292"/>
              <a:gd name="T61" fmla="*/ 2147483646 h 178"/>
              <a:gd name="T62" fmla="*/ 2147483646 w 292"/>
              <a:gd name="T63" fmla="*/ 2147483646 h 178"/>
              <a:gd name="T64" fmla="*/ 2147483646 w 292"/>
              <a:gd name="T65" fmla="*/ 2147483646 h 178"/>
              <a:gd name="T66" fmla="*/ 2147483646 w 292"/>
              <a:gd name="T67" fmla="*/ 2147483646 h 178"/>
              <a:gd name="T68" fmla="*/ 2147483646 w 292"/>
              <a:gd name="T69" fmla="*/ 2147483646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78"/>
              <a:gd name="T107" fmla="*/ 292 w 292"/>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78">
                <a:moveTo>
                  <a:pt x="103" y="167"/>
                </a:moveTo>
                <a:lnTo>
                  <a:pt x="180" y="178"/>
                </a:lnTo>
                <a:lnTo>
                  <a:pt x="197" y="174"/>
                </a:lnTo>
                <a:lnTo>
                  <a:pt x="210" y="167"/>
                </a:lnTo>
                <a:lnTo>
                  <a:pt x="275" y="110"/>
                </a:lnTo>
                <a:lnTo>
                  <a:pt x="292" y="83"/>
                </a:lnTo>
                <a:lnTo>
                  <a:pt x="292" y="61"/>
                </a:lnTo>
                <a:lnTo>
                  <a:pt x="283" y="49"/>
                </a:lnTo>
                <a:lnTo>
                  <a:pt x="266" y="38"/>
                </a:lnTo>
                <a:lnTo>
                  <a:pt x="232" y="23"/>
                </a:lnTo>
                <a:lnTo>
                  <a:pt x="227" y="12"/>
                </a:lnTo>
                <a:lnTo>
                  <a:pt x="223" y="4"/>
                </a:lnTo>
                <a:lnTo>
                  <a:pt x="219" y="0"/>
                </a:lnTo>
                <a:lnTo>
                  <a:pt x="202" y="0"/>
                </a:lnTo>
                <a:lnTo>
                  <a:pt x="189" y="12"/>
                </a:lnTo>
                <a:lnTo>
                  <a:pt x="167" y="34"/>
                </a:lnTo>
                <a:lnTo>
                  <a:pt x="146" y="49"/>
                </a:lnTo>
                <a:lnTo>
                  <a:pt x="124" y="61"/>
                </a:lnTo>
                <a:lnTo>
                  <a:pt x="81" y="68"/>
                </a:lnTo>
                <a:lnTo>
                  <a:pt x="38" y="83"/>
                </a:lnTo>
                <a:lnTo>
                  <a:pt x="21" y="95"/>
                </a:lnTo>
                <a:lnTo>
                  <a:pt x="4" y="114"/>
                </a:lnTo>
                <a:lnTo>
                  <a:pt x="0" y="117"/>
                </a:lnTo>
                <a:lnTo>
                  <a:pt x="8" y="121"/>
                </a:lnTo>
                <a:lnTo>
                  <a:pt x="30" y="114"/>
                </a:lnTo>
                <a:lnTo>
                  <a:pt x="55" y="102"/>
                </a:lnTo>
                <a:lnTo>
                  <a:pt x="60" y="102"/>
                </a:lnTo>
                <a:lnTo>
                  <a:pt x="55" y="106"/>
                </a:lnTo>
                <a:lnTo>
                  <a:pt x="47" y="114"/>
                </a:lnTo>
                <a:lnTo>
                  <a:pt x="30" y="121"/>
                </a:lnTo>
                <a:lnTo>
                  <a:pt x="17" y="129"/>
                </a:lnTo>
                <a:lnTo>
                  <a:pt x="13" y="136"/>
                </a:lnTo>
                <a:lnTo>
                  <a:pt x="30" y="151"/>
                </a:lnTo>
                <a:lnTo>
                  <a:pt x="64" y="163"/>
                </a:lnTo>
                <a:lnTo>
                  <a:pt x="103" y="167"/>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0" name="Freeform 93">
            <a:extLst>
              <a:ext uri="{FF2B5EF4-FFF2-40B4-BE49-F238E27FC236}">
                <a16:creationId xmlns:a16="http://schemas.microsoft.com/office/drawing/2014/main" id="{27C37F53-D879-40E1-9DEC-3429D0AD30D2}"/>
              </a:ext>
            </a:extLst>
          </p:cNvPr>
          <p:cNvSpPr>
            <a:spLocks/>
          </p:cNvSpPr>
          <p:nvPr/>
        </p:nvSpPr>
        <p:spPr bwMode="auto">
          <a:xfrm>
            <a:off x="2466976" y="6335714"/>
            <a:ext cx="341313" cy="257175"/>
          </a:xfrm>
          <a:custGeom>
            <a:avLst/>
            <a:gdLst>
              <a:gd name="T0" fmla="*/ 2147483646 w 215"/>
              <a:gd name="T1" fmla="*/ 2147483646 h 162"/>
              <a:gd name="T2" fmla="*/ 2147483646 w 215"/>
              <a:gd name="T3" fmla="*/ 2147483646 h 162"/>
              <a:gd name="T4" fmla="*/ 2147483646 w 215"/>
              <a:gd name="T5" fmla="*/ 2147483646 h 162"/>
              <a:gd name="T6" fmla="*/ 2147483646 w 215"/>
              <a:gd name="T7" fmla="*/ 2147483646 h 162"/>
              <a:gd name="T8" fmla="*/ 2147483646 w 215"/>
              <a:gd name="T9" fmla="*/ 2147483646 h 162"/>
              <a:gd name="T10" fmla="*/ 2147483646 w 215"/>
              <a:gd name="T11" fmla="*/ 2147483646 h 162"/>
              <a:gd name="T12" fmla="*/ 2147483646 w 215"/>
              <a:gd name="T13" fmla="*/ 2147483646 h 162"/>
              <a:gd name="T14" fmla="*/ 2147483646 w 215"/>
              <a:gd name="T15" fmla="*/ 2147483646 h 162"/>
              <a:gd name="T16" fmla="*/ 0 w 215"/>
              <a:gd name="T17" fmla="*/ 2147483646 h 162"/>
              <a:gd name="T18" fmla="*/ 2147483646 w 215"/>
              <a:gd name="T19" fmla="*/ 2147483646 h 162"/>
              <a:gd name="T20" fmla="*/ 2147483646 w 215"/>
              <a:gd name="T21" fmla="*/ 2147483646 h 162"/>
              <a:gd name="T22" fmla="*/ 2147483646 w 215"/>
              <a:gd name="T23" fmla="*/ 2147483646 h 162"/>
              <a:gd name="T24" fmla="*/ 2147483646 w 215"/>
              <a:gd name="T25" fmla="*/ 2147483646 h 162"/>
              <a:gd name="T26" fmla="*/ 2147483646 w 215"/>
              <a:gd name="T27" fmla="*/ 2147483646 h 162"/>
              <a:gd name="T28" fmla="*/ 2147483646 w 215"/>
              <a:gd name="T29" fmla="*/ 2147483646 h 162"/>
              <a:gd name="T30" fmla="*/ 2147483646 w 215"/>
              <a:gd name="T31" fmla="*/ 2147483646 h 162"/>
              <a:gd name="T32" fmla="*/ 2147483646 w 215"/>
              <a:gd name="T33" fmla="*/ 2147483646 h 162"/>
              <a:gd name="T34" fmla="*/ 2147483646 w 215"/>
              <a:gd name="T35" fmla="*/ 2147483646 h 162"/>
              <a:gd name="T36" fmla="*/ 2147483646 w 215"/>
              <a:gd name="T37" fmla="*/ 0 h 162"/>
              <a:gd name="T38" fmla="*/ 2147483646 w 215"/>
              <a:gd name="T39" fmla="*/ 0 h 162"/>
              <a:gd name="T40" fmla="*/ 2147483646 w 215"/>
              <a:gd name="T41" fmla="*/ 2147483646 h 162"/>
              <a:gd name="T42" fmla="*/ 2147483646 w 215"/>
              <a:gd name="T43" fmla="*/ 2147483646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5"/>
              <a:gd name="T67" fmla="*/ 0 h 162"/>
              <a:gd name="T68" fmla="*/ 215 w 215"/>
              <a:gd name="T69" fmla="*/ 162 h 1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5" h="162">
                <a:moveTo>
                  <a:pt x="215" y="19"/>
                </a:moveTo>
                <a:lnTo>
                  <a:pt x="211" y="53"/>
                </a:lnTo>
                <a:lnTo>
                  <a:pt x="198" y="83"/>
                </a:lnTo>
                <a:lnTo>
                  <a:pt x="181" y="109"/>
                </a:lnTo>
                <a:lnTo>
                  <a:pt x="151" y="125"/>
                </a:lnTo>
                <a:lnTo>
                  <a:pt x="112" y="140"/>
                </a:lnTo>
                <a:lnTo>
                  <a:pt x="78" y="147"/>
                </a:lnTo>
                <a:lnTo>
                  <a:pt x="17" y="162"/>
                </a:lnTo>
                <a:lnTo>
                  <a:pt x="0" y="162"/>
                </a:lnTo>
                <a:lnTo>
                  <a:pt x="17" y="155"/>
                </a:lnTo>
                <a:lnTo>
                  <a:pt x="17" y="147"/>
                </a:lnTo>
                <a:lnTo>
                  <a:pt x="13" y="143"/>
                </a:lnTo>
                <a:lnTo>
                  <a:pt x="26" y="140"/>
                </a:lnTo>
                <a:lnTo>
                  <a:pt x="35" y="132"/>
                </a:lnTo>
                <a:lnTo>
                  <a:pt x="56" y="121"/>
                </a:lnTo>
                <a:lnTo>
                  <a:pt x="129" y="53"/>
                </a:lnTo>
                <a:lnTo>
                  <a:pt x="142" y="26"/>
                </a:lnTo>
                <a:lnTo>
                  <a:pt x="159" y="11"/>
                </a:lnTo>
                <a:lnTo>
                  <a:pt x="176" y="0"/>
                </a:lnTo>
                <a:lnTo>
                  <a:pt x="194" y="0"/>
                </a:lnTo>
                <a:lnTo>
                  <a:pt x="211" y="7"/>
                </a:lnTo>
                <a:lnTo>
                  <a:pt x="215" y="19"/>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1" name="Freeform 94">
            <a:extLst>
              <a:ext uri="{FF2B5EF4-FFF2-40B4-BE49-F238E27FC236}">
                <a16:creationId xmlns:a16="http://schemas.microsoft.com/office/drawing/2014/main" id="{ABD69766-BEAA-44B7-A452-1F151FED7031}"/>
              </a:ext>
            </a:extLst>
          </p:cNvPr>
          <p:cNvSpPr>
            <a:spLocks/>
          </p:cNvSpPr>
          <p:nvPr/>
        </p:nvSpPr>
        <p:spPr bwMode="auto">
          <a:xfrm>
            <a:off x="1874838" y="5435601"/>
            <a:ext cx="265112" cy="180975"/>
          </a:xfrm>
          <a:custGeom>
            <a:avLst/>
            <a:gdLst>
              <a:gd name="T0" fmla="*/ 2147483646 w 167"/>
              <a:gd name="T1" fmla="*/ 2147483646 h 114"/>
              <a:gd name="T2" fmla="*/ 2147483646 w 167"/>
              <a:gd name="T3" fmla="*/ 2147483646 h 114"/>
              <a:gd name="T4" fmla="*/ 2147483646 w 167"/>
              <a:gd name="T5" fmla="*/ 2147483646 h 114"/>
              <a:gd name="T6" fmla="*/ 2147483646 w 167"/>
              <a:gd name="T7" fmla="*/ 2147483646 h 114"/>
              <a:gd name="T8" fmla="*/ 2147483646 w 167"/>
              <a:gd name="T9" fmla="*/ 2147483646 h 114"/>
              <a:gd name="T10" fmla="*/ 2147483646 w 167"/>
              <a:gd name="T11" fmla="*/ 2147483646 h 114"/>
              <a:gd name="T12" fmla="*/ 2147483646 w 167"/>
              <a:gd name="T13" fmla="*/ 2147483646 h 114"/>
              <a:gd name="T14" fmla="*/ 2147483646 w 167"/>
              <a:gd name="T15" fmla="*/ 2147483646 h 114"/>
              <a:gd name="T16" fmla="*/ 2147483646 w 167"/>
              <a:gd name="T17" fmla="*/ 2147483646 h 114"/>
              <a:gd name="T18" fmla="*/ 0 w 167"/>
              <a:gd name="T19" fmla="*/ 2147483646 h 114"/>
              <a:gd name="T20" fmla="*/ 2147483646 w 167"/>
              <a:gd name="T21" fmla="*/ 0 h 114"/>
              <a:gd name="T22" fmla="*/ 2147483646 w 167"/>
              <a:gd name="T23" fmla="*/ 2147483646 h 114"/>
              <a:gd name="T24" fmla="*/ 2147483646 w 167"/>
              <a:gd name="T25" fmla="*/ 2147483646 h 114"/>
              <a:gd name="T26" fmla="*/ 2147483646 w 167"/>
              <a:gd name="T27" fmla="*/ 2147483646 h 114"/>
              <a:gd name="T28" fmla="*/ 2147483646 w 167"/>
              <a:gd name="T29" fmla="*/ 2147483646 h 114"/>
              <a:gd name="T30" fmla="*/ 2147483646 w 167"/>
              <a:gd name="T31" fmla="*/ 2147483646 h 114"/>
              <a:gd name="T32" fmla="*/ 2147483646 w 167"/>
              <a:gd name="T33" fmla="*/ 2147483646 h 114"/>
              <a:gd name="T34" fmla="*/ 2147483646 w 167"/>
              <a:gd name="T35" fmla="*/ 2147483646 h 114"/>
              <a:gd name="T36" fmla="*/ 2147483646 w 167"/>
              <a:gd name="T37" fmla="*/ 2147483646 h 114"/>
              <a:gd name="T38" fmla="*/ 2147483646 w 167"/>
              <a:gd name="T39" fmla="*/ 2147483646 h 114"/>
              <a:gd name="T40" fmla="*/ 2147483646 w 167"/>
              <a:gd name="T41" fmla="*/ 2147483646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
              <a:gd name="T64" fmla="*/ 0 h 114"/>
              <a:gd name="T65" fmla="*/ 167 w 167"/>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 h="114">
                <a:moveTo>
                  <a:pt x="167" y="106"/>
                </a:moveTo>
                <a:lnTo>
                  <a:pt x="154" y="106"/>
                </a:lnTo>
                <a:lnTo>
                  <a:pt x="128" y="114"/>
                </a:lnTo>
                <a:lnTo>
                  <a:pt x="111" y="114"/>
                </a:lnTo>
                <a:lnTo>
                  <a:pt x="73" y="110"/>
                </a:lnTo>
                <a:lnTo>
                  <a:pt x="60" y="106"/>
                </a:lnTo>
                <a:lnTo>
                  <a:pt x="34" y="95"/>
                </a:lnTo>
                <a:lnTo>
                  <a:pt x="12" y="83"/>
                </a:lnTo>
                <a:lnTo>
                  <a:pt x="4" y="64"/>
                </a:lnTo>
                <a:lnTo>
                  <a:pt x="0" y="34"/>
                </a:lnTo>
                <a:lnTo>
                  <a:pt x="8" y="0"/>
                </a:lnTo>
                <a:lnTo>
                  <a:pt x="21" y="23"/>
                </a:lnTo>
                <a:lnTo>
                  <a:pt x="25" y="38"/>
                </a:lnTo>
                <a:lnTo>
                  <a:pt x="38" y="57"/>
                </a:lnTo>
                <a:lnTo>
                  <a:pt x="55" y="68"/>
                </a:lnTo>
                <a:lnTo>
                  <a:pt x="68" y="72"/>
                </a:lnTo>
                <a:lnTo>
                  <a:pt x="98" y="80"/>
                </a:lnTo>
                <a:lnTo>
                  <a:pt x="120" y="91"/>
                </a:lnTo>
                <a:lnTo>
                  <a:pt x="133" y="95"/>
                </a:lnTo>
                <a:lnTo>
                  <a:pt x="154" y="102"/>
                </a:lnTo>
                <a:lnTo>
                  <a:pt x="167" y="106"/>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2" name="Freeform 95">
            <a:extLst>
              <a:ext uri="{FF2B5EF4-FFF2-40B4-BE49-F238E27FC236}">
                <a16:creationId xmlns:a16="http://schemas.microsoft.com/office/drawing/2014/main" id="{B102A9C6-E693-489A-B128-01AE2AF77586}"/>
              </a:ext>
            </a:extLst>
          </p:cNvPr>
          <p:cNvSpPr>
            <a:spLocks/>
          </p:cNvSpPr>
          <p:nvPr/>
        </p:nvSpPr>
        <p:spPr bwMode="auto">
          <a:xfrm>
            <a:off x="2166938" y="5724526"/>
            <a:ext cx="1111250" cy="250825"/>
          </a:xfrm>
          <a:custGeom>
            <a:avLst/>
            <a:gdLst>
              <a:gd name="T0" fmla="*/ 2147483646 w 700"/>
              <a:gd name="T1" fmla="*/ 0 h 158"/>
              <a:gd name="T2" fmla="*/ 2147483646 w 700"/>
              <a:gd name="T3" fmla="*/ 0 h 158"/>
              <a:gd name="T4" fmla="*/ 2147483646 w 700"/>
              <a:gd name="T5" fmla="*/ 2147483646 h 158"/>
              <a:gd name="T6" fmla="*/ 2147483646 w 700"/>
              <a:gd name="T7" fmla="*/ 2147483646 h 158"/>
              <a:gd name="T8" fmla="*/ 2147483646 w 700"/>
              <a:gd name="T9" fmla="*/ 2147483646 h 158"/>
              <a:gd name="T10" fmla="*/ 2147483646 w 700"/>
              <a:gd name="T11" fmla="*/ 2147483646 h 158"/>
              <a:gd name="T12" fmla="*/ 2147483646 w 700"/>
              <a:gd name="T13" fmla="*/ 2147483646 h 158"/>
              <a:gd name="T14" fmla="*/ 2147483646 w 700"/>
              <a:gd name="T15" fmla="*/ 2147483646 h 158"/>
              <a:gd name="T16" fmla="*/ 2147483646 w 700"/>
              <a:gd name="T17" fmla="*/ 2147483646 h 158"/>
              <a:gd name="T18" fmla="*/ 2147483646 w 700"/>
              <a:gd name="T19" fmla="*/ 2147483646 h 158"/>
              <a:gd name="T20" fmla="*/ 2147483646 w 700"/>
              <a:gd name="T21" fmla="*/ 2147483646 h 158"/>
              <a:gd name="T22" fmla="*/ 2147483646 w 700"/>
              <a:gd name="T23" fmla="*/ 2147483646 h 158"/>
              <a:gd name="T24" fmla="*/ 2147483646 w 700"/>
              <a:gd name="T25" fmla="*/ 2147483646 h 158"/>
              <a:gd name="T26" fmla="*/ 2147483646 w 700"/>
              <a:gd name="T27" fmla="*/ 2147483646 h 158"/>
              <a:gd name="T28" fmla="*/ 2147483646 w 700"/>
              <a:gd name="T29" fmla="*/ 2147483646 h 158"/>
              <a:gd name="T30" fmla="*/ 2147483646 w 700"/>
              <a:gd name="T31" fmla="*/ 2147483646 h 158"/>
              <a:gd name="T32" fmla="*/ 2147483646 w 700"/>
              <a:gd name="T33" fmla="*/ 2147483646 h 158"/>
              <a:gd name="T34" fmla="*/ 2147483646 w 700"/>
              <a:gd name="T35" fmla="*/ 2147483646 h 158"/>
              <a:gd name="T36" fmla="*/ 2147483646 w 700"/>
              <a:gd name="T37" fmla="*/ 2147483646 h 158"/>
              <a:gd name="T38" fmla="*/ 2147483646 w 700"/>
              <a:gd name="T39" fmla="*/ 2147483646 h 158"/>
              <a:gd name="T40" fmla="*/ 2147483646 w 700"/>
              <a:gd name="T41" fmla="*/ 2147483646 h 158"/>
              <a:gd name="T42" fmla="*/ 2147483646 w 700"/>
              <a:gd name="T43" fmla="*/ 2147483646 h 158"/>
              <a:gd name="T44" fmla="*/ 2147483646 w 700"/>
              <a:gd name="T45" fmla="*/ 2147483646 h 158"/>
              <a:gd name="T46" fmla="*/ 2147483646 w 700"/>
              <a:gd name="T47" fmla="*/ 2147483646 h 158"/>
              <a:gd name="T48" fmla="*/ 2147483646 w 700"/>
              <a:gd name="T49" fmla="*/ 2147483646 h 158"/>
              <a:gd name="T50" fmla="*/ 2147483646 w 700"/>
              <a:gd name="T51" fmla="*/ 2147483646 h 158"/>
              <a:gd name="T52" fmla="*/ 2147483646 w 700"/>
              <a:gd name="T53" fmla="*/ 2147483646 h 158"/>
              <a:gd name="T54" fmla="*/ 2147483646 w 700"/>
              <a:gd name="T55" fmla="*/ 2147483646 h 158"/>
              <a:gd name="T56" fmla="*/ 2147483646 w 700"/>
              <a:gd name="T57" fmla="*/ 2147483646 h 158"/>
              <a:gd name="T58" fmla="*/ 2147483646 w 700"/>
              <a:gd name="T59" fmla="*/ 2147483646 h 158"/>
              <a:gd name="T60" fmla="*/ 2147483646 w 700"/>
              <a:gd name="T61" fmla="*/ 2147483646 h 158"/>
              <a:gd name="T62" fmla="*/ 2147483646 w 700"/>
              <a:gd name="T63" fmla="*/ 2147483646 h 158"/>
              <a:gd name="T64" fmla="*/ 2147483646 w 700"/>
              <a:gd name="T65" fmla="*/ 2147483646 h 158"/>
              <a:gd name="T66" fmla="*/ 2147483646 w 700"/>
              <a:gd name="T67" fmla="*/ 2147483646 h 158"/>
              <a:gd name="T68" fmla="*/ 2147483646 w 700"/>
              <a:gd name="T69" fmla="*/ 2147483646 h 158"/>
              <a:gd name="T70" fmla="*/ 2147483646 w 700"/>
              <a:gd name="T71" fmla="*/ 2147483646 h 158"/>
              <a:gd name="T72" fmla="*/ 2147483646 w 700"/>
              <a:gd name="T73" fmla="*/ 2147483646 h 158"/>
              <a:gd name="T74" fmla="*/ 2147483646 w 700"/>
              <a:gd name="T75" fmla="*/ 2147483646 h 158"/>
              <a:gd name="T76" fmla="*/ 2147483646 w 700"/>
              <a:gd name="T77" fmla="*/ 2147483646 h 158"/>
              <a:gd name="T78" fmla="*/ 0 w 700"/>
              <a:gd name="T79" fmla="*/ 2147483646 h 158"/>
              <a:gd name="T80" fmla="*/ 2147483646 w 700"/>
              <a:gd name="T81" fmla="*/ 0 h 1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0"/>
              <a:gd name="T124" fmla="*/ 0 h 158"/>
              <a:gd name="T125" fmla="*/ 700 w 700"/>
              <a:gd name="T126" fmla="*/ 158 h 1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0" h="158">
                <a:moveTo>
                  <a:pt x="5" y="0"/>
                </a:moveTo>
                <a:lnTo>
                  <a:pt x="9" y="0"/>
                </a:lnTo>
                <a:lnTo>
                  <a:pt x="22" y="3"/>
                </a:lnTo>
                <a:lnTo>
                  <a:pt x="82" y="11"/>
                </a:lnTo>
                <a:lnTo>
                  <a:pt x="146" y="30"/>
                </a:lnTo>
                <a:lnTo>
                  <a:pt x="202" y="49"/>
                </a:lnTo>
                <a:lnTo>
                  <a:pt x="245" y="64"/>
                </a:lnTo>
                <a:lnTo>
                  <a:pt x="279" y="71"/>
                </a:lnTo>
                <a:lnTo>
                  <a:pt x="305" y="79"/>
                </a:lnTo>
                <a:lnTo>
                  <a:pt x="348" y="90"/>
                </a:lnTo>
                <a:lnTo>
                  <a:pt x="391" y="105"/>
                </a:lnTo>
                <a:lnTo>
                  <a:pt x="438" y="117"/>
                </a:lnTo>
                <a:lnTo>
                  <a:pt x="499" y="132"/>
                </a:lnTo>
                <a:lnTo>
                  <a:pt x="567" y="143"/>
                </a:lnTo>
                <a:lnTo>
                  <a:pt x="597" y="147"/>
                </a:lnTo>
                <a:lnTo>
                  <a:pt x="623" y="147"/>
                </a:lnTo>
                <a:lnTo>
                  <a:pt x="640" y="151"/>
                </a:lnTo>
                <a:lnTo>
                  <a:pt x="649" y="151"/>
                </a:lnTo>
                <a:lnTo>
                  <a:pt x="657" y="151"/>
                </a:lnTo>
                <a:lnTo>
                  <a:pt x="666" y="154"/>
                </a:lnTo>
                <a:lnTo>
                  <a:pt x="700" y="158"/>
                </a:lnTo>
                <a:lnTo>
                  <a:pt x="688" y="158"/>
                </a:lnTo>
                <a:lnTo>
                  <a:pt x="657" y="158"/>
                </a:lnTo>
                <a:lnTo>
                  <a:pt x="623" y="158"/>
                </a:lnTo>
                <a:lnTo>
                  <a:pt x="584" y="158"/>
                </a:lnTo>
                <a:lnTo>
                  <a:pt x="503" y="151"/>
                </a:lnTo>
                <a:lnTo>
                  <a:pt x="464" y="147"/>
                </a:lnTo>
                <a:lnTo>
                  <a:pt x="434" y="139"/>
                </a:lnTo>
                <a:lnTo>
                  <a:pt x="365" y="120"/>
                </a:lnTo>
                <a:lnTo>
                  <a:pt x="318" y="105"/>
                </a:lnTo>
                <a:lnTo>
                  <a:pt x="279" y="90"/>
                </a:lnTo>
                <a:lnTo>
                  <a:pt x="262" y="86"/>
                </a:lnTo>
                <a:lnTo>
                  <a:pt x="219" y="75"/>
                </a:lnTo>
                <a:lnTo>
                  <a:pt x="189" y="64"/>
                </a:lnTo>
                <a:lnTo>
                  <a:pt x="146" y="52"/>
                </a:lnTo>
                <a:lnTo>
                  <a:pt x="56" y="26"/>
                </a:lnTo>
                <a:lnTo>
                  <a:pt x="39" y="22"/>
                </a:lnTo>
                <a:lnTo>
                  <a:pt x="30" y="22"/>
                </a:lnTo>
                <a:lnTo>
                  <a:pt x="17" y="22"/>
                </a:lnTo>
                <a:lnTo>
                  <a:pt x="0" y="15"/>
                </a:lnTo>
                <a:lnTo>
                  <a:pt x="5" y="0"/>
                </a:lnTo>
                <a:close/>
              </a:path>
            </a:pathLst>
          </a:custGeom>
          <a:solidFill>
            <a:srgbClr val="40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3" name="Freeform 96">
            <a:extLst>
              <a:ext uri="{FF2B5EF4-FFF2-40B4-BE49-F238E27FC236}">
                <a16:creationId xmlns:a16="http://schemas.microsoft.com/office/drawing/2014/main" id="{3E8BA0BD-92A7-4BB7-9A9F-D1A9527CE7EE}"/>
              </a:ext>
            </a:extLst>
          </p:cNvPr>
          <p:cNvSpPr>
            <a:spLocks/>
          </p:cNvSpPr>
          <p:nvPr/>
        </p:nvSpPr>
        <p:spPr bwMode="auto">
          <a:xfrm>
            <a:off x="1744663" y="5556251"/>
            <a:ext cx="436562" cy="250825"/>
          </a:xfrm>
          <a:custGeom>
            <a:avLst/>
            <a:gdLst>
              <a:gd name="T0" fmla="*/ 2147483646 w 275"/>
              <a:gd name="T1" fmla="*/ 2147483646 h 158"/>
              <a:gd name="T2" fmla="*/ 2147483646 w 275"/>
              <a:gd name="T3" fmla="*/ 2147483646 h 158"/>
              <a:gd name="T4" fmla="*/ 2147483646 w 275"/>
              <a:gd name="T5" fmla="*/ 2147483646 h 158"/>
              <a:gd name="T6" fmla="*/ 2147483646 w 275"/>
              <a:gd name="T7" fmla="*/ 2147483646 h 158"/>
              <a:gd name="T8" fmla="*/ 2147483646 w 275"/>
              <a:gd name="T9" fmla="*/ 2147483646 h 158"/>
              <a:gd name="T10" fmla="*/ 2147483646 w 275"/>
              <a:gd name="T11" fmla="*/ 2147483646 h 158"/>
              <a:gd name="T12" fmla="*/ 2147483646 w 275"/>
              <a:gd name="T13" fmla="*/ 2147483646 h 158"/>
              <a:gd name="T14" fmla="*/ 2147483646 w 275"/>
              <a:gd name="T15" fmla="*/ 2147483646 h 158"/>
              <a:gd name="T16" fmla="*/ 2147483646 w 275"/>
              <a:gd name="T17" fmla="*/ 2147483646 h 158"/>
              <a:gd name="T18" fmla="*/ 2147483646 w 275"/>
              <a:gd name="T19" fmla="*/ 2147483646 h 158"/>
              <a:gd name="T20" fmla="*/ 2147483646 w 275"/>
              <a:gd name="T21" fmla="*/ 2147483646 h 158"/>
              <a:gd name="T22" fmla="*/ 2147483646 w 275"/>
              <a:gd name="T23" fmla="*/ 2147483646 h 158"/>
              <a:gd name="T24" fmla="*/ 2147483646 w 275"/>
              <a:gd name="T25" fmla="*/ 2147483646 h 158"/>
              <a:gd name="T26" fmla="*/ 2147483646 w 275"/>
              <a:gd name="T27" fmla="*/ 2147483646 h 158"/>
              <a:gd name="T28" fmla="*/ 2147483646 w 275"/>
              <a:gd name="T29" fmla="*/ 2147483646 h 158"/>
              <a:gd name="T30" fmla="*/ 2147483646 w 275"/>
              <a:gd name="T31" fmla="*/ 2147483646 h 158"/>
              <a:gd name="T32" fmla="*/ 2147483646 w 275"/>
              <a:gd name="T33" fmla="*/ 2147483646 h 158"/>
              <a:gd name="T34" fmla="*/ 2147483646 w 275"/>
              <a:gd name="T35" fmla="*/ 2147483646 h 158"/>
              <a:gd name="T36" fmla="*/ 2147483646 w 275"/>
              <a:gd name="T37" fmla="*/ 2147483646 h 158"/>
              <a:gd name="T38" fmla="*/ 2147483646 w 275"/>
              <a:gd name="T39" fmla="*/ 0 h 158"/>
              <a:gd name="T40" fmla="*/ 2147483646 w 275"/>
              <a:gd name="T41" fmla="*/ 0 h 158"/>
              <a:gd name="T42" fmla="*/ 2147483646 w 275"/>
              <a:gd name="T43" fmla="*/ 2147483646 h 158"/>
              <a:gd name="T44" fmla="*/ 2147483646 w 275"/>
              <a:gd name="T45" fmla="*/ 2147483646 h 158"/>
              <a:gd name="T46" fmla="*/ 2147483646 w 275"/>
              <a:gd name="T47" fmla="*/ 2147483646 h 158"/>
              <a:gd name="T48" fmla="*/ 2147483646 w 275"/>
              <a:gd name="T49" fmla="*/ 2147483646 h 158"/>
              <a:gd name="T50" fmla="*/ 2147483646 w 275"/>
              <a:gd name="T51" fmla="*/ 2147483646 h 158"/>
              <a:gd name="T52" fmla="*/ 2147483646 w 275"/>
              <a:gd name="T53" fmla="*/ 2147483646 h 158"/>
              <a:gd name="T54" fmla="*/ 2147483646 w 275"/>
              <a:gd name="T55" fmla="*/ 2147483646 h 158"/>
              <a:gd name="T56" fmla="*/ 2147483646 w 275"/>
              <a:gd name="T57" fmla="*/ 2147483646 h 158"/>
              <a:gd name="T58" fmla="*/ 2147483646 w 275"/>
              <a:gd name="T59" fmla="*/ 2147483646 h 158"/>
              <a:gd name="T60" fmla="*/ 2147483646 w 275"/>
              <a:gd name="T61" fmla="*/ 2147483646 h 158"/>
              <a:gd name="T62" fmla="*/ 2147483646 w 275"/>
              <a:gd name="T63" fmla="*/ 2147483646 h 158"/>
              <a:gd name="T64" fmla="*/ 0 w 275"/>
              <a:gd name="T65" fmla="*/ 2147483646 h 158"/>
              <a:gd name="T66" fmla="*/ 2147483646 w 275"/>
              <a:gd name="T67" fmla="*/ 2147483646 h 158"/>
              <a:gd name="T68" fmla="*/ 2147483646 w 275"/>
              <a:gd name="T69" fmla="*/ 2147483646 h 158"/>
              <a:gd name="T70" fmla="*/ 2147483646 w 275"/>
              <a:gd name="T71" fmla="*/ 2147483646 h 1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5"/>
              <a:gd name="T109" fmla="*/ 0 h 158"/>
              <a:gd name="T110" fmla="*/ 275 w 275"/>
              <a:gd name="T111" fmla="*/ 158 h 1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5" h="158">
                <a:moveTo>
                  <a:pt x="51" y="98"/>
                </a:moveTo>
                <a:lnTo>
                  <a:pt x="107" y="151"/>
                </a:lnTo>
                <a:lnTo>
                  <a:pt x="120" y="155"/>
                </a:lnTo>
                <a:lnTo>
                  <a:pt x="133" y="158"/>
                </a:lnTo>
                <a:lnTo>
                  <a:pt x="232" y="147"/>
                </a:lnTo>
                <a:lnTo>
                  <a:pt x="258" y="136"/>
                </a:lnTo>
                <a:lnTo>
                  <a:pt x="275" y="113"/>
                </a:lnTo>
                <a:lnTo>
                  <a:pt x="275" y="102"/>
                </a:lnTo>
                <a:lnTo>
                  <a:pt x="271" y="87"/>
                </a:lnTo>
                <a:lnTo>
                  <a:pt x="253" y="53"/>
                </a:lnTo>
                <a:lnTo>
                  <a:pt x="258" y="41"/>
                </a:lnTo>
                <a:lnTo>
                  <a:pt x="262" y="34"/>
                </a:lnTo>
                <a:lnTo>
                  <a:pt x="258" y="30"/>
                </a:lnTo>
                <a:lnTo>
                  <a:pt x="245" y="22"/>
                </a:lnTo>
                <a:lnTo>
                  <a:pt x="228" y="22"/>
                </a:lnTo>
                <a:lnTo>
                  <a:pt x="193" y="30"/>
                </a:lnTo>
                <a:lnTo>
                  <a:pt x="167" y="30"/>
                </a:lnTo>
                <a:lnTo>
                  <a:pt x="146" y="26"/>
                </a:lnTo>
                <a:lnTo>
                  <a:pt x="103" y="11"/>
                </a:lnTo>
                <a:lnTo>
                  <a:pt x="60" y="0"/>
                </a:lnTo>
                <a:lnTo>
                  <a:pt x="34" y="0"/>
                </a:lnTo>
                <a:lnTo>
                  <a:pt x="9" y="4"/>
                </a:lnTo>
                <a:lnTo>
                  <a:pt x="4" y="7"/>
                </a:lnTo>
                <a:lnTo>
                  <a:pt x="9" y="11"/>
                </a:lnTo>
                <a:lnTo>
                  <a:pt x="34" y="19"/>
                </a:lnTo>
                <a:lnTo>
                  <a:pt x="60" y="22"/>
                </a:lnTo>
                <a:lnTo>
                  <a:pt x="60" y="26"/>
                </a:lnTo>
                <a:lnTo>
                  <a:pt x="56" y="26"/>
                </a:lnTo>
                <a:lnTo>
                  <a:pt x="47" y="26"/>
                </a:lnTo>
                <a:lnTo>
                  <a:pt x="30" y="26"/>
                </a:lnTo>
                <a:lnTo>
                  <a:pt x="13" y="26"/>
                </a:lnTo>
                <a:lnTo>
                  <a:pt x="4" y="26"/>
                </a:lnTo>
                <a:lnTo>
                  <a:pt x="0" y="38"/>
                </a:lnTo>
                <a:lnTo>
                  <a:pt x="4" y="45"/>
                </a:lnTo>
                <a:lnTo>
                  <a:pt x="26" y="75"/>
                </a:lnTo>
                <a:lnTo>
                  <a:pt x="51" y="9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4" name="Freeform 97">
            <a:extLst>
              <a:ext uri="{FF2B5EF4-FFF2-40B4-BE49-F238E27FC236}">
                <a16:creationId xmlns:a16="http://schemas.microsoft.com/office/drawing/2014/main" id="{A2477863-B706-4886-A5F4-2674095BA3ED}"/>
              </a:ext>
            </a:extLst>
          </p:cNvPr>
          <p:cNvSpPr>
            <a:spLocks/>
          </p:cNvSpPr>
          <p:nvPr/>
        </p:nvSpPr>
        <p:spPr bwMode="auto">
          <a:xfrm>
            <a:off x="1758951" y="5688013"/>
            <a:ext cx="434975" cy="138112"/>
          </a:xfrm>
          <a:custGeom>
            <a:avLst/>
            <a:gdLst>
              <a:gd name="T0" fmla="*/ 2147483646 w 274"/>
              <a:gd name="T1" fmla="*/ 2147483646 h 87"/>
              <a:gd name="T2" fmla="*/ 2147483646 w 274"/>
              <a:gd name="T3" fmla="*/ 2147483646 h 87"/>
              <a:gd name="T4" fmla="*/ 2147483646 w 274"/>
              <a:gd name="T5" fmla="*/ 2147483646 h 87"/>
              <a:gd name="T6" fmla="*/ 2147483646 w 274"/>
              <a:gd name="T7" fmla="*/ 2147483646 h 87"/>
              <a:gd name="T8" fmla="*/ 2147483646 w 274"/>
              <a:gd name="T9" fmla="*/ 2147483646 h 87"/>
              <a:gd name="T10" fmla="*/ 2147483646 w 274"/>
              <a:gd name="T11" fmla="*/ 2147483646 h 87"/>
              <a:gd name="T12" fmla="*/ 2147483646 w 274"/>
              <a:gd name="T13" fmla="*/ 2147483646 h 87"/>
              <a:gd name="T14" fmla="*/ 2147483646 w 274"/>
              <a:gd name="T15" fmla="*/ 2147483646 h 87"/>
              <a:gd name="T16" fmla="*/ 0 w 274"/>
              <a:gd name="T17" fmla="*/ 2147483646 h 87"/>
              <a:gd name="T18" fmla="*/ 2147483646 w 274"/>
              <a:gd name="T19" fmla="*/ 2147483646 h 87"/>
              <a:gd name="T20" fmla="*/ 2147483646 w 274"/>
              <a:gd name="T21" fmla="*/ 2147483646 h 87"/>
              <a:gd name="T22" fmla="*/ 2147483646 w 274"/>
              <a:gd name="T23" fmla="*/ 2147483646 h 87"/>
              <a:gd name="T24" fmla="*/ 2147483646 w 274"/>
              <a:gd name="T25" fmla="*/ 2147483646 h 87"/>
              <a:gd name="T26" fmla="*/ 2147483646 w 274"/>
              <a:gd name="T27" fmla="*/ 2147483646 h 87"/>
              <a:gd name="T28" fmla="*/ 2147483646 w 274"/>
              <a:gd name="T29" fmla="*/ 2147483646 h 87"/>
              <a:gd name="T30" fmla="*/ 2147483646 w 274"/>
              <a:gd name="T31" fmla="*/ 2147483646 h 87"/>
              <a:gd name="T32" fmla="*/ 2147483646 w 274"/>
              <a:gd name="T33" fmla="*/ 2147483646 h 87"/>
              <a:gd name="T34" fmla="*/ 2147483646 w 274"/>
              <a:gd name="T35" fmla="*/ 0 h 87"/>
              <a:gd name="T36" fmla="*/ 2147483646 w 274"/>
              <a:gd name="T37" fmla="*/ 0 h 87"/>
              <a:gd name="T38" fmla="*/ 2147483646 w 274"/>
              <a:gd name="T39" fmla="*/ 2147483646 h 87"/>
              <a:gd name="T40" fmla="*/ 2147483646 w 274"/>
              <a:gd name="T41" fmla="*/ 2147483646 h 87"/>
              <a:gd name="T42" fmla="*/ 2147483646 w 274"/>
              <a:gd name="T43" fmla="*/ 2147483646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4"/>
              <a:gd name="T67" fmla="*/ 0 h 87"/>
              <a:gd name="T68" fmla="*/ 274 w 2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4" h="87">
                <a:moveTo>
                  <a:pt x="266" y="38"/>
                </a:moveTo>
                <a:lnTo>
                  <a:pt x="244" y="60"/>
                </a:lnTo>
                <a:lnTo>
                  <a:pt x="214" y="75"/>
                </a:lnTo>
                <a:lnTo>
                  <a:pt x="180" y="87"/>
                </a:lnTo>
                <a:lnTo>
                  <a:pt x="146" y="87"/>
                </a:lnTo>
                <a:lnTo>
                  <a:pt x="103" y="75"/>
                </a:lnTo>
                <a:lnTo>
                  <a:pt x="68" y="64"/>
                </a:lnTo>
                <a:lnTo>
                  <a:pt x="12" y="41"/>
                </a:lnTo>
                <a:lnTo>
                  <a:pt x="0" y="34"/>
                </a:lnTo>
                <a:lnTo>
                  <a:pt x="17" y="34"/>
                </a:lnTo>
                <a:lnTo>
                  <a:pt x="21" y="34"/>
                </a:lnTo>
                <a:lnTo>
                  <a:pt x="25" y="26"/>
                </a:lnTo>
                <a:lnTo>
                  <a:pt x="34" y="30"/>
                </a:lnTo>
                <a:lnTo>
                  <a:pt x="47" y="26"/>
                </a:lnTo>
                <a:lnTo>
                  <a:pt x="73" y="30"/>
                </a:lnTo>
                <a:lnTo>
                  <a:pt x="176" y="19"/>
                </a:lnTo>
                <a:lnTo>
                  <a:pt x="206" y="4"/>
                </a:lnTo>
                <a:lnTo>
                  <a:pt x="227" y="0"/>
                </a:lnTo>
                <a:lnTo>
                  <a:pt x="253" y="0"/>
                </a:lnTo>
                <a:lnTo>
                  <a:pt x="266" y="7"/>
                </a:lnTo>
                <a:lnTo>
                  <a:pt x="274" y="23"/>
                </a:lnTo>
                <a:lnTo>
                  <a:pt x="266" y="38"/>
                </a:lnTo>
                <a:close/>
              </a:path>
            </a:pathLst>
          </a:custGeom>
          <a:solidFill>
            <a:srgbClr val="FF80C0"/>
          </a:solidFill>
          <a:ln w="4">
            <a:solidFill>
              <a:srgbClr val="FF0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5" name="Freeform 98">
            <a:extLst>
              <a:ext uri="{FF2B5EF4-FFF2-40B4-BE49-F238E27FC236}">
                <a16:creationId xmlns:a16="http://schemas.microsoft.com/office/drawing/2014/main" id="{E0925228-3BA3-4B60-9371-050720267EC1}"/>
              </a:ext>
            </a:extLst>
          </p:cNvPr>
          <p:cNvSpPr>
            <a:spLocks/>
          </p:cNvSpPr>
          <p:nvPr/>
        </p:nvSpPr>
        <p:spPr bwMode="auto">
          <a:xfrm>
            <a:off x="2290763" y="5478464"/>
            <a:ext cx="252412" cy="155575"/>
          </a:xfrm>
          <a:custGeom>
            <a:avLst/>
            <a:gdLst>
              <a:gd name="T0" fmla="*/ 2147483646 w 159"/>
              <a:gd name="T1" fmla="*/ 2147483646 h 98"/>
              <a:gd name="T2" fmla="*/ 2147483646 w 159"/>
              <a:gd name="T3" fmla="*/ 2147483646 h 98"/>
              <a:gd name="T4" fmla="*/ 2147483646 w 159"/>
              <a:gd name="T5" fmla="*/ 2147483646 h 98"/>
              <a:gd name="T6" fmla="*/ 2147483646 w 159"/>
              <a:gd name="T7" fmla="*/ 2147483646 h 98"/>
              <a:gd name="T8" fmla="*/ 2147483646 w 159"/>
              <a:gd name="T9" fmla="*/ 2147483646 h 98"/>
              <a:gd name="T10" fmla="*/ 2147483646 w 159"/>
              <a:gd name="T11" fmla="*/ 2147483646 h 98"/>
              <a:gd name="T12" fmla="*/ 2147483646 w 159"/>
              <a:gd name="T13" fmla="*/ 0 h 98"/>
              <a:gd name="T14" fmla="*/ 0 w 159"/>
              <a:gd name="T15" fmla="*/ 0 h 98"/>
              <a:gd name="T16" fmla="*/ 2147483646 w 159"/>
              <a:gd name="T17" fmla="*/ 2147483646 h 98"/>
              <a:gd name="T18" fmla="*/ 2147483646 w 159"/>
              <a:gd name="T19" fmla="*/ 2147483646 h 98"/>
              <a:gd name="T20" fmla="*/ 2147483646 w 159"/>
              <a:gd name="T21" fmla="*/ 2147483646 h 98"/>
              <a:gd name="T22" fmla="*/ 2147483646 w 159"/>
              <a:gd name="T23" fmla="*/ 2147483646 h 98"/>
              <a:gd name="T24" fmla="*/ 2147483646 w 159"/>
              <a:gd name="T25" fmla="*/ 2147483646 h 98"/>
              <a:gd name="T26" fmla="*/ 2147483646 w 159"/>
              <a:gd name="T27" fmla="*/ 2147483646 h 98"/>
              <a:gd name="T28" fmla="*/ 2147483646 w 159"/>
              <a:gd name="T29" fmla="*/ 2147483646 h 98"/>
              <a:gd name="T30" fmla="*/ 2147483646 w 159"/>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9"/>
              <a:gd name="T49" fmla="*/ 0 h 98"/>
              <a:gd name="T50" fmla="*/ 159 w 159"/>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9" h="98">
                <a:moveTo>
                  <a:pt x="159" y="90"/>
                </a:moveTo>
                <a:lnTo>
                  <a:pt x="154" y="83"/>
                </a:lnTo>
                <a:lnTo>
                  <a:pt x="146" y="68"/>
                </a:lnTo>
                <a:lnTo>
                  <a:pt x="124" y="53"/>
                </a:lnTo>
                <a:lnTo>
                  <a:pt x="103" y="34"/>
                </a:lnTo>
                <a:lnTo>
                  <a:pt x="47" y="7"/>
                </a:lnTo>
                <a:lnTo>
                  <a:pt x="25" y="0"/>
                </a:lnTo>
                <a:lnTo>
                  <a:pt x="0" y="0"/>
                </a:lnTo>
                <a:lnTo>
                  <a:pt x="38" y="19"/>
                </a:lnTo>
                <a:lnTo>
                  <a:pt x="55" y="34"/>
                </a:lnTo>
                <a:lnTo>
                  <a:pt x="68" y="45"/>
                </a:lnTo>
                <a:lnTo>
                  <a:pt x="90" y="64"/>
                </a:lnTo>
                <a:lnTo>
                  <a:pt x="111" y="83"/>
                </a:lnTo>
                <a:lnTo>
                  <a:pt x="137" y="98"/>
                </a:lnTo>
                <a:lnTo>
                  <a:pt x="150" y="98"/>
                </a:lnTo>
                <a:lnTo>
                  <a:pt x="159"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6" name="Freeform 99">
            <a:extLst>
              <a:ext uri="{FF2B5EF4-FFF2-40B4-BE49-F238E27FC236}">
                <a16:creationId xmlns:a16="http://schemas.microsoft.com/office/drawing/2014/main" id="{436E68AA-5F2B-431F-88E5-2B81FD839992}"/>
              </a:ext>
            </a:extLst>
          </p:cNvPr>
          <p:cNvSpPr>
            <a:spLocks/>
          </p:cNvSpPr>
          <p:nvPr/>
        </p:nvSpPr>
        <p:spPr bwMode="auto">
          <a:xfrm>
            <a:off x="2187575" y="5778501"/>
            <a:ext cx="204788" cy="269875"/>
          </a:xfrm>
          <a:custGeom>
            <a:avLst/>
            <a:gdLst>
              <a:gd name="T0" fmla="*/ 2147483646 w 129"/>
              <a:gd name="T1" fmla="*/ 2147483646 h 170"/>
              <a:gd name="T2" fmla="*/ 2147483646 w 129"/>
              <a:gd name="T3" fmla="*/ 2147483646 h 170"/>
              <a:gd name="T4" fmla="*/ 2147483646 w 129"/>
              <a:gd name="T5" fmla="*/ 2147483646 h 170"/>
              <a:gd name="T6" fmla="*/ 2147483646 w 129"/>
              <a:gd name="T7" fmla="*/ 2147483646 h 170"/>
              <a:gd name="T8" fmla="*/ 2147483646 w 129"/>
              <a:gd name="T9" fmla="*/ 2147483646 h 170"/>
              <a:gd name="T10" fmla="*/ 2147483646 w 129"/>
              <a:gd name="T11" fmla="*/ 2147483646 h 170"/>
              <a:gd name="T12" fmla="*/ 2147483646 w 129"/>
              <a:gd name="T13" fmla="*/ 2147483646 h 170"/>
              <a:gd name="T14" fmla="*/ 2147483646 w 129"/>
              <a:gd name="T15" fmla="*/ 2147483646 h 170"/>
              <a:gd name="T16" fmla="*/ 2147483646 w 129"/>
              <a:gd name="T17" fmla="*/ 2147483646 h 170"/>
              <a:gd name="T18" fmla="*/ 2147483646 w 129"/>
              <a:gd name="T19" fmla="*/ 2147483646 h 170"/>
              <a:gd name="T20" fmla="*/ 2147483646 w 129"/>
              <a:gd name="T21" fmla="*/ 0 h 170"/>
              <a:gd name="T22" fmla="*/ 2147483646 w 129"/>
              <a:gd name="T23" fmla="*/ 0 h 170"/>
              <a:gd name="T24" fmla="*/ 2147483646 w 129"/>
              <a:gd name="T25" fmla="*/ 2147483646 h 170"/>
              <a:gd name="T26" fmla="*/ 2147483646 w 129"/>
              <a:gd name="T27" fmla="*/ 2147483646 h 170"/>
              <a:gd name="T28" fmla="*/ 0 w 129"/>
              <a:gd name="T29" fmla="*/ 2147483646 h 170"/>
              <a:gd name="T30" fmla="*/ 0 w 129"/>
              <a:gd name="T31" fmla="*/ 2147483646 h 170"/>
              <a:gd name="T32" fmla="*/ 2147483646 w 129"/>
              <a:gd name="T33" fmla="*/ 2147483646 h 170"/>
              <a:gd name="T34" fmla="*/ 2147483646 w 129"/>
              <a:gd name="T35" fmla="*/ 2147483646 h 170"/>
              <a:gd name="T36" fmla="*/ 2147483646 w 129"/>
              <a:gd name="T37" fmla="*/ 2147483646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70"/>
              <a:gd name="T59" fmla="*/ 129 w 129"/>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70">
                <a:moveTo>
                  <a:pt x="30" y="170"/>
                </a:moveTo>
                <a:lnTo>
                  <a:pt x="56" y="158"/>
                </a:lnTo>
                <a:lnTo>
                  <a:pt x="77" y="139"/>
                </a:lnTo>
                <a:lnTo>
                  <a:pt x="103" y="117"/>
                </a:lnTo>
                <a:lnTo>
                  <a:pt x="120" y="94"/>
                </a:lnTo>
                <a:lnTo>
                  <a:pt x="129" y="68"/>
                </a:lnTo>
                <a:lnTo>
                  <a:pt x="125" y="41"/>
                </a:lnTo>
                <a:lnTo>
                  <a:pt x="108" y="22"/>
                </a:lnTo>
                <a:lnTo>
                  <a:pt x="90" y="11"/>
                </a:lnTo>
                <a:lnTo>
                  <a:pt x="73" y="3"/>
                </a:lnTo>
                <a:lnTo>
                  <a:pt x="56" y="0"/>
                </a:lnTo>
                <a:lnTo>
                  <a:pt x="39" y="0"/>
                </a:lnTo>
                <a:lnTo>
                  <a:pt x="17" y="11"/>
                </a:lnTo>
                <a:lnTo>
                  <a:pt x="4" y="30"/>
                </a:lnTo>
                <a:lnTo>
                  <a:pt x="0" y="60"/>
                </a:lnTo>
                <a:lnTo>
                  <a:pt x="0" y="90"/>
                </a:lnTo>
                <a:lnTo>
                  <a:pt x="4" y="124"/>
                </a:lnTo>
                <a:lnTo>
                  <a:pt x="13" y="151"/>
                </a:lnTo>
                <a:lnTo>
                  <a:pt x="30" y="17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7" name="Freeform 100">
            <a:extLst>
              <a:ext uri="{FF2B5EF4-FFF2-40B4-BE49-F238E27FC236}">
                <a16:creationId xmlns:a16="http://schemas.microsoft.com/office/drawing/2014/main" id="{7105DF2F-D2A4-4424-B74D-205AFD0F43C0}"/>
              </a:ext>
            </a:extLst>
          </p:cNvPr>
          <p:cNvSpPr>
            <a:spLocks/>
          </p:cNvSpPr>
          <p:nvPr/>
        </p:nvSpPr>
        <p:spPr bwMode="auto">
          <a:xfrm>
            <a:off x="2249488" y="5843588"/>
            <a:ext cx="68262" cy="138112"/>
          </a:xfrm>
          <a:custGeom>
            <a:avLst/>
            <a:gdLst>
              <a:gd name="T0" fmla="*/ 0 w 43"/>
              <a:gd name="T1" fmla="*/ 2147483646 h 87"/>
              <a:gd name="T2" fmla="*/ 2147483646 w 43"/>
              <a:gd name="T3" fmla="*/ 2147483646 h 87"/>
              <a:gd name="T4" fmla="*/ 2147483646 w 43"/>
              <a:gd name="T5" fmla="*/ 2147483646 h 87"/>
              <a:gd name="T6" fmla="*/ 2147483646 w 43"/>
              <a:gd name="T7" fmla="*/ 2147483646 h 87"/>
              <a:gd name="T8" fmla="*/ 2147483646 w 43"/>
              <a:gd name="T9" fmla="*/ 0 h 87"/>
              <a:gd name="T10" fmla="*/ 0 w 43"/>
              <a:gd name="T11" fmla="*/ 2147483646 h 87"/>
              <a:gd name="T12" fmla="*/ 0 60000 65536"/>
              <a:gd name="T13" fmla="*/ 0 60000 65536"/>
              <a:gd name="T14" fmla="*/ 0 60000 65536"/>
              <a:gd name="T15" fmla="*/ 0 60000 65536"/>
              <a:gd name="T16" fmla="*/ 0 60000 65536"/>
              <a:gd name="T17" fmla="*/ 0 60000 65536"/>
              <a:gd name="T18" fmla="*/ 0 w 43"/>
              <a:gd name="T19" fmla="*/ 0 h 87"/>
              <a:gd name="T20" fmla="*/ 43 w 43"/>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43" h="87">
                <a:moveTo>
                  <a:pt x="0" y="87"/>
                </a:moveTo>
                <a:lnTo>
                  <a:pt x="34" y="49"/>
                </a:lnTo>
                <a:lnTo>
                  <a:pt x="43" y="30"/>
                </a:lnTo>
                <a:lnTo>
                  <a:pt x="43" y="15"/>
                </a:lnTo>
                <a:lnTo>
                  <a:pt x="34" y="0"/>
                </a:lnTo>
                <a:lnTo>
                  <a:pt x="0" y="8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8" name="Freeform 101">
            <a:extLst>
              <a:ext uri="{FF2B5EF4-FFF2-40B4-BE49-F238E27FC236}">
                <a16:creationId xmlns:a16="http://schemas.microsoft.com/office/drawing/2014/main" id="{C0813B1D-1495-47CC-9DC0-2E9BC30E73B4}"/>
              </a:ext>
            </a:extLst>
          </p:cNvPr>
          <p:cNvSpPr>
            <a:spLocks/>
          </p:cNvSpPr>
          <p:nvPr/>
        </p:nvSpPr>
        <p:spPr bwMode="auto">
          <a:xfrm>
            <a:off x="2249488" y="5843588"/>
            <a:ext cx="68262" cy="138112"/>
          </a:xfrm>
          <a:custGeom>
            <a:avLst/>
            <a:gdLst>
              <a:gd name="T0" fmla="*/ 0 w 43"/>
              <a:gd name="T1" fmla="*/ 2147483646 h 87"/>
              <a:gd name="T2" fmla="*/ 2147483646 w 43"/>
              <a:gd name="T3" fmla="*/ 2147483646 h 87"/>
              <a:gd name="T4" fmla="*/ 2147483646 w 43"/>
              <a:gd name="T5" fmla="*/ 2147483646 h 87"/>
              <a:gd name="T6" fmla="*/ 2147483646 w 43"/>
              <a:gd name="T7" fmla="*/ 2147483646 h 87"/>
              <a:gd name="T8" fmla="*/ 2147483646 w 43"/>
              <a:gd name="T9" fmla="*/ 0 h 87"/>
              <a:gd name="T10" fmla="*/ 0 60000 65536"/>
              <a:gd name="T11" fmla="*/ 0 60000 65536"/>
              <a:gd name="T12" fmla="*/ 0 60000 65536"/>
              <a:gd name="T13" fmla="*/ 0 60000 65536"/>
              <a:gd name="T14" fmla="*/ 0 60000 65536"/>
              <a:gd name="T15" fmla="*/ 0 w 43"/>
              <a:gd name="T16" fmla="*/ 0 h 87"/>
              <a:gd name="T17" fmla="*/ 43 w 43"/>
              <a:gd name="T18" fmla="*/ 87 h 87"/>
            </a:gdLst>
            <a:ahLst/>
            <a:cxnLst>
              <a:cxn ang="T10">
                <a:pos x="T0" y="T1"/>
              </a:cxn>
              <a:cxn ang="T11">
                <a:pos x="T2" y="T3"/>
              </a:cxn>
              <a:cxn ang="T12">
                <a:pos x="T4" y="T5"/>
              </a:cxn>
              <a:cxn ang="T13">
                <a:pos x="T6" y="T7"/>
              </a:cxn>
              <a:cxn ang="T14">
                <a:pos x="T8" y="T9"/>
              </a:cxn>
            </a:cxnLst>
            <a:rect l="T15" t="T16" r="T17" b="T18"/>
            <a:pathLst>
              <a:path w="43" h="87">
                <a:moveTo>
                  <a:pt x="0" y="87"/>
                </a:moveTo>
                <a:lnTo>
                  <a:pt x="34" y="49"/>
                </a:lnTo>
                <a:lnTo>
                  <a:pt x="43" y="30"/>
                </a:lnTo>
                <a:lnTo>
                  <a:pt x="43" y="15"/>
                </a:lnTo>
                <a:lnTo>
                  <a:pt x="34"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9" name="Freeform 102">
            <a:extLst>
              <a:ext uri="{FF2B5EF4-FFF2-40B4-BE49-F238E27FC236}">
                <a16:creationId xmlns:a16="http://schemas.microsoft.com/office/drawing/2014/main" id="{A20B1502-108C-4DED-A92E-D6D60BA2497B}"/>
              </a:ext>
            </a:extLst>
          </p:cNvPr>
          <p:cNvSpPr>
            <a:spLocks/>
          </p:cNvSpPr>
          <p:nvPr/>
        </p:nvSpPr>
        <p:spPr bwMode="auto">
          <a:xfrm>
            <a:off x="2746375" y="6011863"/>
            <a:ext cx="76200" cy="222250"/>
          </a:xfrm>
          <a:custGeom>
            <a:avLst/>
            <a:gdLst>
              <a:gd name="T0" fmla="*/ 2147483646 w 48"/>
              <a:gd name="T1" fmla="*/ 0 h 140"/>
              <a:gd name="T2" fmla="*/ 2147483646 w 48"/>
              <a:gd name="T3" fmla="*/ 0 h 140"/>
              <a:gd name="T4" fmla="*/ 2147483646 w 48"/>
              <a:gd name="T5" fmla="*/ 2147483646 h 140"/>
              <a:gd name="T6" fmla="*/ 0 w 48"/>
              <a:gd name="T7" fmla="*/ 2147483646 h 140"/>
              <a:gd name="T8" fmla="*/ 0 w 48"/>
              <a:gd name="T9" fmla="*/ 2147483646 h 140"/>
              <a:gd name="T10" fmla="*/ 0 w 48"/>
              <a:gd name="T11" fmla="*/ 2147483646 h 140"/>
              <a:gd name="T12" fmla="*/ 2147483646 w 48"/>
              <a:gd name="T13" fmla="*/ 2147483646 h 140"/>
              <a:gd name="T14" fmla="*/ 2147483646 w 48"/>
              <a:gd name="T15" fmla="*/ 2147483646 h 140"/>
              <a:gd name="T16" fmla="*/ 2147483646 w 48"/>
              <a:gd name="T17" fmla="*/ 2147483646 h 140"/>
              <a:gd name="T18" fmla="*/ 2147483646 w 48"/>
              <a:gd name="T19" fmla="*/ 2147483646 h 140"/>
              <a:gd name="T20" fmla="*/ 2147483646 w 48"/>
              <a:gd name="T21" fmla="*/ 2147483646 h 140"/>
              <a:gd name="T22" fmla="*/ 2147483646 w 48"/>
              <a:gd name="T23" fmla="*/ 2147483646 h 140"/>
              <a:gd name="T24" fmla="*/ 2147483646 w 48"/>
              <a:gd name="T25" fmla="*/ 2147483646 h 140"/>
              <a:gd name="T26" fmla="*/ 2147483646 w 48"/>
              <a:gd name="T27" fmla="*/ 2147483646 h 140"/>
              <a:gd name="T28" fmla="*/ 2147483646 w 48"/>
              <a:gd name="T29" fmla="*/ 2147483646 h 140"/>
              <a:gd name="T30" fmla="*/ 2147483646 w 48"/>
              <a:gd name="T31" fmla="*/ 0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140"/>
              <a:gd name="T50" fmla="*/ 48 w 48"/>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140">
                <a:moveTo>
                  <a:pt x="18" y="0"/>
                </a:moveTo>
                <a:lnTo>
                  <a:pt x="13" y="0"/>
                </a:lnTo>
                <a:lnTo>
                  <a:pt x="5" y="11"/>
                </a:lnTo>
                <a:lnTo>
                  <a:pt x="0" y="23"/>
                </a:lnTo>
                <a:lnTo>
                  <a:pt x="0" y="41"/>
                </a:lnTo>
                <a:lnTo>
                  <a:pt x="0" y="60"/>
                </a:lnTo>
                <a:lnTo>
                  <a:pt x="9" y="83"/>
                </a:lnTo>
                <a:lnTo>
                  <a:pt x="22" y="113"/>
                </a:lnTo>
                <a:lnTo>
                  <a:pt x="43" y="140"/>
                </a:lnTo>
                <a:lnTo>
                  <a:pt x="48" y="125"/>
                </a:lnTo>
                <a:lnTo>
                  <a:pt x="48" y="102"/>
                </a:lnTo>
                <a:lnTo>
                  <a:pt x="43" y="57"/>
                </a:lnTo>
                <a:lnTo>
                  <a:pt x="39" y="34"/>
                </a:lnTo>
                <a:lnTo>
                  <a:pt x="35" y="15"/>
                </a:lnTo>
                <a:lnTo>
                  <a:pt x="26" y="4"/>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0" name="Freeform 103">
            <a:extLst>
              <a:ext uri="{FF2B5EF4-FFF2-40B4-BE49-F238E27FC236}">
                <a16:creationId xmlns:a16="http://schemas.microsoft.com/office/drawing/2014/main" id="{658ABD48-0C8C-4BB2-BBA9-605D2AC7DDBC}"/>
              </a:ext>
            </a:extLst>
          </p:cNvPr>
          <p:cNvSpPr>
            <a:spLocks/>
          </p:cNvSpPr>
          <p:nvPr/>
        </p:nvSpPr>
        <p:spPr bwMode="auto">
          <a:xfrm>
            <a:off x="2774951" y="6005513"/>
            <a:ext cx="163513" cy="215900"/>
          </a:xfrm>
          <a:custGeom>
            <a:avLst/>
            <a:gdLst>
              <a:gd name="T0" fmla="*/ 2147483646 w 103"/>
              <a:gd name="T1" fmla="*/ 0 h 136"/>
              <a:gd name="T2" fmla="*/ 0 w 103"/>
              <a:gd name="T3" fmla="*/ 2147483646 h 136"/>
              <a:gd name="T4" fmla="*/ 0 w 103"/>
              <a:gd name="T5" fmla="*/ 2147483646 h 136"/>
              <a:gd name="T6" fmla="*/ 2147483646 w 103"/>
              <a:gd name="T7" fmla="*/ 2147483646 h 136"/>
              <a:gd name="T8" fmla="*/ 2147483646 w 103"/>
              <a:gd name="T9" fmla="*/ 2147483646 h 136"/>
              <a:gd name="T10" fmla="*/ 2147483646 w 103"/>
              <a:gd name="T11" fmla="*/ 2147483646 h 136"/>
              <a:gd name="T12" fmla="*/ 2147483646 w 103"/>
              <a:gd name="T13" fmla="*/ 2147483646 h 136"/>
              <a:gd name="T14" fmla="*/ 2147483646 w 103"/>
              <a:gd name="T15" fmla="*/ 2147483646 h 136"/>
              <a:gd name="T16" fmla="*/ 2147483646 w 103"/>
              <a:gd name="T17" fmla="*/ 2147483646 h 136"/>
              <a:gd name="T18" fmla="*/ 2147483646 w 103"/>
              <a:gd name="T19" fmla="*/ 2147483646 h 136"/>
              <a:gd name="T20" fmla="*/ 2147483646 w 103"/>
              <a:gd name="T21" fmla="*/ 2147483646 h 136"/>
              <a:gd name="T22" fmla="*/ 2147483646 w 103"/>
              <a:gd name="T23" fmla="*/ 2147483646 h 136"/>
              <a:gd name="T24" fmla="*/ 2147483646 w 103"/>
              <a:gd name="T25" fmla="*/ 0 h 136"/>
              <a:gd name="T26" fmla="*/ 2147483646 w 103"/>
              <a:gd name="T27" fmla="*/ 0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3"/>
              <a:gd name="T43" fmla="*/ 0 h 136"/>
              <a:gd name="T44" fmla="*/ 103 w 103"/>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3" h="136">
                <a:moveTo>
                  <a:pt x="4" y="0"/>
                </a:moveTo>
                <a:lnTo>
                  <a:pt x="0" y="11"/>
                </a:lnTo>
                <a:lnTo>
                  <a:pt x="0" y="23"/>
                </a:lnTo>
                <a:lnTo>
                  <a:pt x="8" y="45"/>
                </a:lnTo>
                <a:lnTo>
                  <a:pt x="25" y="64"/>
                </a:lnTo>
                <a:lnTo>
                  <a:pt x="64" y="106"/>
                </a:lnTo>
                <a:lnTo>
                  <a:pt x="85" y="125"/>
                </a:lnTo>
                <a:lnTo>
                  <a:pt x="103" y="136"/>
                </a:lnTo>
                <a:lnTo>
                  <a:pt x="90" y="91"/>
                </a:lnTo>
                <a:lnTo>
                  <a:pt x="64" y="42"/>
                </a:lnTo>
                <a:lnTo>
                  <a:pt x="51" y="23"/>
                </a:lnTo>
                <a:lnTo>
                  <a:pt x="34" y="8"/>
                </a:lnTo>
                <a:lnTo>
                  <a:pt x="21" y="0"/>
                </a:lnTo>
                <a:lnTo>
                  <a:pt x="4"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1" name="Freeform 104">
            <a:extLst>
              <a:ext uri="{FF2B5EF4-FFF2-40B4-BE49-F238E27FC236}">
                <a16:creationId xmlns:a16="http://schemas.microsoft.com/office/drawing/2014/main" id="{4BA48AC3-0B4E-4480-8B84-F460E8A8FB1B}"/>
              </a:ext>
            </a:extLst>
          </p:cNvPr>
          <p:cNvSpPr>
            <a:spLocks/>
          </p:cNvSpPr>
          <p:nvPr/>
        </p:nvSpPr>
        <p:spPr bwMode="auto">
          <a:xfrm>
            <a:off x="2794001" y="5975350"/>
            <a:ext cx="320675" cy="90488"/>
          </a:xfrm>
          <a:custGeom>
            <a:avLst/>
            <a:gdLst>
              <a:gd name="T0" fmla="*/ 2147483646 w 202"/>
              <a:gd name="T1" fmla="*/ 2147483646 h 57"/>
              <a:gd name="T2" fmla="*/ 0 w 202"/>
              <a:gd name="T3" fmla="*/ 2147483646 h 57"/>
              <a:gd name="T4" fmla="*/ 2147483646 w 202"/>
              <a:gd name="T5" fmla="*/ 2147483646 h 57"/>
              <a:gd name="T6" fmla="*/ 2147483646 w 202"/>
              <a:gd name="T7" fmla="*/ 0 h 57"/>
              <a:gd name="T8" fmla="*/ 2147483646 w 202"/>
              <a:gd name="T9" fmla="*/ 0 h 57"/>
              <a:gd name="T10" fmla="*/ 2147483646 w 202"/>
              <a:gd name="T11" fmla="*/ 2147483646 h 57"/>
              <a:gd name="T12" fmla="*/ 2147483646 w 202"/>
              <a:gd name="T13" fmla="*/ 2147483646 h 57"/>
              <a:gd name="T14" fmla="*/ 2147483646 w 202"/>
              <a:gd name="T15" fmla="*/ 2147483646 h 57"/>
              <a:gd name="T16" fmla="*/ 2147483646 w 202"/>
              <a:gd name="T17" fmla="*/ 2147483646 h 57"/>
              <a:gd name="T18" fmla="*/ 2147483646 w 202"/>
              <a:gd name="T19" fmla="*/ 2147483646 h 57"/>
              <a:gd name="T20" fmla="*/ 2147483646 w 202"/>
              <a:gd name="T21" fmla="*/ 2147483646 h 57"/>
              <a:gd name="T22" fmla="*/ 2147483646 w 202"/>
              <a:gd name="T23" fmla="*/ 2147483646 h 57"/>
              <a:gd name="T24" fmla="*/ 2147483646 w 202"/>
              <a:gd name="T25" fmla="*/ 2147483646 h 57"/>
              <a:gd name="T26" fmla="*/ 2147483646 w 202"/>
              <a:gd name="T27" fmla="*/ 2147483646 h 57"/>
              <a:gd name="T28" fmla="*/ 2147483646 w 202"/>
              <a:gd name="T29" fmla="*/ 2147483646 h 57"/>
              <a:gd name="T30" fmla="*/ 2147483646 w 202"/>
              <a:gd name="T31" fmla="*/ 21474836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2"/>
              <a:gd name="T49" fmla="*/ 0 h 57"/>
              <a:gd name="T50" fmla="*/ 202 w 202"/>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2" h="57">
                <a:moveTo>
                  <a:pt x="5" y="27"/>
                </a:moveTo>
                <a:lnTo>
                  <a:pt x="0" y="12"/>
                </a:lnTo>
                <a:lnTo>
                  <a:pt x="5" y="4"/>
                </a:lnTo>
                <a:lnTo>
                  <a:pt x="22" y="0"/>
                </a:lnTo>
                <a:lnTo>
                  <a:pt x="52" y="0"/>
                </a:lnTo>
                <a:lnTo>
                  <a:pt x="86" y="8"/>
                </a:lnTo>
                <a:lnTo>
                  <a:pt x="159" y="30"/>
                </a:lnTo>
                <a:lnTo>
                  <a:pt x="185" y="34"/>
                </a:lnTo>
                <a:lnTo>
                  <a:pt x="202" y="34"/>
                </a:lnTo>
                <a:lnTo>
                  <a:pt x="189" y="38"/>
                </a:lnTo>
                <a:lnTo>
                  <a:pt x="168" y="46"/>
                </a:lnTo>
                <a:lnTo>
                  <a:pt x="121" y="57"/>
                </a:lnTo>
                <a:lnTo>
                  <a:pt x="91" y="57"/>
                </a:lnTo>
                <a:lnTo>
                  <a:pt x="61" y="53"/>
                </a:lnTo>
                <a:lnTo>
                  <a:pt x="30" y="42"/>
                </a:lnTo>
                <a:lnTo>
                  <a:pt x="5" y="2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2" name="Freeform 105">
            <a:extLst>
              <a:ext uri="{FF2B5EF4-FFF2-40B4-BE49-F238E27FC236}">
                <a16:creationId xmlns:a16="http://schemas.microsoft.com/office/drawing/2014/main" id="{3B1DBABC-0984-4C7A-A459-DDA479E77EAC}"/>
              </a:ext>
            </a:extLst>
          </p:cNvPr>
          <p:cNvSpPr>
            <a:spLocks/>
          </p:cNvSpPr>
          <p:nvPr/>
        </p:nvSpPr>
        <p:spPr bwMode="auto">
          <a:xfrm>
            <a:off x="4533900" y="6042025"/>
            <a:ext cx="88900" cy="222250"/>
          </a:xfrm>
          <a:custGeom>
            <a:avLst/>
            <a:gdLst>
              <a:gd name="T0" fmla="*/ 2147483646 w 56"/>
              <a:gd name="T1" fmla="*/ 2147483646 h 140"/>
              <a:gd name="T2" fmla="*/ 2147483646 w 56"/>
              <a:gd name="T3" fmla="*/ 2147483646 h 140"/>
              <a:gd name="T4" fmla="*/ 2147483646 w 56"/>
              <a:gd name="T5" fmla="*/ 2147483646 h 140"/>
              <a:gd name="T6" fmla="*/ 2147483646 w 56"/>
              <a:gd name="T7" fmla="*/ 2147483646 h 140"/>
              <a:gd name="T8" fmla="*/ 2147483646 w 56"/>
              <a:gd name="T9" fmla="*/ 2147483646 h 140"/>
              <a:gd name="T10" fmla="*/ 2147483646 w 56"/>
              <a:gd name="T11" fmla="*/ 2147483646 h 140"/>
              <a:gd name="T12" fmla="*/ 2147483646 w 56"/>
              <a:gd name="T13" fmla="*/ 2147483646 h 140"/>
              <a:gd name="T14" fmla="*/ 2147483646 w 56"/>
              <a:gd name="T15" fmla="*/ 2147483646 h 140"/>
              <a:gd name="T16" fmla="*/ 2147483646 w 56"/>
              <a:gd name="T17" fmla="*/ 0 h 140"/>
              <a:gd name="T18" fmla="*/ 2147483646 w 56"/>
              <a:gd name="T19" fmla="*/ 2147483646 h 140"/>
              <a:gd name="T20" fmla="*/ 2147483646 w 56"/>
              <a:gd name="T21" fmla="*/ 2147483646 h 140"/>
              <a:gd name="T22" fmla="*/ 0 w 56"/>
              <a:gd name="T23" fmla="*/ 2147483646 h 140"/>
              <a:gd name="T24" fmla="*/ 0 w 56"/>
              <a:gd name="T25" fmla="*/ 2147483646 h 140"/>
              <a:gd name="T26" fmla="*/ 2147483646 w 56"/>
              <a:gd name="T27" fmla="*/ 2147483646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40"/>
              <a:gd name="T44" fmla="*/ 56 w 56"/>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40">
                <a:moveTo>
                  <a:pt x="8" y="140"/>
                </a:moveTo>
                <a:lnTo>
                  <a:pt x="17" y="140"/>
                </a:lnTo>
                <a:lnTo>
                  <a:pt x="26" y="136"/>
                </a:lnTo>
                <a:lnTo>
                  <a:pt x="38" y="124"/>
                </a:lnTo>
                <a:lnTo>
                  <a:pt x="47" y="109"/>
                </a:lnTo>
                <a:lnTo>
                  <a:pt x="56" y="90"/>
                </a:lnTo>
                <a:lnTo>
                  <a:pt x="56" y="64"/>
                </a:lnTo>
                <a:lnTo>
                  <a:pt x="56" y="34"/>
                </a:lnTo>
                <a:lnTo>
                  <a:pt x="47" y="0"/>
                </a:lnTo>
                <a:lnTo>
                  <a:pt x="30" y="34"/>
                </a:lnTo>
                <a:lnTo>
                  <a:pt x="13" y="79"/>
                </a:lnTo>
                <a:lnTo>
                  <a:pt x="0" y="117"/>
                </a:lnTo>
                <a:lnTo>
                  <a:pt x="0" y="132"/>
                </a:lnTo>
                <a:lnTo>
                  <a:pt x="8" y="14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3" name="Freeform 106">
            <a:extLst>
              <a:ext uri="{FF2B5EF4-FFF2-40B4-BE49-F238E27FC236}">
                <a16:creationId xmlns:a16="http://schemas.microsoft.com/office/drawing/2014/main" id="{B91F32DD-D0DE-4562-9C13-0A06F0F5793A}"/>
              </a:ext>
            </a:extLst>
          </p:cNvPr>
          <p:cNvSpPr>
            <a:spLocks/>
          </p:cNvSpPr>
          <p:nvPr/>
        </p:nvSpPr>
        <p:spPr bwMode="auto">
          <a:xfrm>
            <a:off x="4486276" y="6011863"/>
            <a:ext cx="80963" cy="252412"/>
          </a:xfrm>
          <a:custGeom>
            <a:avLst/>
            <a:gdLst>
              <a:gd name="T0" fmla="*/ 2147483646 w 51"/>
              <a:gd name="T1" fmla="*/ 2147483646 h 159"/>
              <a:gd name="T2" fmla="*/ 2147483646 w 51"/>
              <a:gd name="T3" fmla="*/ 2147483646 h 159"/>
              <a:gd name="T4" fmla="*/ 2147483646 w 51"/>
              <a:gd name="T5" fmla="*/ 2147483646 h 159"/>
              <a:gd name="T6" fmla="*/ 2147483646 w 51"/>
              <a:gd name="T7" fmla="*/ 2147483646 h 159"/>
              <a:gd name="T8" fmla="*/ 2147483646 w 51"/>
              <a:gd name="T9" fmla="*/ 2147483646 h 159"/>
              <a:gd name="T10" fmla="*/ 2147483646 w 51"/>
              <a:gd name="T11" fmla="*/ 2147483646 h 159"/>
              <a:gd name="T12" fmla="*/ 2147483646 w 51"/>
              <a:gd name="T13" fmla="*/ 2147483646 h 159"/>
              <a:gd name="T14" fmla="*/ 0 w 51"/>
              <a:gd name="T15" fmla="*/ 0 h 159"/>
              <a:gd name="T16" fmla="*/ 0 w 51"/>
              <a:gd name="T17" fmla="*/ 2147483646 h 159"/>
              <a:gd name="T18" fmla="*/ 0 w 51"/>
              <a:gd name="T19" fmla="*/ 2147483646 h 159"/>
              <a:gd name="T20" fmla="*/ 2147483646 w 51"/>
              <a:gd name="T21" fmla="*/ 2147483646 h 159"/>
              <a:gd name="T22" fmla="*/ 2147483646 w 51"/>
              <a:gd name="T23" fmla="*/ 2147483646 h 159"/>
              <a:gd name="T24" fmla="*/ 2147483646 w 51"/>
              <a:gd name="T25" fmla="*/ 2147483646 h 159"/>
              <a:gd name="T26" fmla="*/ 2147483646 w 51"/>
              <a:gd name="T27" fmla="*/ 2147483646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59"/>
              <a:gd name="T44" fmla="*/ 51 w 51"/>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59">
                <a:moveTo>
                  <a:pt x="34" y="159"/>
                </a:moveTo>
                <a:lnTo>
                  <a:pt x="47" y="151"/>
                </a:lnTo>
                <a:lnTo>
                  <a:pt x="51" y="140"/>
                </a:lnTo>
                <a:lnTo>
                  <a:pt x="51" y="117"/>
                </a:lnTo>
                <a:lnTo>
                  <a:pt x="47" y="94"/>
                </a:lnTo>
                <a:lnTo>
                  <a:pt x="30" y="41"/>
                </a:lnTo>
                <a:lnTo>
                  <a:pt x="17" y="19"/>
                </a:lnTo>
                <a:lnTo>
                  <a:pt x="0" y="0"/>
                </a:lnTo>
                <a:lnTo>
                  <a:pt x="0" y="49"/>
                </a:lnTo>
                <a:lnTo>
                  <a:pt x="0" y="102"/>
                </a:lnTo>
                <a:lnTo>
                  <a:pt x="4" y="125"/>
                </a:lnTo>
                <a:lnTo>
                  <a:pt x="8" y="143"/>
                </a:lnTo>
                <a:lnTo>
                  <a:pt x="21" y="155"/>
                </a:lnTo>
                <a:lnTo>
                  <a:pt x="34" y="159"/>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4" name="Freeform 107">
            <a:extLst>
              <a:ext uri="{FF2B5EF4-FFF2-40B4-BE49-F238E27FC236}">
                <a16:creationId xmlns:a16="http://schemas.microsoft.com/office/drawing/2014/main" id="{4DBBF906-85AB-4211-9C79-FCE851503358}"/>
              </a:ext>
            </a:extLst>
          </p:cNvPr>
          <p:cNvSpPr>
            <a:spLocks/>
          </p:cNvSpPr>
          <p:nvPr/>
        </p:nvSpPr>
        <p:spPr bwMode="auto">
          <a:xfrm>
            <a:off x="4246563" y="6130926"/>
            <a:ext cx="279400" cy="144463"/>
          </a:xfrm>
          <a:custGeom>
            <a:avLst/>
            <a:gdLst>
              <a:gd name="T0" fmla="*/ 2147483646 w 176"/>
              <a:gd name="T1" fmla="*/ 2147483646 h 91"/>
              <a:gd name="T2" fmla="*/ 2147483646 w 176"/>
              <a:gd name="T3" fmla="*/ 2147483646 h 91"/>
              <a:gd name="T4" fmla="*/ 2147483646 w 176"/>
              <a:gd name="T5" fmla="*/ 2147483646 h 91"/>
              <a:gd name="T6" fmla="*/ 2147483646 w 176"/>
              <a:gd name="T7" fmla="*/ 2147483646 h 91"/>
              <a:gd name="T8" fmla="*/ 2147483646 w 176"/>
              <a:gd name="T9" fmla="*/ 2147483646 h 91"/>
              <a:gd name="T10" fmla="*/ 2147483646 w 176"/>
              <a:gd name="T11" fmla="*/ 2147483646 h 91"/>
              <a:gd name="T12" fmla="*/ 2147483646 w 176"/>
              <a:gd name="T13" fmla="*/ 2147483646 h 91"/>
              <a:gd name="T14" fmla="*/ 2147483646 w 176"/>
              <a:gd name="T15" fmla="*/ 2147483646 h 91"/>
              <a:gd name="T16" fmla="*/ 0 w 176"/>
              <a:gd name="T17" fmla="*/ 2147483646 h 91"/>
              <a:gd name="T18" fmla="*/ 2147483646 w 176"/>
              <a:gd name="T19" fmla="*/ 2147483646 h 91"/>
              <a:gd name="T20" fmla="*/ 2147483646 w 176"/>
              <a:gd name="T21" fmla="*/ 0 h 91"/>
              <a:gd name="T22" fmla="*/ 2147483646 w 176"/>
              <a:gd name="T23" fmla="*/ 2147483646 h 91"/>
              <a:gd name="T24" fmla="*/ 2147483646 w 176"/>
              <a:gd name="T25" fmla="*/ 2147483646 h 91"/>
              <a:gd name="T26" fmla="*/ 2147483646 w 176"/>
              <a:gd name="T27" fmla="*/ 2147483646 h 91"/>
              <a:gd name="T28" fmla="*/ 2147483646 w 176"/>
              <a:gd name="T29" fmla="*/ 2147483646 h 91"/>
              <a:gd name="T30" fmla="*/ 2147483646 w 176"/>
              <a:gd name="T31" fmla="*/ 2147483646 h 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6"/>
              <a:gd name="T49" fmla="*/ 0 h 91"/>
              <a:gd name="T50" fmla="*/ 176 w 176"/>
              <a:gd name="T51" fmla="*/ 91 h 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6" h="91">
                <a:moveTo>
                  <a:pt x="176" y="76"/>
                </a:moveTo>
                <a:lnTo>
                  <a:pt x="172" y="87"/>
                </a:lnTo>
                <a:lnTo>
                  <a:pt x="168" y="91"/>
                </a:lnTo>
                <a:lnTo>
                  <a:pt x="146" y="91"/>
                </a:lnTo>
                <a:lnTo>
                  <a:pt x="121" y="80"/>
                </a:lnTo>
                <a:lnTo>
                  <a:pt x="95" y="61"/>
                </a:lnTo>
                <a:lnTo>
                  <a:pt x="35" y="19"/>
                </a:lnTo>
                <a:lnTo>
                  <a:pt x="13" y="8"/>
                </a:lnTo>
                <a:lnTo>
                  <a:pt x="0" y="4"/>
                </a:lnTo>
                <a:lnTo>
                  <a:pt x="13" y="4"/>
                </a:lnTo>
                <a:lnTo>
                  <a:pt x="35" y="0"/>
                </a:lnTo>
                <a:lnTo>
                  <a:pt x="86" y="8"/>
                </a:lnTo>
                <a:lnTo>
                  <a:pt x="112" y="19"/>
                </a:lnTo>
                <a:lnTo>
                  <a:pt x="138" y="31"/>
                </a:lnTo>
                <a:lnTo>
                  <a:pt x="159" y="50"/>
                </a:lnTo>
                <a:lnTo>
                  <a:pt x="176"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5" name="Freeform 108">
            <a:extLst>
              <a:ext uri="{FF2B5EF4-FFF2-40B4-BE49-F238E27FC236}">
                <a16:creationId xmlns:a16="http://schemas.microsoft.com/office/drawing/2014/main" id="{F082D184-3104-4582-80BE-824183E384CA}"/>
              </a:ext>
            </a:extLst>
          </p:cNvPr>
          <p:cNvSpPr>
            <a:spLocks/>
          </p:cNvSpPr>
          <p:nvPr/>
        </p:nvSpPr>
        <p:spPr bwMode="auto">
          <a:xfrm>
            <a:off x="3803651" y="6029326"/>
            <a:ext cx="157163" cy="150813"/>
          </a:xfrm>
          <a:custGeom>
            <a:avLst/>
            <a:gdLst>
              <a:gd name="T0" fmla="*/ 2147483646 w 99"/>
              <a:gd name="T1" fmla="*/ 2147483646 h 95"/>
              <a:gd name="T2" fmla="*/ 2147483646 w 99"/>
              <a:gd name="T3" fmla="*/ 2147483646 h 95"/>
              <a:gd name="T4" fmla="*/ 2147483646 w 99"/>
              <a:gd name="T5" fmla="*/ 2147483646 h 95"/>
              <a:gd name="T6" fmla="*/ 2147483646 w 99"/>
              <a:gd name="T7" fmla="*/ 2147483646 h 95"/>
              <a:gd name="T8" fmla="*/ 2147483646 w 99"/>
              <a:gd name="T9" fmla="*/ 2147483646 h 95"/>
              <a:gd name="T10" fmla="*/ 2147483646 w 99"/>
              <a:gd name="T11" fmla="*/ 2147483646 h 95"/>
              <a:gd name="T12" fmla="*/ 0 w 99"/>
              <a:gd name="T13" fmla="*/ 0 h 95"/>
              <a:gd name="T14" fmla="*/ 2147483646 w 99"/>
              <a:gd name="T15" fmla="*/ 2147483646 h 95"/>
              <a:gd name="T16" fmla="*/ 2147483646 w 99"/>
              <a:gd name="T17" fmla="*/ 2147483646 h 95"/>
              <a:gd name="T18" fmla="*/ 2147483646 w 99"/>
              <a:gd name="T19" fmla="*/ 2147483646 h 95"/>
              <a:gd name="T20" fmla="*/ 2147483646 w 99"/>
              <a:gd name="T21" fmla="*/ 2147483646 h 95"/>
              <a:gd name="T22" fmla="*/ 2147483646 w 99"/>
              <a:gd name="T23" fmla="*/ 2147483646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95"/>
              <a:gd name="T38" fmla="*/ 99 w 99"/>
              <a:gd name="T39" fmla="*/ 95 h 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95">
                <a:moveTo>
                  <a:pt x="99" y="95"/>
                </a:moveTo>
                <a:lnTo>
                  <a:pt x="82" y="91"/>
                </a:lnTo>
                <a:lnTo>
                  <a:pt x="60" y="76"/>
                </a:lnTo>
                <a:lnTo>
                  <a:pt x="47" y="64"/>
                </a:lnTo>
                <a:lnTo>
                  <a:pt x="34" y="46"/>
                </a:lnTo>
                <a:lnTo>
                  <a:pt x="17" y="27"/>
                </a:lnTo>
                <a:lnTo>
                  <a:pt x="0" y="0"/>
                </a:lnTo>
                <a:lnTo>
                  <a:pt x="39" y="23"/>
                </a:lnTo>
                <a:lnTo>
                  <a:pt x="73" y="46"/>
                </a:lnTo>
                <a:lnTo>
                  <a:pt x="99" y="68"/>
                </a:lnTo>
                <a:lnTo>
                  <a:pt x="99" y="83"/>
                </a:lnTo>
                <a:lnTo>
                  <a:pt x="99" y="9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6" name="Freeform 109">
            <a:extLst>
              <a:ext uri="{FF2B5EF4-FFF2-40B4-BE49-F238E27FC236}">
                <a16:creationId xmlns:a16="http://schemas.microsoft.com/office/drawing/2014/main" id="{0FD74F0C-D2D0-4913-A112-F4FD27813366}"/>
              </a:ext>
            </a:extLst>
          </p:cNvPr>
          <p:cNvSpPr>
            <a:spLocks/>
          </p:cNvSpPr>
          <p:nvPr/>
        </p:nvSpPr>
        <p:spPr bwMode="auto">
          <a:xfrm>
            <a:off x="2154239" y="4452939"/>
            <a:ext cx="244475" cy="155575"/>
          </a:xfrm>
          <a:custGeom>
            <a:avLst/>
            <a:gdLst>
              <a:gd name="T0" fmla="*/ 2147483646 w 154"/>
              <a:gd name="T1" fmla="*/ 2147483646 h 98"/>
              <a:gd name="T2" fmla="*/ 2147483646 w 154"/>
              <a:gd name="T3" fmla="*/ 2147483646 h 98"/>
              <a:gd name="T4" fmla="*/ 2147483646 w 154"/>
              <a:gd name="T5" fmla="*/ 2147483646 h 98"/>
              <a:gd name="T6" fmla="*/ 2147483646 w 154"/>
              <a:gd name="T7" fmla="*/ 2147483646 h 98"/>
              <a:gd name="T8" fmla="*/ 2147483646 w 154"/>
              <a:gd name="T9" fmla="*/ 2147483646 h 98"/>
              <a:gd name="T10" fmla="*/ 2147483646 w 154"/>
              <a:gd name="T11" fmla="*/ 2147483646 h 98"/>
              <a:gd name="T12" fmla="*/ 2147483646 w 154"/>
              <a:gd name="T13" fmla="*/ 0 h 98"/>
              <a:gd name="T14" fmla="*/ 0 w 154"/>
              <a:gd name="T15" fmla="*/ 0 h 98"/>
              <a:gd name="T16" fmla="*/ 2147483646 w 154"/>
              <a:gd name="T17" fmla="*/ 2147483646 h 98"/>
              <a:gd name="T18" fmla="*/ 2147483646 w 154"/>
              <a:gd name="T19" fmla="*/ 2147483646 h 98"/>
              <a:gd name="T20" fmla="*/ 2147483646 w 154"/>
              <a:gd name="T21" fmla="*/ 2147483646 h 98"/>
              <a:gd name="T22" fmla="*/ 2147483646 w 154"/>
              <a:gd name="T23" fmla="*/ 2147483646 h 98"/>
              <a:gd name="T24" fmla="*/ 2147483646 w 154"/>
              <a:gd name="T25" fmla="*/ 2147483646 h 98"/>
              <a:gd name="T26" fmla="*/ 2147483646 w 154"/>
              <a:gd name="T27" fmla="*/ 2147483646 h 98"/>
              <a:gd name="T28" fmla="*/ 2147483646 w 154"/>
              <a:gd name="T29" fmla="*/ 2147483646 h 98"/>
              <a:gd name="T30" fmla="*/ 2147483646 w 154"/>
              <a:gd name="T31" fmla="*/ 2147483646 h 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4"/>
              <a:gd name="T49" fmla="*/ 0 h 98"/>
              <a:gd name="T50" fmla="*/ 154 w 154"/>
              <a:gd name="T51" fmla="*/ 98 h 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4" h="98">
                <a:moveTo>
                  <a:pt x="154" y="90"/>
                </a:moveTo>
                <a:lnTo>
                  <a:pt x="154" y="83"/>
                </a:lnTo>
                <a:lnTo>
                  <a:pt x="141" y="68"/>
                </a:lnTo>
                <a:lnTo>
                  <a:pt x="124" y="53"/>
                </a:lnTo>
                <a:lnTo>
                  <a:pt x="98" y="34"/>
                </a:lnTo>
                <a:lnTo>
                  <a:pt x="47" y="3"/>
                </a:lnTo>
                <a:lnTo>
                  <a:pt x="21" y="0"/>
                </a:lnTo>
                <a:lnTo>
                  <a:pt x="0" y="0"/>
                </a:lnTo>
                <a:lnTo>
                  <a:pt x="38" y="19"/>
                </a:lnTo>
                <a:lnTo>
                  <a:pt x="56" y="30"/>
                </a:lnTo>
                <a:lnTo>
                  <a:pt x="68" y="45"/>
                </a:lnTo>
                <a:lnTo>
                  <a:pt x="86" y="60"/>
                </a:lnTo>
                <a:lnTo>
                  <a:pt x="111" y="83"/>
                </a:lnTo>
                <a:lnTo>
                  <a:pt x="137" y="98"/>
                </a:lnTo>
                <a:lnTo>
                  <a:pt x="146" y="98"/>
                </a:lnTo>
                <a:lnTo>
                  <a:pt x="154"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7" name="Freeform 110">
            <a:extLst>
              <a:ext uri="{FF2B5EF4-FFF2-40B4-BE49-F238E27FC236}">
                <a16:creationId xmlns:a16="http://schemas.microsoft.com/office/drawing/2014/main" id="{38591119-D475-45C9-83BC-80C09DDEA77F}"/>
              </a:ext>
            </a:extLst>
          </p:cNvPr>
          <p:cNvSpPr>
            <a:spLocks/>
          </p:cNvSpPr>
          <p:nvPr/>
        </p:nvSpPr>
        <p:spPr bwMode="auto">
          <a:xfrm>
            <a:off x="2406650" y="5273675"/>
            <a:ext cx="115888" cy="228600"/>
          </a:xfrm>
          <a:custGeom>
            <a:avLst/>
            <a:gdLst>
              <a:gd name="T0" fmla="*/ 2147483646 w 73"/>
              <a:gd name="T1" fmla="*/ 2147483646 h 144"/>
              <a:gd name="T2" fmla="*/ 2147483646 w 73"/>
              <a:gd name="T3" fmla="*/ 2147483646 h 144"/>
              <a:gd name="T4" fmla="*/ 2147483646 w 73"/>
              <a:gd name="T5" fmla="*/ 2147483646 h 144"/>
              <a:gd name="T6" fmla="*/ 2147483646 w 73"/>
              <a:gd name="T7" fmla="*/ 2147483646 h 144"/>
              <a:gd name="T8" fmla="*/ 0 w 73"/>
              <a:gd name="T9" fmla="*/ 2147483646 h 144"/>
              <a:gd name="T10" fmla="*/ 2147483646 w 73"/>
              <a:gd name="T11" fmla="*/ 2147483646 h 144"/>
              <a:gd name="T12" fmla="*/ 2147483646 w 73"/>
              <a:gd name="T13" fmla="*/ 2147483646 h 144"/>
              <a:gd name="T14" fmla="*/ 2147483646 w 73"/>
              <a:gd name="T15" fmla="*/ 2147483646 h 144"/>
              <a:gd name="T16" fmla="*/ 2147483646 w 73"/>
              <a:gd name="T17" fmla="*/ 0 h 144"/>
              <a:gd name="T18" fmla="*/ 2147483646 w 73"/>
              <a:gd name="T19" fmla="*/ 2147483646 h 144"/>
              <a:gd name="T20" fmla="*/ 2147483646 w 73"/>
              <a:gd name="T21" fmla="*/ 2147483646 h 144"/>
              <a:gd name="T22" fmla="*/ 2147483646 w 73"/>
              <a:gd name="T23" fmla="*/ 2147483646 h 144"/>
              <a:gd name="T24" fmla="*/ 2147483646 w 73"/>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144"/>
              <a:gd name="T41" fmla="*/ 73 w 73"/>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144">
                <a:moveTo>
                  <a:pt x="30" y="144"/>
                </a:moveTo>
                <a:lnTo>
                  <a:pt x="21" y="140"/>
                </a:lnTo>
                <a:lnTo>
                  <a:pt x="12" y="129"/>
                </a:lnTo>
                <a:lnTo>
                  <a:pt x="4" y="114"/>
                </a:lnTo>
                <a:lnTo>
                  <a:pt x="0" y="98"/>
                </a:lnTo>
                <a:lnTo>
                  <a:pt x="4" y="76"/>
                </a:lnTo>
                <a:lnTo>
                  <a:pt x="17" y="53"/>
                </a:lnTo>
                <a:lnTo>
                  <a:pt x="38" y="27"/>
                </a:lnTo>
                <a:lnTo>
                  <a:pt x="73" y="0"/>
                </a:lnTo>
                <a:lnTo>
                  <a:pt x="64" y="53"/>
                </a:lnTo>
                <a:lnTo>
                  <a:pt x="51" y="95"/>
                </a:lnTo>
                <a:lnTo>
                  <a:pt x="43" y="125"/>
                </a:lnTo>
                <a:lnTo>
                  <a:pt x="30" y="14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8" name="Freeform 111">
            <a:extLst>
              <a:ext uri="{FF2B5EF4-FFF2-40B4-BE49-F238E27FC236}">
                <a16:creationId xmlns:a16="http://schemas.microsoft.com/office/drawing/2014/main" id="{9E26E6DD-BB18-4D80-A94F-8310230647BE}"/>
              </a:ext>
            </a:extLst>
          </p:cNvPr>
          <p:cNvSpPr>
            <a:spLocks/>
          </p:cNvSpPr>
          <p:nvPr/>
        </p:nvSpPr>
        <p:spPr bwMode="auto">
          <a:xfrm>
            <a:off x="5692775" y="6059488"/>
            <a:ext cx="177800" cy="131762"/>
          </a:xfrm>
          <a:custGeom>
            <a:avLst/>
            <a:gdLst>
              <a:gd name="T0" fmla="*/ 0 w 112"/>
              <a:gd name="T1" fmla="*/ 2147483646 h 83"/>
              <a:gd name="T2" fmla="*/ 2147483646 w 112"/>
              <a:gd name="T3" fmla="*/ 0 h 83"/>
              <a:gd name="T4" fmla="*/ 2147483646 w 112"/>
              <a:gd name="T5" fmla="*/ 2147483646 h 83"/>
              <a:gd name="T6" fmla="*/ 2147483646 w 112"/>
              <a:gd name="T7" fmla="*/ 2147483646 h 83"/>
              <a:gd name="T8" fmla="*/ 2147483646 w 112"/>
              <a:gd name="T9" fmla="*/ 2147483646 h 83"/>
              <a:gd name="T10" fmla="*/ 2147483646 w 112"/>
              <a:gd name="T11" fmla="*/ 2147483646 h 83"/>
              <a:gd name="T12" fmla="*/ 2147483646 w 112"/>
              <a:gd name="T13" fmla="*/ 2147483646 h 83"/>
              <a:gd name="T14" fmla="*/ 2147483646 w 112"/>
              <a:gd name="T15" fmla="*/ 2147483646 h 83"/>
              <a:gd name="T16" fmla="*/ 2147483646 w 112"/>
              <a:gd name="T17" fmla="*/ 2147483646 h 83"/>
              <a:gd name="T18" fmla="*/ 0 w 112"/>
              <a:gd name="T19" fmla="*/ 2147483646 h 83"/>
              <a:gd name="T20" fmla="*/ 0 w 11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83"/>
              <a:gd name="T35" fmla="*/ 112 w 112"/>
              <a:gd name="T36" fmla="*/ 83 h 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83">
                <a:moveTo>
                  <a:pt x="0" y="4"/>
                </a:moveTo>
                <a:lnTo>
                  <a:pt x="17" y="0"/>
                </a:lnTo>
                <a:lnTo>
                  <a:pt x="43" y="4"/>
                </a:lnTo>
                <a:lnTo>
                  <a:pt x="60" y="15"/>
                </a:lnTo>
                <a:lnTo>
                  <a:pt x="73" y="30"/>
                </a:lnTo>
                <a:lnTo>
                  <a:pt x="90" y="53"/>
                </a:lnTo>
                <a:lnTo>
                  <a:pt x="112" y="83"/>
                </a:lnTo>
                <a:lnTo>
                  <a:pt x="34" y="45"/>
                </a:lnTo>
                <a:lnTo>
                  <a:pt x="9" y="23"/>
                </a:lnTo>
                <a:lnTo>
                  <a:pt x="0" y="15"/>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9" name="Freeform 112">
            <a:extLst>
              <a:ext uri="{FF2B5EF4-FFF2-40B4-BE49-F238E27FC236}">
                <a16:creationId xmlns:a16="http://schemas.microsoft.com/office/drawing/2014/main" id="{DDF397BB-B3DB-49FD-B10C-B3B0F4071387}"/>
              </a:ext>
            </a:extLst>
          </p:cNvPr>
          <p:cNvSpPr>
            <a:spLocks/>
          </p:cNvSpPr>
          <p:nvPr/>
        </p:nvSpPr>
        <p:spPr bwMode="auto">
          <a:xfrm>
            <a:off x="3040063" y="5988051"/>
            <a:ext cx="88900" cy="250825"/>
          </a:xfrm>
          <a:custGeom>
            <a:avLst/>
            <a:gdLst>
              <a:gd name="T0" fmla="*/ 2147483646 w 56"/>
              <a:gd name="T1" fmla="*/ 0 h 158"/>
              <a:gd name="T2" fmla="*/ 2147483646 w 56"/>
              <a:gd name="T3" fmla="*/ 2147483646 h 158"/>
              <a:gd name="T4" fmla="*/ 2147483646 w 56"/>
              <a:gd name="T5" fmla="*/ 2147483646 h 158"/>
              <a:gd name="T6" fmla="*/ 2147483646 w 56"/>
              <a:gd name="T7" fmla="*/ 2147483646 h 158"/>
              <a:gd name="T8" fmla="*/ 2147483646 w 56"/>
              <a:gd name="T9" fmla="*/ 2147483646 h 158"/>
              <a:gd name="T10" fmla="*/ 2147483646 w 56"/>
              <a:gd name="T11" fmla="*/ 2147483646 h 158"/>
              <a:gd name="T12" fmla="*/ 2147483646 w 56"/>
              <a:gd name="T13" fmla="*/ 2147483646 h 158"/>
              <a:gd name="T14" fmla="*/ 2147483646 w 56"/>
              <a:gd name="T15" fmla="*/ 2147483646 h 158"/>
              <a:gd name="T16" fmla="*/ 2147483646 w 56"/>
              <a:gd name="T17" fmla="*/ 2147483646 h 158"/>
              <a:gd name="T18" fmla="*/ 0 w 56"/>
              <a:gd name="T19" fmla="*/ 2147483646 h 158"/>
              <a:gd name="T20" fmla="*/ 2147483646 w 56"/>
              <a:gd name="T21" fmla="*/ 2147483646 h 158"/>
              <a:gd name="T22" fmla="*/ 2147483646 w 56"/>
              <a:gd name="T23" fmla="*/ 2147483646 h 158"/>
              <a:gd name="T24" fmla="*/ 2147483646 w 56"/>
              <a:gd name="T25" fmla="*/ 2147483646 h 158"/>
              <a:gd name="T26" fmla="*/ 2147483646 w 56"/>
              <a:gd name="T27" fmla="*/ 0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58"/>
              <a:gd name="T44" fmla="*/ 56 w 56"/>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58">
                <a:moveTo>
                  <a:pt x="34" y="0"/>
                </a:moveTo>
                <a:lnTo>
                  <a:pt x="47" y="4"/>
                </a:lnTo>
                <a:lnTo>
                  <a:pt x="52" y="15"/>
                </a:lnTo>
                <a:lnTo>
                  <a:pt x="56" y="38"/>
                </a:lnTo>
                <a:lnTo>
                  <a:pt x="56" y="60"/>
                </a:lnTo>
                <a:lnTo>
                  <a:pt x="43" y="117"/>
                </a:lnTo>
                <a:lnTo>
                  <a:pt x="34" y="143"/>
                </a:lnTo>
                <a:lnTo>
                  <a:pt x="22" y="158"/>
                </a:lnTo>
                <a:lnTo>
                  <a:pt x="9" y="117"/>
                </a:lnTo>
                <a:lnTo>
                  <a:pt x="0" y="72"/>
                </a:lnTo>
                <a:lnTo>
                  <a:pt x="4" y="49"/>
                </a:lnTo>
                <a:lnTo>
                  <a:pt x="9" y="30"/>
                </a:lnTo>
                <a:lnTo>
                  <a:pt x="17" y="11"/>
                </a:lnTo>
                <a:lnTo>
                  <a:pt x="3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0" name="Freeform 113">
            <a:extLst>
              <a:ext uri="{FF2B5EF4-FFF2-40B4-BE49-F238E27FC236}">
                <a16:creationId xmlns:a16="http://schemas.microsoft.com/office/drawing/2014/main" id="{AE25123D-AE88-4644-AAC5-E0233285FEE1}"/>
              </a:ext>
            </a:extLst>
          </p:cNvPr>
          <p:cNvSpPr>
            <a:spLocks/>
          </p:cNvSpPr>
          <p:nvPr/>
        </p:nvSpPr>
        <p:spPr bwMode="auto">
          <a:xfrm>
            <a:off x="2392363" y="5472113"/>
            <a:ext cx="163512" cy="125412"/>
          </a:xfrm>
          <a:custGeom>
            <a:avLst/>
            <a:gdLst>
              <a:gd name="T0" fmla="*/ 2147483646 w 103"/>
              <a:gd name="T1" fmla="*/ 2147483646 h 79"/>
              <a:gd name="T2" fmla="*/ 2147483646 w 103"/>
              <a:gd name="T3" fmla="*/ 2147483646 h 79"/>
              <a:gd name="T4" fmla="*/ 2147483646 w 103"/>
              <a:gd name="T5" fmla="*/ 2147483646 h 79"/>
              <a:gd name="T6" fmla="*/ 2147483646 w 103"/>
              <a:gd name="T7" fmla="*/ 2147483646 h 79"/>
              <a:gd name="T8" fmla="*/ 2147483646 w 103"/>
              <a:gd name="T9" fmla="*/ 2147483646 h 79"/>
              <a:gd name="T10" fmla="*/ 2147483646 w 103"/>
              <a:gd name="T11" fmla="*/ 2147483646 h 79"/>
              <a:gd name="T12" fmla="*/ 0 w 103"/>
              <a:gd name="T13" fmla="*/ 0 h 79"/>
              <a:gd name="T14" fmla="*/ 2147483646 w 103"/>
              <a:gd name="T15" fmla="*/ 2147483646 h 79"/>
              <a:gd name="T16" fmla="*/ 2147483646 w 103"/>
              <a:gd name="T17" fmla="*/ 2147483646 h 79"/>
              <a:gd name="T18" fmla="*/ 2147483646 w 103"/>
              <a:gd name="T19" fmla="*/ 2147483646 h 79"/>
              <a:gd name="T20" fmla="*/ 2147483646 w 103"/>
              <a:gd name="T21" fmla="*/ 2147483646 h 79"/>
              <a:gd name="T22" fmla="*/ 2147483646 w 103"/>
              <a:gd name="T23" fmla="*/ 2147483646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
              <a:gd name="T37" fmla="*/ 0 h 79"/>
              <a:gd name="T38" fmla="*/ 103 w 10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 h="79">
                <a:moveTo>
                  <a:pt x="99" y="75"/>
                </a:moveTo>
                <a:lnTo>
                  <a:pt x="90" y="79"/>
                </a:lnTo>
                <a:lnTo>
                  <a:pt x="82" y="79"/>
                </a:lnTo>
                <a:lnTo>
                  <a:pt x="73" y="75"/>
                </a:lnTo>
                <a:lnTo>
                  <a:pt x="60" y="68"/>
                </a:lnTo>
                <a:lnTo>
                  <a:pt x="34" y="41"/>
                </a:lnTo>
                <a:lnTo>
                  <a:pt x="0" y="0"/>
                </a:lnTo>
                <a:lnTo>
                  <a:pt x="34" y="11"/>
                </a:lnTo>
                <a:lnTo>
                  <a:pt x="69" y="34"/>
                </a:lnTo>
                <a:lnTo>
                  <a:pt x="95" y="60"/>
                </a:lnTo>
                <a:lnTo>
                  <a:pt x="103" y="68"/>
                </a:lnTo>
                <a:lnTo>
                  <a:pt x="99" y="75"/>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1" name="Freeform 114">
            <a:extLst>
              <a:ext uri="{FF2B5EF4-FFF2-40B4-BE49-F238E27FC236}">
                <a16:creationId xmlns:a16="http://schemas.microsoft.com/office/drawing/2014/main" id="{D03D47E3-EE31-46A6-A8C5-31672EF57672}"/>
              </a:ext>
            </a:extLst>
          </p:cNvPr>
          <p:cNvSpPr>
            <a:spLocks/>
          </p:cNvSpPr>
          <p:nvPr/>
        </p:nvSpPr>
        <p:spPr bwMode="auto">
          <a:xfrm>
            <a:off x="2051051" y="5141914"/>
            <a:ext cx="142875" cy="71437"/>
          </a:xfrm>
          <a:custGeom>
            <a:avLst/>
            <a:gdLst>
              <a:gd name="T0" fmla="*/ 2147483646 w 90"/>
              <a:gd name="T1" fmla="*/ 2147483646 h 45"/>
              <a:gd name="T2" fmla="*/ 2147483646 w 90"/>
              <a:gd name="T3" fmla="*/ 2147483646 h 45"/>
              <a:gd name="T4" fmla="*/ 2147483646 w 90"/>
              <a:gd name="T5" fmla="*/ 0 h 45"/>
              <a:gd name="T6" fmla="*/ 2147483646 w 90"/>
              <a:gd name="T7" fmla="*/ 0 h 45"/>
              <a:gd name="T8" fmla="*/ 0 w 90"/>
              <a:gd name="T9" fmla="*/ 2147483646 h 45"/>
              <a:gd name="T10" fmla="*/ 2147483646 w 90"/>
              <a:gd name="T11" fmla="*/ 2147483646 h 45"/>
              <a:gd name="T12" fmla="*/ 2147483646 w 90"/>
              <a:gd name="T13" fmla="*/ 2147483646 h 45"/>
              <a:gd name="T14" fmla="*/ 2147483646 w 90"/>
              <a:gd name="T15" fmla="*/ 2147483646 h 45"/>
              <a:gd name="T16" fmla="*/ 2147483646 w 90"/>
              <a:gd name="T17" fmla="*/ 2147483646 h 45"/>
              <a:gd name="T18" fmla="*/ 2147483646 w 90"/>
              <a:gd name="T19" fmla="*/ 214748364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45"/>
              <a:gd name="T32" fmla="*/ 90 w 9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45">
                <a:moveTo>
                  <a:pt x="90" y="30"/>
                </a:moveTo>
                <a:lnTo>
                  <a:pt x="73" y="11"/>
                </a:lnTo>
                <a:lnTo>
                  <a:pt x="52" y="0"/>
                </a:lnTo>
                <a:lnTo>
                  <a:pt x="26" y="0"/>
                </a:lnTo>
                <a:lnTo>
                  <a:pt x="0" y="4"/>
                </a:lnTo>
                <a:lnTo>
                  <a:pt x="17" y="19"/>
                </a:lnTo>
                <a:lnTo>
                  <a:pt x="39" y="38"/>
                </a:lnTo>
                <a:lnTo>
                  <a:pt x="65" y="45"/>
                </a:lnTo>
                <a:lnTo>
                  <a:pt x="78" y="42"/>
                </a:lnTo>
                <a:lnTo>
                  <a:pt x="90" y="3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2" name="Freeform 115">
            <a:extLst>
              <a:ext uri="{FF2B5EF4-FFF2-40B4-BE49-F238E27FC236}">
                <a16:creationId xmlns:a16="http://schemas.microsoft.com/office/drawing/2014/main" id="{2CD49F5B-9581-4B03-9D28-0401F5B848A2}"/>
              </a:ext>
            </a:extLst>
          </p:cNvPr>
          <p:cNvSpPr>
            <a:spLocks/>
          </p:cNvSpPr>
          <p:nvPr/>
        </p:nvSpPr>
        <p:spPr bwMode="auto">
          <a:xfrm>
            <a:off x="3619501" y="5891213"/>
            <a:ext cx="61913" cy="144462"/>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4" y="0"/>
                </a:moveTo>
                <a:lnTo>
                  <a:pt x="4" y="15"/>
                </a:lnTo>
                <a:lnTo>
                  <a:pt x="0" y="38"/>
                </a:lnTo>
                <a:lnTo>
                  <a:pt x="0" y="49"/>
                </a:lnTo>
                <a:lnTo>
                  <a:pt x="4" y="65"/>
                </a:lnTo>
                <a:lnTo>
                  <a:pt x="17" y="76"/>
                </a:lnTo>
                <a:lnTo>
                  <a:pt x="39" y="91"/>
                </a:lnTo>
                <a:lnTo>
                  <a:pt x="39" y="57"/>
                </a:lnTo>
                <a:lnTo>
                  <a:pt x="30" y="27"/>
                </a:lnTo>
                <a:lnTo>
                  <a:pt x="22" y="12"/>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3" name="Freeform 116">
            <a:extLst>
              <a:ext uri="{FF2B5EF4-FFF2-40B4-BE49-F238E27FC236}">
                <a16:creationId xmlns:a16="http://schemas.microsoft.com/office/drawing/2014/main" id="{1EB75809-013B-4456-8ACC-4C783D56F512}"/>
              </a:ext>
            </a:extLst>
          </p:cNvPr>
          <p:cNvSpPr>
            <a:spLocks/>
          </p:cNvSpPr>
          <p:nvPr/>
        </p:nvSpPr>
        <p:spPr bwMode="auto">
          <a:xfrm>
            <a:off x="2133601" y="5465764"/>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26" y="38"/>
                </a:lnTo>
                <a:lnTo>
                  <a:pt x="38" y="34"/>
                </a:lnTo>
                <a:lnTo>
                  <a:pt x="60" y="19"/>
                </a:lnTo>
                <a:lnTo>
                  <a:pt x="73" y="15"/>
                </a:lnTo>
                <a:lnTo>
                  <a:pt x="94" y="19"/>
                </a:lnTo>
                <a:lnTo>
                  <a:pt x="64" y="8"/>
                </a:lnTo>
                <a:lnTo>
                  <a:pt x="47" y="0"/>
                </a:lnTo>
                <a:lnTo>
                  <a:pt x="26" y="4"/>
                </a:lnTo>
                <a:lnTo>
                  <a:pt x="13" y="11"/>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4" name="Freeform 117">
            <a:extLst>
              <a:ext uri="{FF2B5EF4-FFF2-40B4-BE49-F238E27FC236}">
                <a16:creationId xmlns:a16="http://schemas.microsoft.com/office/drawing/2014/main" id="{65D66B64-E02A-49F1-BF8E-180BCB70ED28}"/>
              </a:ext>
            </a:extLst>
          </p:cNvPr>
          <p:cNvSpPr>
            <a:spLocks/>
          </p:cNvSpPr>
          <p:nvPr/>
        </p:nvSpPr>
        <p:spPr bwMode="auto">
          <a:xfrm>
            <a:off x="3108325" y="5988050"/>
            <a:ext cx="95250" cy="101600"/>
          </a:xfrm>
          <a:custGeom>
            <a:avLst/>
            <a:gdLst>
              <a:gd name="T0" fmla="*/ 0 w 60"/>
              <a:gd name="T1" fmla="*/ 2147483646 h 64"/>
              <a:gd name="T2" fmla="*/ 2147483646 w 60"/>
              <a:gd name="T3" fmla="*/ 2147483646 h 64"/>
              <a:gd name="T4" fmla="*/ 2147483646 w 60"/>
              <a:gd name="T5" fmla="*/ 2147483646 h 64"/>
              <a:gd name="T6" fmla="*/ 2147483646 w 60"/>
              <a:gd name="T7" fmla="*/ 2147483646 h 64"/>
              <a:gd name="T8" fmla="*/ 2147483646 w 60"/>
              <a:gd name="T9" fmla="*/ 2147483646 h 64"/>
              <a:gd name="T10" fmla="*/ 2147483646 w 60"/>
              <a:gd name="T11" fmla="*/ 2147483646 h 64"/>
              <a:gd name="T12" fmla="*/ 2147483646 w 60"/>
              <a:gd name="T13" fmla="*/ 0 h 64"/>
              <a:gd name="T14" fmla="*/ 2147483646 w 60"/>
              <a:gd name="T15" fmla="*/ 2147483646 h 64"/>
              <a:gd name="T16" fmla="*/ 2147483646 w 60"/>
              <a:gd name="T17" fmla="*/ 2147483646 h 64"/>
              <a:gd name="T18" fmla="*/ 0 w 60"/>
              <a:gd name="T19" fmla="*/ 2147483646 h 64"/>
              <a:gd name="T20" fmla="*/ 0 w 60"/>
              <a:gd name="T21" fmla="*/ 2147483646 h 64"/>
              <a:gd name="T22" fmla="*/ 0 w 60"/>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64"/>
              <a:gd name="T38" fmla="*/ 60 w 6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64">
                <a:moveTo>
                  <a:pt x="0" y="64"/>
                </a:moveTo>
                <a:lnTo>
                  <a:pt x="21" y="60"/>
                </a:lnTo>
                <a:lnTo>
                  <a:pt x="30" y="56"/>
                </a:lnTo>
                <a:lnTo>
                  <a:pt x="34" y="45"/>
                </a:lnTo>
                <a:lnTo>
                  <a:pt x="34" y="19"/>
                </a:lnTo>
                <a:lnTo>
                  <a:pt x="43" y="7"/>
                </a:lnTo>
                <a:lnTo>
                  <a:pt x="60" y="0"/>
                </a:lnTo>
                <a:lnTo>
                  <a:pt x="30" y="7"/>
                </a:lnTo>
                <a:lnTo>
                  <a:pt x="9" y="19"/>
                </a:lnTo>
                <a:lnTo>
                  <a:pt x="0" y="34"/>
                </a:lnTo>
                <a:lnTo>
                  <a:pt x="0" y="45"/>
                </a:lnTo>
                <a:lnTo>
                  <a:pt x="0"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5" name="Freeform 118">
            <a:extLst>
              <a:ext uri="{FF2B5EF4-FFF2-40B4-BE49-F238E27FC236}">
                <a16:creationId xmlns:a16="http://schemas.microsoft.com/office/drawing/2014/main" id="{7D96A058-DA4C-41EF-95F8-21676D18022A}"/>
              </a:ext>
            </a:extLst>
          </p:cNvPr>
          <p:cNvSpPr>
            <a:spLocks/>
          </p:cNvSpPr>
          <p:nvPr/>
        </p:nvSpPr>
        <p:spPr bwMode="auto">
          <a:xfrm>
            <a:off x="2576514" y="5867400"/>
            <a:ext cx="122237" cy="114300"/>
          </a:xfrm>
          <a:custGeom>
            <a:avLst/>
            <a:gdLst>
              <a:gd name="T0" fmla="*/ 2147483646 w 77"/>
              <a:gd name="T1" fmla="*/ 0 h 72"/>
              <a:gd name="T2" fmla="*/ 2147483646 w 77"/>
              <a:gd name="T3" fmla="*/ 0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2147483646 w 77"/>
              <a:gd name="T13" fmla="*/ 2147483646 h 72"/>
              <a:gd name="T14" fmla="*/ 2147483646 w 77"/>
              <a:gd name="T15" fmla="*/ 2147483646 h 72"/>
              <a:gd name="T16" fmla="*/ 2147483646 w 77"/>
              <a:gd name="T17" fmla="*/ 2147483646 h 72"/>
              <a:gd name="T18" fmla="*/ 2147483646 w 77"/>
              <a:gd name="T19" fmla="*/ 2147483646 h 72"/>
              <a:gd name="T20" fmla="*/ 0 w 77"/>
              <a:gd name="T21" fmla="*/ 2147483646 h 72"/>
              <a:gd name="T22" fmla="*/ 2147483646 w 77"/>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72"/>
              <a:gd name="T38" fmla="*/ 77 w 77"/>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72">
                <a:moveTo>
                  <a:pt x="4" y="0"/>
                </a:moveTo>
                <a:lnTo>
                  <a:pt x="30" y="0"/>
                </a:lnTo>
                <a:lnTo>
                  <a:pt x="43" y="8"/>
                </a:lnTo>
                <a:lnTo>
                  <a:pt x="52" y="19"/>
                </a:lnTo>
                <a:lnTo>
                  <a:pt x="60" y="53"/>
                </a:lnTo>
                <a:lnTo>
                  <a:pt x="64" y="64"/>
                </a:lnTo>
                <a:lnTo>
                  <a:pt x="77" y="72"/>
                </a:lnTo>
                <a:lnTo>
                  <a:pt x="43" y="61"/>
                </a:lnTo>
                <a:lnTo>
                  <a:pt x="17" y="46"/>
                </a:lnTo>
                <a:lnTo>
                  <a:pt x="4" y="27"/>
                </a:lnTo>
                <a:lnTo>
                  <a:pt x="0" y="15"/>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6" name="Freeform 119">
            <a:extLst>
              <a:ext uri="{FF2B5EF4-FFF2-40B4-BE49-F238E27FC236}">
                <a16:creationId xmlns:a16="http://schemas.microsoft.com/office/drawing/2014/main" id="{C54B331E-4E4D-486D-B757-7F1921409F47}"/>
              </a:ext>
            </a:extLst>
          </p:cNvPr>
          <p:cNvSpPr>
            <a:spLocks/>
          </p:cNvSpPr>
          <p:nvPr/>
        </p:nvSpPr>
        <p:spPr bwMode="auto">
          <a:xfrm>
            <a:off x="3606800" y="6203950"/>
            <a:ext cx="115888" cy="95250"/>
          </a:xfrm>
          <a:custGeom>
            <a:avLst/>
            <a:gdLst>
              <a:gd name="T0" fmla="*/ 0 w 73"/>
              <a:gd name="T1" fmla="*/ 2147483646 h 60"/>
              <a:gd name="T2" fmla="*/ 2147483646 w 73"/>
              <a:gd name="T3" fmla="*/ 2147483646 h 60"/>
              <a:gd name="T4" fmla="*/ 2147483646 w 73"/>
              <a:gd name="T5" fmla="*/ 2147483646 h 60"/>
              <a:gd name="T6" fmla="*/ 2147483646 w 73"/>
              <a:gd name="T7" fmla="*/ 2147483646 h 60"/>
              <a:gd name="T8" fmla="*/ 2147483646 w 73"/>
              <a:gd name="T9" fmla="*/ 2147483646 h 60"/>
              <a:gd name="T10" fmla="*/ 2147483646 w 73"/>
              <a:gd name="T11" fmla="*/ 2147483646 h 60"/>
              <a:gd name="T12" fmla="*/ 2147483646 w 73"/>
              <a:gd name="T13" fmla="*/ 2147483646 h 60"/>
              <a:gd name="T14" fmla="*/ 2147483646 w 73"/>
              <a:gd name="T15" fmla="*/ 0 h 60"/>
              <a:gd name="T16" fmla="*/ 0 w 73"/>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60"/>
              <a:gd name="T29" fmla="*/ 73 w 73"/>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60">
                <a:moveTo>
                  <a:pt x="0" y="7"/>
                </a:moveTo>
                <a:lnTo>
                  <a:pt x="8" y="30"/>
                </a:lnTo>
                <a:lnTo>
                  <a:pt x="25" y="49"/>
                </a:lnTo>
                <a:lnTo>
                  <a:pt x="73" y="60"/>
                </a:lnTo>
                <a:lnTo>
                  <a:pt x="64" y="38"/>
                </a:lnTo>
                <a:lnTo>
                  <a:pt x="51" y="19"/>
                </a:lnTo>
                <a:lnTo>
                  <a:pt x="30" y="4"/>
                </a:lnTo>
                <a:lnTo>
                  <a:pt x="17" y="0"/>
                </a:lnTo>
                <a:lnTo>
                  <a:pt x="0"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7" name="Freeform 120">
            <a:extLst>
              <a:ext uri="{FF2B5EF4-FFF2-40B4-BE49-F238E27FC236}">
                <a16:creationId xmlns:a16="http://schemas.microsoft.com/office/drawing/2014/main" id="{51C1C067-252D-47F1-9E3A-962D385C9585}"/>
              </a:ext>
            </a:extLst>
          </p:cNvPr>
          <p:cNvSpPr>
            <a:spLocks/>
          </p:cNvSpPr>
          <p:nvPr/>
        </p:nvSpPr>
        <p:spPr bwMode="auto">
          <a:xfrm>
            <a:off x="1778001" y="5111751"/>
            <a:ext cx="144463" cy="66675"/>
          </a:xfrm>
          <a:custGeom>
            <a:avLst/>
            <a:gdLst>
              <a:gd name="T0" fmla="*/ 2147483646 w 91"/>
              <a:gd name="T1" fmla="*/ 2147483646 h 42"/>
              <a:gd name="T2" fmla="*/ 2147483646 w 91"/>
              <a:gd name="T3" fmla="*/ 0 h 42"/>
              <a:gd name="T4" fmla="*/ 2147483646 w 91"/>
              <a:gd name="T5" fmla="*/ 2147483646 h 42"/>
              <a:gd name="T6" fmla="*/ 2147483646 w 91"/>
              <a:gd name="T7" fmla="*/ 2147483646 h 42"/>
              <a:gd name="T8" fmla="*/ 0 w 91"/>
              <a:gd name="T9" fmla="*/ 2147483646 h 42"/>
              <a:gd name="T10" fmla="*/ 2147483646 w 91"/>
              <a:gd name="T11" fmla="*/ 2147483646 h 42"/>
              <a:gd name="T12" fmla="*/ 2147483646 w 91"/>
              <a:gd name="T13" fmla="*/ 2147483646 h 42"/>
              <a:gd name="T14" fmla="*/ 2147483646 w 91"/>
              <a:gd name="T15" fmla="*/ 2147483646 h 42"/>
              <a:gd name="T16" fmla="*/ 2147483646 w 91"/>
              <a:gd name="T17" fmla="*/ 2147483646 h 42"/>
              <a:gd name="T18" fmla="*/ 2147483646 w 91"/>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2"/>
              <a:gd name="T32" fmla="*/ 91 w 9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2">
                <a:moveTo>
                  <a:pt x="91" y="8"/>
                </a:moveTo>
                <a:lnTo>
                  <a:pt x="61" y="0"/>
                </a:lnTo>
                <a:lnTo>
                  <a:pt x="39" y="8"/>
                </a:lnTo>
                <a:lnTo>
                  <a:pt x="18" y="23"/>
                </a:lnTo>
                <a:lnTo>
                  <a:pt x="0" y="42"/>
                </a:lnTo>
                <a:lnTo>
                  <a:pt x="26" y="42"/>
                </a:lnTo>
                <a:lnTo>
                  <a:pt x="56" y="42"/>
                </a:lnTo>
                <a:lnTo>
                  <a:pt x="82" y="30"/>
                </a:lnTo>
                <a:lnTo>
                  <a:pt x="91" y="23"/>
                </a:lnTo>
                <a:lnTo>
                  <a:pt x="91" y="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8" name="Freeform 121">
            <a:extLst>
              <a:ext uri="{FF2B5EF4-FFF2-40B4-BE49-F238E27FC236}">
                <a16:creationId xmlns:a16="http://schemas.microsoft.com/office/drawing/2014/main" id="{9445E924-CFFF-4A3F-AEFF-61377E1EE004}"/>
              </a:ext>
            </a:extLst>
          </p:cNvPr>
          <p:cNvSpPr>
            <a:spLocks/>
          </p:cNvSpPr>
          <p:nvPr/>
        </p:nvSpPr>
        <p:spPr bwMode="auto">
          <a:xfrm>
            <a:off x="2282826" y="5178425"/>
            <a:ext cx="41275" cy="101600"/>
          </a:xfrm>
          <a:custGeom>
            <a:avLst/>
            <a:gdLst>
              <a:gd name="T0" fmla="*/ 2147483646 w 26"/>
              <a:gd name="T1" fmla="*/ 2147483646 h 64"/>
              <a:gd name="T2" fmla="*/ 2147483646 w 26"/>
              <a:gd name="T3" fmla="*/ 2147483646 h 64"/>
              <a:gd name="T4" fmla="*/ 2147483646 w 26"/>
              <a:gd name="T5" fmla="*/ 2147483646 h 64"/>
              <a:gd name="T6" fmla="*/ 0 w 26"/>
              <a:gd name="T7" fmla="*/ 0 h 64"/>
              <a:gd name="T8" fmla="*/ 0 w 26"/>
              <a:gd name="T9" fmla="*/ 2147483646 h 64"/>
              <a:gd name="T10" fmla="*/ 2147483646 w 26"/>
              <a:gd name="T11" fmla="*/ 2147483646 h 64"/>
              <a:gd name="T12" fmla="*/ 2147483646 w 26"/>
              <a:gd name="T13" fmla="*/ 2147483646 h 64"/>
              <a:gd name="T14" fmla="*/ 0 60000 65536"/>
              <a:gd name="T15" fmla="*/ 0 60000 65536"/>
              <a:gd name="T16" fmla="*/ 0 60000 65536"/>
              <a:gd name="T17" fmla="*/ 0 60000 65536"/>
              <a:gd name="T18" fmla="*/ 0 60000 65536"/>
              <a:gd name="T19" fmla="*/ 0 60000 65536"/>
              <a:gd name="T20" fmla="*/ 0 60000 65536"/>
              <a:gd name="T21" fmla="*/ 0 w 26"/>
              <a:gd name="T22" fmla="*/ 0 h 64"/>
              <a:gd name="T23" fmla="*/ 26 w 2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4">
                <a:moveTo>
                  <a:pt x="26" y="64"/>
                </a:moveTo>
                <a:lnTo>
                  <a:pt x="26" y="34"/>
                </a:lnTo>
                <a:lnTo>
                  <a:pt x="17" y="15"/>
                </a:lnTo>
                <a:lnTo>
                  <a:pt x="0" y="0"/>
                </a:lnTo>
                <a:lnTo>
                  <a:pt x="0" y="38"/>
                </a:lnTo>
                <a:lnTo>
                  <a:pt x="9" y="53"/>
                </a:lnTo>
                <a:lnTo>
                  <a:pt x="26"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9" name="Freeform 122">
            <a:extLst>
              <a:ext uri="{FF2B5EF4-FFF2-40B4-BE49-F238E27FC236}">
                <a16:creationId xmlns:a16="http://schemas.microsoft.com/office/drawing/2014/main" id="{C167EA01-C221-44B3-AF6E-E01536C907BA}"/>
              </a:ext>
            </a:extLst>
          </p:cNvPr>
          <p:cNvSpPr>
            <a:spLocks/>
          </p:cNvSpPr>
          <p:nvPr/>
        </p:nvSpPr>
        <p:spPr bwMode="auto">
          <a:xfrm>
            <a:off x="6088064" y="6042025"/>
            <a:ext cx="47625" cy="77788"/>
          </a:xfrm>
          <a:custGeom>
            <a:avLst/>
            <a:gdLst>
              <a:gd name="T0" fmla="*/ 0 w 30"/>
              <a:gd name="T1" fmla="*/ 0 h 49"/>
              <a:gd name="T2" fmla="*/ 0 w 30"/>
              <a:gd name="T3" fmla="*/ 2147483646 h 49"/>
              <a:gd name="T4" fmla="*/ 0 w 30"/>
              <a:gd name="T5" fmla="*/ 2147483646 h 49"/>
              <a:gd name="T6" fmla="*/ 2147483646 w 30"/>
              <a:gd name="T7" fmla="*/ 2147483646 h 49"/>
              <a:gd name="T8" fmla="*/ 2147483646 w 30"/>
              <a:gd name="T9" fmla="*/ 2147483646 h 49"/>
              <a:gd name="T10" fmla="*/ 2147483646 w 30"/>
              <a:gd name="T11" fmla="*/ 2147483646 h 49"/>
              <a:gd name="T12" fmla="*/ 2147483646 w 30"/>
              <a:gd name="T13" fmla="*/ 2147483646 h 49"/>
              <a:gd name="T14" fmla="*/ 2147483646 w 30"/>
              <a:gd name="T15" fmla="*/ 2147483646 h 49"/>
              <a:gd name="T16" fmla="*/ 0 w 30"/>
              <a:gd name="T17" fmla="*/ 2147483646 h 49"/>
              <a:gd name="T18" fmla="*/ 0 w 30"/>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49"/>
              <a:gd name="T32" fmla="*/ 30 w 30"/>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49">
                <a:moveTo>
                  <a:pt x="0" y="0"/>
                </a:moveTo>
                <a:lnTo>
                  <a:pt x="0" y="11"/>
                </a:lnTo>
                <a:lnTo>
                  <a:pt x="0" y="26"/>
                </a:lnTo>
                <a:lnTo>
                  <a:pt x="9" y="38"/>
                </a:lnTo>
                <a:lnTo>
                  <a:pt x="22" y="49"/>
                </a:lnTo>
                <a:lnTo>
                  <a:pt x="30" y="30"/>
                </a:lnTo>
                <a:lnTo>
                  <a:pt x="22" y="15"/>
                </a:lnTo>
                <a:lnTo>
                  <a:pt x="9" y="7"/>
                </a:lnTo>
                <a:lnTo>
                  <a:pt x="0" y="7"/>
                </a:lnTo>
                <a:lnTo>
                  <a:pt x="0" y="0"/>
                </a:lnTo>
                <a:close/>
              </a:path>
            </a:pathLst>
          </a:custGeom>
          <a:solidFill>
            <a:srgbClr val="B0B0B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0" name="Freeform 123">
            <a:extLst>
              <a:ext uri="{FF2B5EF4-FFF2-40B4-BE49-F238E27FC236}">
                <a16:creationId xmlns:a16="http://schemas.microsoft.com/office/drawing/2014/main" id="{E0F35374-58DC-4064-B7B3-5471190B541C}"/>
              </a:ext>
            </a:extLst>
          </p:cNvPr>
          <p:cNvSpPr>
            <a:spLocks/>
          </p:cNvSpPr>
          <p:nvPr/>
        </p:nvSpPr>
        <p:spPr bwMode="auto">
          <a:xfrm>
            <a:off x="2638425" y="5795963"/>
            <a:ext cx="115888" cy="36512"/>
          </a:xfrm>
          <a:custGeom>
            <a:avLst/>
            <a:gdLst>
              <a:gd name="T0" fmla="*/ 2147483646 w 73"/>
              <a:gd name="T1" fmla="*/ 2147483646 h 23"/>
              <a:gd name="T2" fmla="*/ 2147483646 w 73"/>
              <a:gd name="T3" fmla="*/ 0 h 23"/>
              <a:gd name="T4" fmla="*/ 2147483646 w 73"/>
              <a:gd name="T5" fmla="*/ 2147483646 h 23"/>
              <a:gd name="T6" fmla="*/ 0 w 73"/>
              <a:gd name="T7" fmla="*/ 2147483646 h 23"/>
              <a:gd name="T8" fmla="*/ 2147483646 w 73"/>
              <a:gd name="T9" fmla="*/ 2147483646 h 23"/>
              <a:gd name="T10" fmla="*/ 2147483646 w 73"/>
              <a:gd name="T11" fmla="*/ 2147483646 h 23"/>
              <a:gd name="T12" fmla="*/ 2147483646 w 73"/>
              <a:gd name="T13" fmla="*/ 2147483646 h 23"/>
              <a:gd name="T14" fmla="*/ 0 60000 65536"/>
              <a:gd name="T15" fmla="*/ 0 60000 65536"/>
              <a:gd name="T16" fmla="*/ 0 60000 65536"/>
              <a:gd name="T17" fmla="*/ 0 60000 65536"/>
              <a:gd name="T18" fmla="*/ 0 60000 65536"/>
              <a:gd name="T19" fmla="*/ 0 60000 65536"/>
              <a:gd name="T20" fmla="*/ 0 60000 65536"/>
              <a:gd name="T21" fmla="*/ 0 w 73"/>
              <a:gd name="T22" fmla="*/ 0 h 23"/>
              <a:gd name="T23" fmla="*/ 73 w 7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3">
                <a:moveTo>
                  <a:pt x="73" y="4"/>
                </a:moveTo>
                <a:lnTo>
                  <a:pt x="38" y="0"/>
                </a:lnTo>
                <a:lnTo>
                  <a:pt x="21" y="4"/>
                </a:lnTo>
                <a:lnTo>
                  <a:pt x="0" y="15"/>
                </a:lnTo>
                <a:lnTo>
                  <a:pt x="38" y="23"/>
                </a:lnTo>
                <a:lnTo>
                  <a:pt x="55" y="19"/>
                </a:lnTo>
                <a:lnTo>
                  <a:pt x="73"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1" name="Freeform 124">
            <a:extLst>
              <a:ext uri="{FF2B5EF4-FFF2-40B4-BE49-F238E27FC236}">
                <a16:creationId xmlns:a16="http://schemas.microsoft.com/office/drawing/2014/main" id="{58F55C25-49F7-46CD-B886-012D0DFC4968}"/>
              </a:ext>
            </a:extLst>
          </p:cNvPr>
          <p:cNvSpPr>
            <a:spLocks/>
          </p:cNvSpPr>
          <p:nvPr/>
        </p:nvSpPr>
        <p:spPr bwMode="auto">
          <a:xfrm>
            <a:off x="3824289" y="6197601"/>
            <a:ext cx="136525" cy="66675"/>
          </a:xfrm>
          <a:custGeom>
            <a:avLst/>
            <a:gdLst>
              <a:gd name="T0" fmla="*/ 0 w 86"/>
              <a:gd name="T1" fmla="*/ 2147483646 h 42"/>
              <a:gd name="T2" fmla="*/ 2147483646 w 86"/>
              <a:gd name="T3" fmla="*/ 2147483646 h 42"/>
              <a:gd name="T4" fmla="*/ 2147483646 w 86"/>
              <a:gd name="T5" fmla="*/ 2147483646 h 42"/>
              <a:gd name="T6" fmla="*/ 2147483646 w 86"/>
              <a:gd name="T7" fmla="*/ 2147483646 h 42"/>
              <a:gd name="T8" fmla="*/ 2147483646 w 86"/>
              <a:gd name="T9" fmla="*/ 2147483646 h 42"/>
              <a:gd name="T10" fmla="*/ 2147483646 w 86"/>
              <a:gd name="T11" fmla="*/ 2147483646 h 42"/>
              <a:gd name="T12" fmla="*/ 2147483646 w 86"/>
              <a:gd name="T13" fmla="*/ 2147483646 h 42"/>
              <a:gd name="T14" fmla="*/ 2147483646 w 86"/>
              <a:gd name="T15" fmla="*/ 2147483646 h 42"/>
              <a:gd name="T16" fmla="*/ 2147483646 w 86"/>
              <a:gd name="T17" fmla="*/ 2147483646 h 42"/>
              <a:gd name="T18" fmla="*/ 2147483646 w 86"/>
              <a:gd name="T19" fmla="*/ 0 h 42"/>
              <a:gd name="T20" fmla="*/ 2147483646 w 86"/>
              <a:gd name="T21" fmla="*/ 0 h 42"/>
              <a:gd name="T22" fmla="*/ 0 w 86"/>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42"/>
              <a:gd name="T38" fmla="*/ 86 w 8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42">
                <a:moveTo>
                  <a:pt x="0" y="4"/>
                </a:moveTo>
                <a:lnTo>
                  <a:pt x="9" y="23"/>
                </a:lnTo>
                <a:lnTo>
                  <a:pt x="13" y="26"/>
                </a:lnTo>
                <a:lnTo>
                  <a:pt x="26" y="30"/>
                </a:lnTo>
                <a:lnTo>
                  <a:pt x="56" y="26"/>
                </a:lnTo>
                <a:lnTo>
                  <a:pt x="69" y="30"/>
                </a:lnTo>
                <a:lnTo>
                  <a:pt x="86" y="42"/>
                </a:lnTo>
                <a:lnTo>
                  <a:pt x="69" y="23"/>
                </a:lnTo>
                <a:lnTo>
                  <a:pt x="52" y="4"/>
                </a:lnTo>
                <a:lnTo>
                  <a:pt x="34" y="0"/>
                </a:lnTo>
                <a:lnTo>
                  <a:pt x="21" y="0"/>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2" name="Freeform 125">
            <a:extLst>
              <a:ext uri="{FF2B5EF4-FFF2-40B4-BE49-F238E27FC236}">
                <a16:creationId xmlns:a16="http://schemas.microsoft.com/office/drawing/2014/main" id="{9CAB8FD2-9DF0-4116-99CE-4FB2A25B3EF7}"/>
              </a:ext>
            </a:extLst>
          </p:cNvPr>
          <p:cNvSpPr>
            <a:spLocks/>
          </p:cNvSpPr>
          <p:nvPr/>
        </p:nvSpPr>
        <p:spPr bwMode="auto">
          <a:xfrm>
            <a:off x="6340475" y="6137275"/>
            <a:ext cx="266700" cy="120650"/>
          </a:xfrm>
          <a:custGeom>
            <a:avLst/>
            <a:gdLst>
              <a:gd name="T0" fmla="*/ 2147483646 w 168"/>
              <a:gd name="T1" fmla="*/ 2147483646 h 76"/>
              <a:gd name="T2" fmla="*/ 2147483646 w 168"/>
              <a:gd name="T3" fmla="*/ 2147483646 h 76"/>
              <a:gd name="T4" fmla="*/ 2147483646 w 168"/>
              <a:gd name="T5" fmla="*/ 2147483646 h 76"/>
              <a:gd name="T6" fmla="*/ 2147483646 w 168"/>
              <a:gd name="T7" fmla="*/ 2147483646 h 76"/>
              <a:gd name="T8" fmla="*/ 2147483646 w 168"/>
              <a:gd name="T9" fmla="*/ 2147483646 h 76"/>
              <a:gd name="T10" fmla="*/ 2147483646 w 168"/>
              <a:gd name="T11" fmla="*/ 2147483646 h 76"/>
              <a:gd name="T12" fmla="*/ 2147483646 w 168"/>
              <a:gd name="T13" fmla="*/ 2147483646 h 76"/>
              <a:gd name="T14" fmla="*/ 0 w 168"/>
              <a:gd name="T15" fmla="*/ 2147483646 h 76"/>
              <a:gd name="T16" fmla="*/ 2147483646 w 168"/>
              <a:gd name="T17" fmla="*/ 2147483646 h 76"/>
              <a:gd name="T18" fmla="*/ 2147483646 w 168"/>
              <a:gd name="T19" fmla="*/ 2147483646 h 76"/>
              <a:gd name="T20" fmla="*/ 2147483646 w 168"/>
              <a:gd name="T21" fmla="*/ 2147483646 h 76"/>
              <a:gd name="T22" fmla="*/ 2147483646 w 168"/>
              <a:gd name="T23" fmla="*/ 0 h 76"/>
              <a:gd name="T24" fmla="*/ 2147483646 w 168"/>
              <a:gd name="T25" fmla="*/ 0 h 76"/>
              <a:gd name="T26" fmla="*/ 2147483646 w 168"/>
              <a:gd name="T27" fmla="*/ 2147483646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76"/>
              <a:gd name="T44" fmla="*/ 168 w 168"/>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76">
                <a:moveTo>
                  <a:pt x="168" y="8"/>
                </a:moveTo>
                <a:lnTo>
                  <a:pt x="168" y="15"/>
                </a:lnTo>
                <a:lnTo>
                  <a:pt x="159" y="27"/>
                </a:lnTo>
                <a:lnTo>
                  <a:pt x="142" y="38"/>
                </a:lnTo>
                <a:lnTo>
                  <a:pt x="116" y="53"/>
                </a:lnTo>
                <a:lnTo>
                  <a:pt x="52" y="72"/>
                </a:lnTo>
                <a:lnTo>
                  <a:pt x="26" y="76"/>
                </a:lnTo>
                <a:lnTo>
                  <a:pt x="0" y="76"/>
                </a:lnTo>
                <a:lnTo>
                  <a:pt x="34" y="46"/>
                </a:lnTo>
                <a:lnTo>
                  <a:pt x="77" y="15"/>
                </a:lnTo>
                <a:lnTo>
                  <a:pt x="103" y="8"/>
                </a:lnTo>
                <a:lnTo>
                  <a:pt x="125" y="0"/>
                </a:lnTo>
                <a:lnTo>
                  <a:pt x="146" y="0"/>
                </a:lnTo>
                <a:lnTo>
                  <a:pt x="168"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3" name="Freeform 126">
            <a:extLst>
              <a:ext uri="{FF2B5EF4-FFF2-40B4-BE49-F238E27FC236}">
                <a16:creationId xmlns:a16="http://schemas.microsoft.com/office/drawing/2014/main" id="{D8536A71-D973-4025-BD76-38CBAA57CB1C}"/>
              </a:ext>
            </a:extLst>
          </p:cNvPr>
          <p:cNvSpPr>
            <a:spLocks/>
          </p:cNvSpPr>
          <p:nvPr/>
        </p:nvSpPr>
        <p:spPr bwMode="auto">
          <a:xfrm>
            <a:off x="2849563" y="5921376"/>
            <a:ext cx="169862" cy="66675"/>
          </a:xfrm>
          <a:custGeom>
            <a:avLst/>
            <a:gdLst>
              <a:gd name="T0" fmla="*/ 0 w 107"/>
              <a:gd name="T1" fmla="*/ 2147483646 h 42"/>
              <a:gd name="T2" fmla="*/ 2147483646 w 107"/>
              <a:gd name="T3" fmla="*/ 2147483646 h 42"/>
              <a:gd name="T4" fmla="*/ 2147483646 w 107"/>
              <a:gd name="T5" fmla="*/ 2147483646 h 42"/>
              <a:gd name="T6" fmla="*/ 2147483646 w 107"/>
              <a:gd name="T7" fmla="*/ 2147483646 h 42"/>
              <a:gd name="T8" fmla="*/ 2147483646 w 107"/>
              <a:gd name="T9" fmla="*/ 2147483646 h 42"/>
              <a:gd name="T10" fmla="*/ 2147483646 w 107"/>
              <a:gd name="T11" fmla="*/ 2147483646 h 42"/>
              <a:gd name="T12" fmla="*/ 2147483646 w 107"/>
              <a:gd name="T13" fmla="*/ 2147483646 h 42"/>
              <a:gd name="T14" fmla="*/ 2147483646 w 107"/>
              <a:gd name="T15" fmla="*/ 2147483646 h 42"/>
              <a:gd name="T16" fmla="*/ 2147483646 w 107"/>
              <a:gd name="T17" fmla="*/ 0 h 42"/>
              <a:gd name="T18" fmla="*/ 2147483646 w 107"/>
              <a:gd name="T19" fmla="*/ 2147483646 h 42"/>
              <a:gd name="T20" fmla="*/ 2147483646 w 107"/>
              <a:gd name="T21" fmla="*/ 2147483646 h 42"/>
              <a:gd name="T22" fmla="*/ 0 w 107"/>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
              <a:gd name="T37" fmla="*/ 0 h 42"/>
              <a:gd name="T38" fmla="*/ 107 w 107"/>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 h="42">
                <a:moveTo>
                  <a:pt x="0" y="27"/>
                </a:moveTo>
                <a:lnTo>
                  <a:pt x="21" y="42"/>
                </a:lnTo>
                <a:lnTo>
                  <a:pt x="34" y="42"/>
                </a:lnTo>
                <a:lnTo>
                  <a:pt x="51" y="38"/>
                </a:lnTo>
                <a:lnTo>
                  <a:pt x="81" y="19"/>
                </a:lnTo>
                <a:lnTo>
                  <a:pt x="99" y="12"/>
                </a:lnTo>
                <a:lnTo>
                  <a:pt x="107" y="15"/>
                </a:lnTo>
                <a:lnTo>
                  <a:pt x="77" y="4"/>
                </a:lnTo>
                <a:lnTo>
                  <a:pt x="43" y="0"/>
                </a:lnTo>
                <a:lnTo>
                  <a:pt x="17" y="8"/>
                </a:lnTo>
                <a:lnTo>
                  <a:pt x="8" y="15"/>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4" name="Freeform 127">
            <a:extLst>
              <a:ext uri="{FF2B5EF4-FFF2-40B4-BE49-F238E27FC236}">
                <a16:creationId xmlns:a16="http://schemas.microsoft.com/office/drawing/2014/main" id="{638F0590-43B9-4E7C-AC5A-87AE2C91A676}"/>
              </a:ext>
            </a:extLst>
          </p:cNvPr>
          <p:cNvSpPr>
            <a:spLocks/>
          </p:cNvSpPr>
          <p:nvPr/>
        </p:nvSpPr>
        <p:spPr bwMode="auto">
          <a:xfrm>
            <a:off x="3975101" y="6234114"/>
            <a:ext cx="163513" cy="65087"/>
          </a:xfrm>
          <a:custGeom>
            <a:avLst/>
            <a:gdLst>
              <a:gd name="T0" fmla="*/ 2147483646 w 103"/>
              <a:gd name="T1" fmla="*/ 2147483646 h 41"/>
              <a:gd name="T2" fmla="*/ 2147483646 w 103"/>
              <a:gd name="T3" fmla="*/ 0 h 41"/>
              <a:gd name="T4" fmla="*/ 2147483646 w 103"/>
              <a:gd name="T5" fmla="*/ 0 h 41"/>
              <a:gd name="T6" fmla="*/ 2147483646 w 103"/>
              <a:gd name="T7" fmla="*/ 2147483646 h 41"/>
              <a:gd name="T8" fmla="*/ 2147483646 w 103"/>
              <a:gd name="T9" fmla="*/ 2147483646 h 41"/>
              <a:gd name="T10" fmla="*/ 2147483646 w 103"/>
              <a:gd name="T11" fmla="*/ 2147483646 h 41"/>
              <a:gd name="T12" fmla="*/ 0 w 103"/>
              <a:gd name="T13" fmla="*/ 2147483646 h 41"/>
              <a:gd name="T14" fmla="*/ 2147483646 w 103"/>
              <a:gd name="T15" fmla="*/ 2147483646 h 41"/>
              <a:gd name="T16" fmla="*/ 2147483646 w 103"/>
              <a:gd name="T17" fmla="*/ 2147483646 h 41"/>
              <a:gd name="T18" fmla="*/ 2147483646 w 103"/>
              <a:gd name="T19" fmla="*/ 2147483646 h 41"/>
              <a:gd name="T20" fmla="*/ 2147483646 w 103"/>
              <a:gd name="T21" fmla="*/ 2147483646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1"/>
              <a:gd name="T35" fmla="*/ 103 w 103"/>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1">
                <a:moveTo>
                  <a:pt x="103" y="7"/>
                </a:moveTo>
                <a:lnTo>
                  <a:pt x="81" y="0"/>
                </a:lnTo>
                <a:lnTo>
                  <a:pt x="64" y="0"/>
                </a:lnTo>
                <a:lnTo>
                  <a:pt x="51" y="7"/>
                </a:lnTo>
                <a:lnTo>
                  <a:pt x="21" y="30"/>
                </a:lnTo>
                <a:lnTo>
                  <a:pt x="12" y="37"/>
                </a:lnTo>
                <a:lnTo>
                  <a:pt x="0" y="37"/>
                </a:lnTo>
                <a:lnTo>
                  <a:pt x="34" y="41"/>
                </a:lnTo>
                <a:lnTo>
                  <a:pt x="64" y="41"/>
                </a:lnTo>
                <a:lnTo>
                  <a:pt x="90" y="30"/>
                </a:lnTo>
                <a:lnTo>
                  <a:pt x="103"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5" name="Freeform 128">
            <a:extLst>
              <a:ext uri="{FF2B5EF4-FFF2-40B4-BE49-F238E27FC236}">
                <a16:creationId xmlns:a16="http://schemas.microsoft.com/office/drawing/2014/main" id="{D4EC552F-4486-457A-9812-71870F117927}"/>
              </a:ext>
            </a:extLst>
          </p:cNvPr>
          <p:cNvSpPr>
            <a:spLocks/>
          </p:cNvSpPr>
          <p:nvPr/>
        </p:nvSpPr>
        <p:spPr bwMode="auto">
          <a:xfrm>
            <a:off x="2133601" y="5454650"/>
            <a:ext cx="163513" cy="71438"/>
          </a:xfrm>
          <a:custGeom>
            <a:avLst/>
            <a:gdLst>
              <a:gd name="T0" fmla="*/ 2147483646 w 103"/>
              <a:gd name="T1" fmla="*/ 2147483646 h 45"/>
              <a:gd name="T2" fmla="*/ 2147483646 w 103"/>
              <a:gd name="T3" fmla="*/ 0 h 45"/>
              <a:gd name="T4" fmla="*/ 2147483646 w 103"/>
              <a:gd name="T5" fmla="*/ 0 h 45"/>
              <a:gd name="T6" fmla="*/ 2147483646 w 103"/>
              <a:gd name="T7" fmla="*/ 2147483646 h 45"/>
              <a:gd name="T8" fmla="*/ 2147483646 w 103"/>
              <a:gd name="T9" fmla="*/ 2147483646 h 45"/>
              <a:gd name="T10" fmla="*/ 2147483646 w 103"/>
              <a:gd name="T11" fmla="*/ 2147483646 h 45"/>
              <a:gd name="T12" fmla="*/ 0 w 103"/>
              <a:gd name="T13" fmla="*/ 2147483646 h 45"/>
              <a:gd name="T14" fmla="*/ 2147483646 w 103"/>
              <a:gd name="T15" fmla="*/ 2147483646 h 45"/>
              <a:gd name="T16" fmla="*/ 2147483646 w 103"/>
              <a:gd name="T17" fmla="*/ 2147483646 h 45"/>
              <a:gd name="T18" fmla="*/ 2147483646 w 103"/>
              <a:gd name="T19" fmla="*/ 2147483646 h 45"/>
              <a:gd name="T20" fmla="*/ 2147483646 w 103"/>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5"/>
              <a:gd name="T35" fmla="*/ 103 w 103"/>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5">
                <a:moveTo>
                  <a:pt x="103" y="11"/>
                </a:moveTo>
                <a:lnTo>
                  <a:pt x="81" y="0"/>
                </a:lnTo>
                <a:lnTo>
                  <a:pt x="64" y="0"/>
                </a:lnTo>
                <a:lnTo>
                  <a:pt x="51" y="7"/>
                </a:lnTo>
                <a:lnTo>
                  <a:pt x="21" y="30"/>
                </a:lnTo>
                <a:lnTo>
                  <a:pt x="13" y="37"/>
                </a:lnTo>
                <a:lnTo>
                  <a:pt x="0" y="37"/>
                </a:lnTo>
                <a:lnTo>
                  <a:pt x="34" y="45"/>
                </a:lnTo>
                <a:lnTo>
                  <a:pt x="64" y="41"/>
                </a:lnTo>
                <a:lnTo>
                  <a:pt x="90" y="34"/>
                </a:lnTo>
                <a:lnTo>
                  <a:pt x="103" y="1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6" name="Freeform 129">
            <a:extLst>
              <a:ext uri="{FF2B5EF4-FFF2-40B4-BE49-F238E27FC236}">
                <a16:creationId xmlns:a16="http://schemas.microsoft.com/office/drawing/2014/main" id="{C5C77854-07D5-483D-AE1B-BBB69D1A76B3}"/>
              </a:ext>
            </a:extLst>
          </p:cNvPr>
          <p:cNvSpPr>
            <a:spLocks/>
          </p:cNvSpPr>
          <p:nvPr/>
        </p:nvSpPr>
        <p:spPr bwMode="auto">
          <a:xfrm>
            <a:off x="2038350" y="5435601"/>
            <a:ext cx="95250" cy="73025"/>
          </a:xfrm>
          <a:custGeom>
            <a:avLst/>
            <a:gdLst>
              <a:gd name="T0" fmla="*/ 0 w 60"/>
              <a:gd name="T1" fmla="*/ 0 h 46"/>
              <a:gd name="T2" fmla="*/ 2147483646 w 60"/>
              <a:gd name="T3" fmla="*/ 2147483646 h 46"/>
              <a:gd name="T4" fmla="*/ 2147483646 w 60"/>
              <a:gd name="T5" fmla="*/ 2147483646 h 46"/>
              <a:gd name="T6" fmla="*/ 2147483646 w 60"/>
              <a:gd name="T7" fmla="*/ 2147483646 h 46"/>
              <a:gd name="T8" fmla="*/ 2147483646 w 60"/>
              <a:gd name="T9" fmla="*/ 2147483646 h 46"/>
              <a:gd name="T10" fmla="*/ 2147483646 w 60"/>
              <a:gd name="T11" fmla="*/ 2147483646 h 46"/>
              <a:gd name="T12" fmla="*/ 2147483646 w 60"/>
              <a:gd name="T13" fmla="*/ 2147483646 h 46"/>
              <a:gd name="T14" fmla="*/ 2147483646 w 60"/>
              <a:gd name="T15" fmla="*/ 2147483646 h 46"/>
              <a:gd name="T16" fmla="*/ 2147483646 w 60"/>
              <a:gd name="T17" fmla="*/ 2147483646 h 46"/>
              <a:gd name="T18" fmla="*/ 2147483646 w 60"/>
              <a:gd name="T19" fmla="*/ 2147483646 h 46"/>
              <a:gd name="T20" fmla="*/ 0 w 60"/>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6"/>
              <a:gd name="T35" fmla="*/ 60 w 60"/>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6">
                <a:moveTo>
                  <a:pt x="0" y="0"/>
                </a:moveTo>
                <a:lnTo>
                  <a:pt x="4" y="15"/>
                </a:lnTo>
                <a:lnTo>
                  <a:pt x="17" y="27"/>
                </a:lnTo>
                <a:lnTo>
                  <a:pt x="34" y="38"/>
                </a:lnTo>
                <a:lnTo>
                  <a:pt x="60" y="46"/>
                </a:lnTo>
                <a:lnTo>
                  <a:pt x="51" y="19"/>
                </a:lnTo>
                <a:lnTo>
                  <a:pt x="43" y="12"/>
                </a:lnTo>
                <a:lnTo>
                  <a:pt x="34" y="8"/>
                </a:lnTo>
                <a:lnTo>
                  <a:pt x="13" y="8"/>
                </a:lnTo>
                <a:lnTo>
                  <a:pt x="4" y="8"/>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7" name="Freeform 130">
            <a:extLst>
              <a:ext uri="{FF2B5EF4-FFF2-40B4-BE49-F238E27FC236}">
                <a16:creationId xmlns:a16="http://schemas.microsoft.com/office/drawing/2014/main" id="{9FDA1EF0-71DA-4440-9E06-A7CF8E4BCA00}"/>
              </a:ext>
            </a:extLst>
          </p:cNvPr>
          <p:cNvSpPr>
            <a:spLocks/>
          </p:cNvSpPr>
          <p:nvPr/>
        </p:nvSpPr>
        <p:spPr bwMode="auto">
          <a:xfrm>
            <a:off x="2187575" y="5508626"/>
            <a:ext cx="95250" cy="227013"/>
          </a:xfrm>
          <a:custGeom>
            <a:avLst/>
            <a:gdLst>
              <a:gd name="T0" fmla="*/ 2147483646 w 60"/>
              <a:gd name="T1" fmla="*/ 2147483646 h 143"/>
              <a:gd name="T2" fmla="*/ 2147483646 w 60"/>
              <a:gd name="T3" fmla="*/ 2147483646 h 143"/>
              <a:gd name="T4" fmla="*/ 2147483646 w 60"/>
              <a:gd name="T5" fmla="*/ 2147483646 h 143"/>
              <a:gd name="T6" fmla="*/ 2147483646 w 60"/>
              <a:gd name="T7" fmla="*/ 2147483646 h 143"/>
              <a:gd name="T8" fmla="*/ 2147483646 w 60"/>
              <a:gd name="T9" fmla="*/ 2147483646 h 143"/>
              <a:gd name="T10" fmla="*/ 2147483646 w 60"/>
              <a:gd name="T11" fmla="*/ 2147483646 h 143"/>
              <a:gd name="T12" fmla="*/ 2147483646 w 60"/>
              <a:gd name="T13" fmla="*/ 2147483646 h 143"/>
              <a:gd name="T14" fmla="*/ 2147483646 w 60"/>
              <a:gd name="T15" fmla="*/ 0 h 143"/>
              <a:gd name="T16" fmla="*/ 2147483646 w 60"/>
              <a:gd name="T17" fmla="*/ 2147483646 h 143"/>
              <a:gd name="T18" fmla="*/ 2147483646 w 60"/>
              <a:gd name="T19" fmla="*/ 2147483646 h 143"/>
              <a:gd name="T20" fmla="*/ 2147483646 w 60"/>
              <a:gd name="T21" fmla="*/ 2147483646 h 143"/>
              <a:gd name="T22" fmla="*/ 0 w 60"/>
              <a:gd name="T23" fmla="*/ 2147483646 h 143"/>
              <a:gd name="T24" fmla="*/ 2147483646 w 60"/>
              <a:gd name="T25" fmla="*/ 2147483646 h 143"/>
              <a:gd name="T26" fmla="*/ 2147483646 w 60"/>
              <a:gd name="T27" fmla="*/ 2147483646 h 143"/>
              <a:gd name="T28" fmla="*/ 2147483646 w 60"/>
              <a:gd name="T29" fmla="*/ 2147483646 h 1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143"/>
              <a:gd name="T47" fmla="*/ 60 w 60"/>
              <a:gd name="T48" fmla="*/ 143 h 1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143">
                <a:moveTo>
                  <a:pt x="35" y="143"/>
                </a:moveTo>
                <a:lnTo>
                  <a:pt x="39" y="139"/>
                </a:lnTo>
                <a:lnTo>
                  <a:pt x="43" y="128"/>
                </a:lnTo>
                <a:lnTo>
                  <a:pt x="43" y="105"/>
                </a:lnTo>
                <a:lnTo>
                  <a:pt x="47" y="79"/>
                </a:lnTo>
                <a:lnTo>
                  <a:pt x="47" y="30"/>
                </a:lnTo>
                <a:lnTo>
                  <a:pt x="52" y="11"/>
                </a:lnTo>
                <a:lnTo>
                  <a:pt x="60" y="0"/>
                </a:lnTo>
                <a:lnTo>
                  <a:pt x="26" y="41"/>
                </a:lnTo>
                <a:lnTo>
                  <a:pt x="9" y="60"/>
                </a:lnTo>
                <a:lnTo>
                  <a:pt x="4" y="75"/>
                </a:lnTo>
                <a:lnTo>
                  <a:pt x="0" y="90"/>
                </a:lnTo>
                <a:lnTo>
                  <a:pt x="4" y="105"/>
                </a:lnTo>
                <a:lnTo>
                  <a:pt x="17" y="124"/>
                </a:lnTo>
                <a:lnTo>
                  <a:pt x="35" y="14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8" name="Freeform 131">
            <a:extLst>
              <a:ext uri="{FF2B5EF4-FFF2-40B4-BE49-F238E27FC236}">
                <a16:creationId xmlns:a16="http://schemas.microsoft.com/office/drawing/2014/main" id="{30D5B906-0393-47C9-8CC7-21E0B316AAFF}"/>
              </a:ext>
            </a:extLst>
          </p:cNvPr>
          <p:cNvSpPr>
            <a:spLocks/>
          </p:cNvSpPr>
          <p:nvPr/>
        </p:nvSpPr>
        <p:spPr bwMode="auto">
          <a:xfrm>
            <a:off x="2235200" y="5532439"/>
            <a:ext cx="26988" cy="185737"/>
          </a:xfrm>
          <a:custGeom>
            <a:avLst/>
            <a:gdLst>
              <a:gd name="T0" fmla="*/ 2147483646 w 17"/>
              <a:gd name="T1" fmla="*/ 2147483646 h 117"/>
              <a:gd name="T2" fmla="*/ 0 w 17"/>
              <a:gd name="T3" fmla="*/ 2147483646 h 117"/>
              <a:gd name="T4" fmla="*/ 0 w 17"/>
              <a:gd name="T5" fmla="*/ 2147483646 h 117"/>
              <a:gd name="T6" fmla="*/ 2147483646 w 17"/>
              <a:gd name="T7" fmla="*/ 2147483646 h 117"/>
              <a:gd name="T8" fmla="*/ 2147483646 w 17"/>
              <a:gd name="T9" fmla="*/ 0 h 117"/>
              <a:gd name="T10" fmla="*/ 2147483646 w 17"/>
              <a:gd name="T11" fmla="*/ 2147483646 h 117"/>
              <a:gd name="T12" fmla="*/ 0 60000 65536"/>
              <a:gd name="T13" fmla="*/ 0 60000 65536"/>
              <a:gd name="T14" fmla="*/ 0 60000 65536"/>
              <a:gd name="T15" fmla="*/ 0 60000 65536"/>
              <a:gd name="T16" fmla="*/ 0 60000 65536"/>
              <a:gd name="T17" fmla="*/ 0 60000 65536"/>
              <a:gd name="T18" fmla="*/ 0 w 17"/>
              <a:gd name="T19" fmla="*/ 0 h 117"/>
              <a:gd name="T20" fmla="*/ 17 w 17"/>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17" h="117">
                <a:moveTo>
                  <a:pt x="5" y="117"/>
                </a:moveTo>
                <a:lnTo>
                  <a:pt x="0" y="90"/>
                </a:lnTo>
                <a:lnTo>
                  <a:pt x="0" y="60"/>
                </a:lnTo>
                <a:lnTo>
                  <a:pt x="9" y="26"/>
                </a:lnTo>
                <a:lnTo>
                  <a:pt x="17" y="0"/>
                </a:lnTo>
                <a:lnTo>
                  <a:pt x="5" y="11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9" name="Freeform 132">
            <a:extLst>
              <a:ext uri="{FF2B5EF4-FFF2-40B4-BE49-F238E27FC236}">
                <a16:creationId xmlns:a16="http://schemas.microsoft.com/office/drawing/2014/main" id="{BA5D4069-A203-41B3-A6CA-8FAE04ACAED2}"/>
              </a:ext>
            </a:extLst>
          </p:cNvPr>
          <p:cNvSpPr>
            <a:spLocks/>
          </p:cNvSpPr>
          <p:nvPr/>
        </p:nvSpPr>
        <p:spPr bwMode="auto">
          <a:xfrm>
            <a:off x="2235200" y="5532439"/>
            <a:ext cx="26988" cy="185737"/>
          </a:xfrm>
          <a:custGeom>
            <a:avLst/>
            <a:gdLst>
              <a:gd name="T0" fmla="*/ 2147483646 w 17"/>
              <a:gd name="T1" fmla="*/ 2147483646 h 117"/>
              <a:gd name="T2" fmla="*/ 0 w 17"/>
              <a:gd name="T3" fmla="*/ 2147483646 h 117"/>
              <a:gd name="T4" fmla="*/ 0 w 17"/>
              <a:gd name="T5" fmla="*/ 2147483646 h 117"/>
              <a:gd name="T6" fmla="*/ 2147483646 w 17"/>
              <a:gd name="T7" fmla="*/ 2147483646 h 117"/>
              <a:gd name="T8" fmla="*/ 2147483646 w 17"/>
              <a:gd name="T9" fmla="*/ 0 h 117"/>
              <a:gd name="T10" fmla="*/ 0 60000 65536"/>
              <a:gd name="T11" fmla="*/ 0 60000 65536"/>
              <a:gd name="T12" fmla="*/ 0 60000 65536"/>
              <a:gd name="T13" fmla="*/ 0 60000 65536"/>
              <a:gd name="T14" fmla="*/ 0 60000 65536"/>
              <a:gd name="T15" fmla="*/ 0 w 17"/>
              <a:gd name="T16" fmla="*/ 0 h 117"/>
              <a:gd name="T17" fmla="*/ 17 w 17"/>
              <a:gd name="T18" fmla="*/ 117 h 117"/>
            </a:gdLst>
            <a:ahLst/>
            <a:cxnLst>
              <a:cxn ang="T10">
                <a:pos x="T0" y="T1"/>
              </a:cxn>
              <a:cxn ang="T11">
                <a:pos x="T2" y="T3"/>
              </a:cxn>
              <a:cxn ang="T12">
                <a:pos x="T4" y="T5"/>
              </a:cxn>
              <a:cxn ang="T13">
                <a:pos x="T6" y="T7"/>
              </a:cxn>
              <a:cxn ang="T14">
                <a:pos x="T8" y="T9"/>
              </a:cxn>
            </a:cxnLst>
            <a:rect l="T15" t="T16" r="T17" b="T18"/>
            <a:pathLst>
              <a:path w="17" h="117">
                <a:moveTo>
                  <a:pt x="5" y="117"/>
                </a:moveTo>
                <a:lnTo>
                  <a:pt x="0" y="90"/>
                </a:lnTo>
                <a:lnTo>
                  <a:pt x="0" y="60"/>
                </a:lnTo>
                <a:lnTo>
                  <a:pt x="9" y="26"/>
                </a:lnTo>
                <a:lnTo>
                  <a:pt x="17"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0" name="Freeform 133">
            <a:extLst>
              <a:ext uri="{FF2B5EF4-FFF2-40B4-BE49-F238E27FC236}">
                <a16:creationId xmlns:a16="http://schemas.microsoft.com/office/drawing/2014/main" id="{3D5E90B8-2645-4451-B38A-6BA3B2551CC0}"/>
              </a:ext>
            </a:extLst>
          </p:cNvPr>
          <p:cNvSpPr>
            <a:spLocks/>
          </p:cNvSpPr>
          <p:nvPr/>
        </p:nvSpPr>
        <p:spPr bwMode="auto">
          <a:xfrm>
            <a:off x="4308475" y="5873750"/>
            <a:ext cx="109538" cy="95250"/>
          </a:xfrm>
          <a:custGeom>
            <a:avLst/>
            <a:gdLst>
              <a:gd name="T0" fmla="*/ 0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2147483646 w 69"/>
              <a:gd name="T13" fmla="*/ 0 h 60"/>
              <a:gd name="T14" fmla="*/ 2147483646 w 69"/>
              <a:gd name="T15" fmla="*/ 0 h 60"/>
              <a:gd name="T16" fmla="*/ 0 w 69"/>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9"/>
              <a:gd name="T28" fmla="*/ 0 h 60"/>
              <a:gd name="T29" fmla="*/ 69 w 69"/>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9" h="60">
                <a:moveTo>
                  <a:pt x="0" y="8"/>
                </a:moveTo>
                <a:lnTo>
                  <a:pt x="4" y="30"/>
                </a:lnTo>
                <a:lnTo>
                  <a:pt x="21" y="45"/>
                </a:lnTo>
                <a:lnTo>
                  <a:pt x="69" y="60"/>
                </a:lnTo>
                <a:lnTo>
                  <a:pt x="64" y="42"/>
                </a:lnTo>
                <a:lnTo>
                  <a:pt x="47" y="15"/>
                </a:lnTo>
                <a:lnTo>
                  <a:pt x="26" y="0"/>
                </a:lnTo>
                <a:lnTo>
                  <a:pt x="13" y="0"/>
                </a:lnTo>
                <a:lnTo>
                  <a:pt x="0"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1" name="Freeform 134">
            <a:extLst>
              <a:ext uri="{FF2B5EF4-FFF2-40B4-BE49-F238E27FC236}">
                <a16:creationId xmlns:a16="http://schemas.microsoft.com/office/drawing/2014/main" id="{3E98B350-E7F6-4A98-ABD3-AA3FC087460E}"/>
              </a:ext>
            </a:extLst>
          </p:cNvPr>
          <p:cNvSpPr>
            <a:spLocks/>
          </p:cNvSpPr>
          <p:nvPr/>
        </p:nvSpPr>
        <p:spPr bwMode="auto">
          <a:xfrm>
            <a:off x="4341813" y="5999163"/>
            <a:ext cx="61912" cy="144462"/>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5" y="0"/>
                </a:moveTo>
                <a:lnTo>
                  <a:pt x="5" y="19"/>
                </a:lnTo>
                <a:lnTo>
                  <a:pt x="0" y="42"/>
                </a:lnTo>
                <a:lnTo>
                  <a:pt x="0" y="53"/>
                </a:lnTo>
                <a:lnTo>
                  <a:pt x="5" y="65"/>
                </a:lnTo>
                <a:lnTo>
                  <a:pt x="18" y="80"/>
                </a:lnTo>
                <a:lnTo>
                  <a:pt x="39" y="91"/>
                </a:lnTo>
                <a:lnTo>
                  <a:pt x="39" y="57"/>
                </a:lnTo>
                <a:lnTo>
                  <a:pt x="35" y="31"/>
                </a:lnTo>
                <a:lnTo>
                  <a:pt x="22" y="15"/>
                </a:lnTo>
                <a:lnTo>
                  <a:pt x="5"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2" name="Freeform 135">
            <a:extLst>
              <a:ext uri="{FF2B5EF4-FFF2-40B4-BE49-F238E27FC236}">
                <a16:creationId xmlns:a16="http://schemas.microsoft.com/office/drawing/2014/main" id="{3C605409-C8DD-45ED-8289-12D1BAAC22FE}"/>
              </a:ext>
            </a:extLst>
          </p:cNvPr>
          <p:cNvSpPr>
            <a:spLocks/>
          </p:cNvSpPr>
          <p:nvPr/>
        </p:nvSpPr>
        <p:spPr bwMode="auto">
          <a:xfrm>
            <a:off x="3176589" y="6005514"/>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30" y="38"/>
                </a:lnTo>
                <a:lnTo>
                  <a:pt x="39" y="34"/>
                </a:lnTo>
                <a:lnTo>
                  <a:pt x="64" y="19"/>
                </a:lnTo>
                <a:lnTo>
                  <a:pt x="77" y="15"/>
                </a:lnTo>
                <a:lnTo>
                  <a:pt x="94" y="19"/>
                </a:lnTo>
                <a:lnTo>
                  <a:pt x="64" y="8"/>
                </a:lnTo>
                <a:lnTo>
                  <a:pt x="47" y="0"/>
                </a:lnTo>
                <a:lnTo>
                  <a:pt x="26" y="4"/>
                </a:lnTo>
                <a:lnTo>
                  <a:pt x="17" y="11"/>
                </a:lnTo>
                <a:lnTo>
                  <a:pt x="0" y="2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3" name="Freeform 136">
            <a:extLst>
              <a:ext uri="{FF2B5EF4-FFF2-40B4-BE49-F238E27FC236}">
                <a16:creationId xmlns:a16="http://schemas.microsoft.com/office/drawing/2014/main" id="{499C6F30-B3CA-4F58-A327-7EFA59F07771}"/>
              </a:ext>
            </a:extLst>
          </p:cNvPr>
          <p:cNvSpPr>
            <a:spLocks/>
          </p:cNvSpPr>
          <p:nvPr/>
        </p:nvSpPr>
        <p:spPr bwMode="auto">
          <a:xfrm>
            <a:off x="2555876" y="5657851"/>
            <a:ext cx="68263"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9" y="0"/>
                </a:moveTo>
                <a:lnTo>
                  <a:pt x="4" y="15"/>
                </a:lnTo>
                <a:lnTo>
                  <a:pt x="0" y="42"/>
                </a:lnTo>
                <a:lnTo>
                  <a:pt x="4" y="53"/>
                </a:lnTo>
                <a:lnTo>
                  <a:pt x="9" y="64"/>
                </a:lnTo>
                <a:lnTo>
                  <a:pt x="22" y="79"/>
                </a:lnTo>
                <a:lnTo>
                  <a:pt x="39" y="91"/>
                </a:lnTo>
                <a:lnTo>
                  <a:pt x="43" y="57"/>
                </a:lnTo>
                <a:lnTo>
                  <a:pt x="34" y="26"/>
                </a:lnTo>
                <a:lnTo>
                  <a:pt x="26" y="11"/>
                </a:lnTo>
                <a:lnTo>
                  <a:pt x="9"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4" name="Freeform 137">
            <a:extLst>
              <a:ext uri="{FF2B5EF4-FFF2-40B4-BE49-F238E27FC236}">
                <a16:creationId xmlns:a16="http://schemas.microsoft.com/office/drawing/2014/main" id="{4BB5085B-9BCC-4FBF-B8D5-10C7BA6B10BF}"/>
              </a:ext>
            </a:extLst>
          </p:cNvPr>
          <p:cNvSpPr>
            <a:spLocks/>
          </p:cNvSpPr>
          <p:nvPr/>
        </p:nvSpPr>
        <p:spPr bwMode="auto">
          <a:xfrm>
            <a:off x="7070726" y="6035676"/>
            <a:ext cx="68263" cy="131763"/>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4" y="30"/>
                </a:lnTo>
                <a:lnTo>
                  <a:pt x="21" y="53"/>
                </a:lnTo>
                <a:lnTo>
                  <a:pt x="25" y="68"/>
                </a:lnTo>
                <a:lnTo>
                  <a:pt x="21" y="83"/>
                </a:lnTo>
                <a:lnTo>
                  <a:pt x="34" y="57"/>
                </a:lnTo>
                <a:lnTo>
                  <a:pt x="43" y="38"/>
                </a:lnTo>
                <a:lnTo>
                  <a:pt x="43" y="23"/>
                </a:lnTo>
                <a:lnTo>
                  <a:pt x="34"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5" name="Freeform 138">
            <a:extLst>
              <a:ext uri="{FF2B5EF4-FFF2-40B4-BE49-F238E27FC236}">
                <a16:creationId xmlns:a16="http://schemas.microsoft.com/office/drawing/2014/main" id="{1372CCE6-A532-4263-904B-A197DAA2387F}"/>
              </a:ext>
            </a:extLst>
          </p:cNvPr>
          <p:cNvSpPr>
            <a:spLocks/>
          </p:cNvSpPr>
          <p:nvPr/>
        </p:nvSpPr>
        <p:spPr bwMode="auto">
          <a:xfrm>
            <a:off x="2112963" y="4572001"/>
            <a:ext cx="61912" cy="144463"/>
          </a:xfrm>
          <a:custGeom>
            <a:avLst/>
            <a:gdLst>
              <a:gd name="T0" fmla="*/ 2147483646 w 39"/>
              <a:gd name="T1" fmla="*/ 0 h 91"/>
              <a:gd name="T2" fmla="*/ 0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4" y="0"/>
                </a:moveTo>
                <a:lnTo>
                  <a:pt x="0" y="15"/>
                </a:lnTo>
                <a:lnTo>
                  <a:pt x="0" y="38"/>
                </a:lnTo>
                <a:lnTo>
                  <a:pt x="0" y="49"/>
                </a:lnTo>
                <a:lnTo>
                  <a:pt x="4" y="64"/>
                </a:lnTo>
                <a:lnTo>
                  <a:pt x="17" y="76"/>
                </a:lnTo>
                <a:lnTo>
                  <a:pt x="34" y="91"/>
                </a:lnTo>
                <a:lnTo>
                  <a:pt x="39" y="57"/>
                </a:lnTo>
                <a:lnTo>
                  <a:pt x="30" y="27"/>
                </a:lnTo>
                <a:lnTo>
                  <a:pt x="21" y="12"/>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6" name="Freeform 139">
            <a:extLst>
              <a:ext uri="{FF2B5EF4-FFF2-40B4-BE49-F238E27FC236}">
                <a16:creationId xmlns:a16="http://schemas.microsoft.com/office/drawing/2014/main" id="{6F990EDC-EDA1-4FA6-B002-EF61A7BA75B6}"/>
              </a:ext>
            </a:extLst>
          </p:cNvPr>
          <p:cNvSpPr>
            <a:spLocks/>
          </p:cNvSpPr>
          <p:nvPr/>
        </p:nvSpPr>
        <p:spPr bwMode="auto">
          <a:xfrm>
            <a:off x="6858001" y="6335713"/>
            <a:ext cx="68263" cy="131762"/>
          </a:xfrm>
          <a:custGeom>
            <a:avLst/>
            <a:gdLst>
              <a:gd name="T0" fmla="*/ 2147483646 w 43"/>
              <a:gd name="T1" fmla="*/ 0 h 83"/>
              <a:gd name="T2" fmla="*/ 0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8" y="0"/>
                </a:moveTo>
                <a:lnTo>
                  <a:pt x="0" y="15"/>
                </a:lnTo>
                <a:lnTo>
                  <a:pt x="0" y="23"/>
                </a:lnTo>
                <a:lnTo>
                  <a:pt x="5" y="34"/>
                </a:lnTo>
                <a:lnTo>
                  <a:pt x="22" y="57"/>
                </a:lnTo>
                <a:lnTo>
                  <a:pt x="26" y="68"/>
                </a:lnTo>
                <a:lnTo>
                  <a:pt x="18" y="83"/>
                </a:lnTo>
                <a:lnTo>
                  <a:pt x="35" y="60"/>
                </a:lnTo>
                <a:lnTo>
                  <a:pt x="43" y="41"/>
                </a:lnTo>
                <a:lnTo>
                  <a:pt x="39" y="23"/>
                </a:lnTo>
                <a:lnTo>
                  <a:pt x="30" y="15"/>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7" name="Freeform 140">
            <a:extLst>
              <a:ext uri="{FF2B5EF4-FFF2-40B4-BE49-F238E27FC236}">
                <a16:creationId xmlns:a16="http://schemas.microsoft.com/office/drawing/2014/main" id="{3A91B18A-52D2-4C6C-88FE-2F3014309BDA}"/>
              </a:ext>
            </a:extLst>
          </p:cNvPr>
          <p:cNvSpPr>
            <a:spLocks/>
          </p:cNvSpPr>
          <p:nvPr/>
        </p:nvSpPr>
        <p:spPr bwMode="auto">
          <a:xfrm>
            <a:off x="4962526" y="6083301"/>
            <a:ext cx="61913"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9" y="0"/>
                </a:moveTo>
                <a:lnTo>
                  <a:pt x="5" y="15"/>
                </a:lnTo>
                <a:lnTo>
                  <a:pt x="0" y="38"/>
                </a:lnTo>
                <a:lnTo>
                  <a:pt x="0" y="49"/>
                </a:lnTo>
                <a:lnTo>
                  <a:pt x="9" y="64"/>
                </a:lnTo>
                <a:lnTo>
                  <a:pt x="18" y="76"/>
                </a:lnTo>
                <a:lnTo>
                  <a:pt x="39" y="91"/>
                </a:lnTo>
                <a:lnTo>
                  <a:pt x="39" y="57"/>
                </a:lnTo>
                <a:lnTo>
                  <a:pt x="35" y="27"/>
                </a:lnTo>
                <a:lnTo>
                  <a:pt x="26" y="12"/>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8" name="Freeform 141">
            <a:extLst>
              <a:ext uri="{FF2B5EF4-FFF2-40B4-BE49-F238E27FC236}">
                <a16:creationId xmlns:a16="http://schemas.microsoft.com/office/drawing/2014/main" id="{C1A4EE63-851E-4B1F-A24F-373BF1317458}"/>
              </a:ext>
            </a:extLst>
          </p:cNvPr>
          <p:cNvSpPr>
            <a:spLocks/>
          </p:cNvSpPr>
          <p:nvPr/>
        </p:nvSpPr>
        <p:spPr bwMode="auto">
          <a:xfrm>
            <a:off x="6381751" y="5921376"/>
            <a:ext cx="68263" cy="131763"/>
          </a:xfrm>
          <a:custGeom>
            <a:avLst/>
            <a:gdLst>
              <a:gd name="T0" fmla="*/ 2147483646 w 43"/>
              <a:gd name="T1" fmla="*/ 0 h 83"/>
              <a:gd name="T2" fmla="*/ 0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0" y="15"/>
                </a:lnTo>
                <a:lnTo>
                  <a:pt x="0" y="23"/>
                </a:lnTo>
                <a:lnTo>
                  <a:pt x="4" y="34"/>
                </a:lnTo>
                <a:lnTo>
                  <a:pt x="21" y="57"/>
                </a:lnTo>
                <a:lnTo>
                  <a:pt x="26" y="68"/>
                </a:lnTo>
                <a:lnTo>
                  <a:pt x="21" y="83"/>
                </a:lnTo>
                <a:lnTo>
                  <a:pt x="34" y="61"/>
                </a:lnTo>
                <a:lnTo>
                  <a:pt x="43" y="42"/>
                </a:lnTo>
                <a:lnTo>
                  <a:pt x="38" y="23"/>
                </a:lnTo>
                <a:lnTo>
                  <a:pt x="30" y="12"/>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9" name="Freeform 142">
            <a:extLst>
              <a:ext uri="{FF2B5EF4-FFF2-40B4-BE49-F238E27FC236}">
                <a16:creationId xmlns:a16="http://schemas.microsoft.com/office/drawing/2014/main" id="{FCE68FBD-2E61-46F9-A254-1A3CEFA3E5B0}"/>
              </a:ext>
            </a:extLst>
          </p:cNvPr>
          <p:cNvSpPr>
            <a:spLocks/>
          </p:cNvSpPr>
          <p:nvPr/>
        </p:nvSpPr>
        <p:spPr bwMode="auto">
          <a:xfrm>
            <a:off x="3375026" y="5951538"/>
            <a:ext cx="66675" cy="144462"/>
          </a:xfrm>
          <a:custGeom>
            <a:avLst/>
            <a:gdLst>
              <a:gd name="T0" fmla="*/ 2147483646 w 42"/>
              <a:gd name="T1" fmla="*/ 0 h 91"/>
              <a:gd name="T2" fmla="*/ 2147483646 w 42"/>
              <a:gd name="T3" fmla="*/ 2147483646 h 91"/>
              <a:gd name="T4" fmla="*/ 0 w 42"/>
              <a:gd name="T5" fmla="*/ 2147483646 h 91"/>
              <a:gd name="T6" fmla="*/ 2147483646 w 42"/>
              <a:gd name="T7" fmla="*/ 2147483646 h 91"/>
              <a:gd name="T8" fmla="*/ 2147483646 w 42"/>
              <a:gd name="T9" fmla="*/ 2147483646 h 91"/>
              <a:gd name="T10" fmla="*/ 2147483646 w 42"/>
              <a:gd name="T11" fmla="*/ 2147483646 h 91"/>
              <a:gd name="T12" fmla="*/ 2147483646 w 42"/>
              <a:gd name="T13" fmla="*/ 2147483646 h 91"/>
              <a:gd name="T14" fmla="*/ 2147483646 w 42"/>
              <a:gd name="T15" fmla="*/ 2147483646 h 91"/>
              <a:gd name="T16" fmla="*/ 2147483646 w 42"/>
              <a:gd name="T17" fmla="*/ 2147483646 h 91"/>
              <a:gd name="T18" fmla="*/ 2147483646 w 42"/>
              <a:gd name="T19" fmla="*/ 2147483646 h 91"/>
              <a:gd name="T20" fmla="*/ 2147483646 w 42"/>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91"/>
              <a:gd name="T35" fmla="*/ 42 w 42"/>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91">
                <a:moveTo>
                  <a:pt x="8" y="0"/>
                </a:moveTo>
                <a:lnTo>
                  <a:pt x="4" y="19"/>
                </a:lnTo>
                <a:lnTo>
                  <a:pt x="0" y="38"/>
                </a:lnTo>
                <a:lnTo>
                  <a:pt x="4" y="53"/>
                </a:lnTo>
                <a:lnTo>
                  <a:pt x="8" y="64"/>
                </a:lnTo>
                <a:lnTo>
                  <a:pt x="21" y="79"/>
                </a:lnTo>
                <a:lnTo>
                  <a:pt x="38" y="91"/>
                </a:lnTo>
                <a:lnTo>
                  <a:pt x="42" y="57"/>
                </a:lnTo>
                <a:lnTo>
                  <a:pt x="34" y="30"/>
                </a:lnTo>
                <a:lnTo>
                  <a:pt x="25" y="15"/>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0" name="Freeform 143">
            <a:extLst>
              <a:ext uri="{FF2B5EF4-FFF2-40B4-BE49-F238E27FC236}">
                <a16:creationId xmlns:a16="http://schemas.microsoft.com/office/drawing/2014/main" id="{CFC9840D-17D7-43F2-9BEA-4D914C76E877}"/>
              </a:ext>
            </a:extLst>
          </p:cNvPr>
          <p:cNvSpPr>
            <a:spLocks/>
          </p:cNvSpPr>
          <p:nvPr/>
        </p:nvSpPr>
        <p:spPr bwMode="auto">
          <a:xfrm>
            <a:off x="2112963" y="4464051"/>
            <a:ext cx="68262"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8" y="0"/>
                </a:moveTo>
                <a:lnTo>
                  <a:pt x="4" y="15"/>
                </a:lnTo>
                <a:lnTo>
                  <a:pt x="0" y="38"/>
                </a:lnTo>
                <a:lnTo>
                  <a:pt x="4" y="49"/>
                </a:lnTo>
                <a:lnTo>
                  <a:pt x="8" y="64"/>
                </a:lnTo>
                <a:lnTo>
                  <a:pt x="21" y="76"/>
                </a:lnTo>
                <a:lnTo>
                  <a:pt x="39" y="91"/>
                </a:lnTo>
                <a:lnTo>
                  <a:pt x="43" y="57"/>
                </a:lnTo>
                <a:lnTo>
                  <a:pt x="34" y="27"/>
                </a:lnTo>
                <a:lnTo>
                  <a:pt x="26" y="12"/>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1" name="Freeform 144">
            <a:extLst>
              <a:ext uri="{FF2B5EF4-FFF2-40B4-BE49-F238E27FC236}">
                <a16:creationId xmlns:a16="http://schemas.microsoft.com/office/drawing/2014/main" id="{9090E379-AD52-408F-96E9-F1055B83870F}"/>
              </a:ext>
            </a:extLst>
          </p:cNvPr>
          <p:cNvSpPr>
            <a:spLocks/>
          </p:cNvSpPr>
          <p:nvPr/>
        </p:nvSpPr>
        <p:spPr bwMode="auto">
          <a:xfrm>
            <a:off x="5842000" y="6005514"/>
            <a:ext cx="165100" cy="53975"/>
          </a:xfrm>
          <a:custGeom>
            <a:avLst/>
            <a:gdLst>
              <a:gd name="T0" fmla="*/ 2147483646 w 104"/>
              <a:gd name="T1" fmla="*/ 2147483646 h 34"/>
              <a:gd name="T2" fmla="*/ 2147483646 w 104"/>
              <a:gd name="T3" fmla="*/ 2147483646 h 34"/>
              <a:gd name="T4" fmla="*/ 2147483646 w 104"/>
              <a:gd name="T5" fmla="*/ 0 h 34"/>
              <a:gd name="T6" fmla="*/ 2147483646 w 104"/>
              <a:gd name="T7" fmla="*/ 2147483646 h 34"/>
              <a:gd name="T8" fmla="*/ 2147483646 w 104"/>
              <a:gd name="T9" fmla="*/ 2147483646 h 34"/>
              <a:gd name="T10" fmla="*/ 0 w 104"/>
              <a:gd name="T11" fmla="*/ 2147483646 h 34"/>
              <a:gd name="T12" fmla="*/ 2147483646 w 104"/>
              <a:gd name="T13" fmla="*/ 2147483646 h 34"/>
              <a:gd name="T14" fmla="*/ 2147483646 w 104"/>
              <a:gd name="T15" fmla="*/ 2147483646 h 34"/>
              <a:gd name="T16" fmla="*/ 2147483646 w 104"/>
              <a:gd name="T17" fmla="*/ 2147483646 h 34"/>
              <a:gd name="T18" fmla="*/ 2147483646 w 104"/>
              <a:gd name="T19" fmla="*/ 2147483646 h 34"/>
              <a:gd name="T20" fmla="*/ 2147483646 w 104"/>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34"/>
              <a:gd name="T35" fmla="*/ 104 w 104"/>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34">
                <a:moveTo>
                  <a:pt x="104" y="8"/>
                </a:moveTo>
                <a:lnTo>
                  <a:pt x="86" y="8"/>
                </a:lnTo>
                <a:lnTo>
                  <a:pt x="61" y="0"/>
                </a:lnTo>
                <a:lnTo>
                  <a:pt x="30" y="4"/>
                </a:lnTo>
                <a:lnTo>
                  <a:pt x="13" y="15"/>
                </a:lnTo>
                <a:lnTo>
                  <a:pt x="0" y="30"/>
                </a:lnTo>
                <a:lnTo>
                  <a:pt x="39" y="34"/>
                </a:lnTo>
                <a:lnTo>
                  <a:pt x="52" y="34"/>
                </a:lnTo>
                <a:lnTo>
                  <a:pt x="69" y="30"/>
                </a:lnTo>
                <a:lnTo>
                  <a:pt x="91" y="23"/>
                </a:lnTo>
                <a:lnTo>
                  <a:pt x="104" y="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2" name="Freeform 145">
            <a:extLst>
              <a:ext uri="{FF2B5EF4-FFF2-40B4-BE49-F238E27FC236}">
                <a16:creationId xmlns:a16="http://schemas.microsoft.com/office/drawing/2014/main" id="{53ECB1DB-F9E5-49C2-A04D-D550F4417245}"/>
              </a:ext>
            </a:extLst>
          </p:cNvPr>
          <p:cNvSpPr>
            <a:spLocks/>
          </p:cNvSpPr>
          <p:nvPr/>
        </p:nvSpPr>
        <p:spPr bwMode="auto">
          <a:xfrm>
            <a:off x="2187576" y="4537076"/>
            <a:ext cx="74613" cy="155575"/>
          </a:xfrm>
          <a:custGeom>
            <a:avLst/>
            <a:gdLst>
              <a:gd name="T0" fmla="*/ 2147483646 w 47"/>
              <a:gd name="T1" fmla="*/ 2147483646 h 98"/>
              <a:gd name="T2" fmla="*/ 2147483646 w 47"/>
              <a:gd name="T3" fmla="*/ 2147483646 h 98"/>
              <a:gd name="T4" fmla="*/ 2147483646 w 47"/>
              <a:gd name="T5" fmla="*/ 2147483646 h 98"/>
              <a:gd name="T6" fmla="*/ 2147483646 w 47"/>
              <a:gd name="T7" fmla="*/ 2147483646 h 98"/>
              <a:gd name="T8" fmla="*/ 2147483646 w 47"/>
              <a:gd name="T9" fmla="*/ 2147483646 h 98"/>
              <a:gd name="T10" fmla="*/ 2147483646 w 47"/>
              <a:gd name="T11" fmla="*/ 2147483646 h 98"/>
              <a:gd name="T12" fmla="*/ 2147483646 w 47"/>
              <a:gd name="T13" fmla="*/ 0 h 98"/>
              <a:gd name="T14" fmla="*/ 2147483646 w 47"/>
              <a:gd name="T15" fmla="*/ 2147483646 h 98"/>
              <a:gd name="T16" fmla="*/ 0 w 47"/>
              <a:gd name="T17" fmla="*/ 2147483646 h 98"/>
              <a:gd name="T18" fmla="*/ 2147483646 w 47"/>
              <a:gd name="T19" fmla="*/ 2147483646 h 98"/>
              <a:gd name="T20" fmla="*/ 2147483646 w 47"/>
              <a:gd name="T21" fmla="*/ 2147483646 h 98"/>
              <a:gd name="T22" fmla="*/ 2147483646 w 47"/>
              <a:gd name="T23" fmla="*/ 2147483646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98"/>
              <a:gd name="T38" fmla="*/ 47 w 47"/>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98">
                <a:moveTo>
                  <a:pt x="22" y="98"/>
                </a:moveTo>
                <a:lnTo>
                  <a:pt x="43" y="83"/>
                </a:lnTo>
                <a:lnTo>
                  <a:pt x="47" y="71"/>
                </a:lnTo>
                <a:lnTo>
                  <a:pt x="47" y="56"/>
                </a:lnTo>
                <a:lnTo>
                  <a:pt x="35" y="22"/>
                </a:lnTo>
                <a:lnTo>
                  <a:pt x="30" y="11"/>
                </a:lnTo>
                <a:lnTo>
                  <a:pt x="35" y="0"/>
                </a:lnTo>
                <a:lnTo>
                  <a:pt x="13" y="26"/>
                </a:lnTo>
                <a:lnTo>
                  <a:pt x="0" y="52"/>
                </a:lnTo>
                <a:lnTo>
                  <a:pt x="4" y="75"/>
                </a:lnTo>
                <a:lnTo>
                  <a:pt x="9" y="86"/>
                </a:lnTo>
                <a:lnTo>
                  <a:pt x="22" y="9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3" name="Freeform 146">
            <a:extLst>
              <a:ext uri="{FF2B5EF4-FFF2-40B4-BE49-F238E27FC236}">
                <a16:creationId xmlns:a16="http://schemas.microsoft.com/office/drawing/2014/main" id="{9EA6056D-F1C3-4243-93D4-854C8FAEE79D}"/>
              </a:ext>
            </a:extLst>
          </p:cNvPr>
          <p:cNvSpPr>
            <a:spLocks/>
          </p:cNvSpPr>
          <p:nvPr/>
        </p:nvSpPr>
        <p:spPr bwMode="auto">
          <a:xfrm>
            <a:off x="5365750" y="6203950"/>
            <a:ext cx="88900" cy="71438"/>
          </a:xfrm>
          <a:custGeom>
            <a:avLst/>
            <a:gdLst>
              <a:gd name="T0" fmla="*/ 2147483646 w 56"/>
              <a:gd name="T1" fmla="*/ 2147483646 h 45"/>
              <a:gd name="T2" fmla="*/ 2147483646 w 56"/>
              <a:gd name="T3" fmla="*/ 2147483646 h 45"/>
              <a:gd name="T4" fmla="*/ 2147483646 w 56"/>
              <a:gd name="T5" fmla="*/ 2147483646 h 45"/>
              <a:gd name="T6" fmla="*/ 0 w 56"/>
              <a:gd name="T7" fmla="*/ 0 h 45"/>
              <a:gd name="T8" fmla="*/ 2147483646 w 56"/>
              <a:gd name="T9" fmla="*/ 2147483646 h 45"/>
              <a:gd name="T10" fmla="*/ 2147483646 w 56"/>
              <a:gd name="T11" fmla="*/ 2147483646 h 45"/>
              <a:gd name="T12" fmla="*/ 2147483646 w 56"/>
              <a:gd name="T13" fmla="*/ 2147483646 h 45"/>
              <a:gd name="T14" fmla="*/ 0 60000 65536"/>
              <a:gd name="T15" fmla="*/ 0 60000 65536"/>
              <a:gd name="T16" fmla="*/ 0 60000 65536"/>
              <a:gd name="T17" fmla="*/ 0 60000 65536"/>
              <a:gd name="T18" fmla="*/ 0 60000 65536"/>
              <a:gd name="T19" fmla="*/ 0 60000 65536"/>
              <a:gd name="T20" fmla="*/ 0 60000 65536"/>
              <a:gd name="T21" fmla="*/ 0 w 56"/>
              <a:gd name="T22" fmla="*/ 0 h 45"/>
              <a:gd name="T23" fmla="*/ 56 w 56"/>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5">
                <a:moveTo>
                  <a:pt x="56" y="45"/>
                </a:moveTo>
                <a:lnTo>
                  <a:pt x="38" y="19"/>
                </a:lnTo>
                <a:lnTo>
                  <a:pt x="21" y="7"/>
                </a:lnTo>
                <a:lnTo>
                  <a:pt x="0" y="0"/>
                </a:lnTo>
                <a:lnTo>
                  <a:pt x="17" y="30"/>
                </a:lnTo>
                <a:lnTo>
                  <a:pt x="30" y="41"/>
                </a:lnTo>
                <a:lnTo>
                  <a:pt x="56" y="4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4" name="Freeform 147">
            <a:extLst>
              <a:ext uri="{FF2B5EF4-FFF2-40B4-BE49-F238E27FC236}">
                <a16:creationId xmlns:a16="http://schemas.microsoft.com/office/drawing/2014/main" id="{375E13B1-B88E-4439-9DDF-A29014DF2AC5}"/>
              </a:ext>
            </a:extLst>
          </p:cNvPr>
          <p:cNvSpPr>
            <a:spLocks/>
          </p:cNvSpPr>
          <p:nvPr/>
        </p:nvSpPr>
        <p:spPr bwMode="auto">
          <a:xfrm>
            <a:off x="2917825" y="6143625"/>
            <a:ext cx="107950" cy="120650"/>
          </a:xfrm>
          <a:custGeom>
            <a:avLst/>
            <a:gdLst>
              <a:gd name="T0" fmla="*/ 2147483646 w 68"/>
              <a:gd name="T1" fmla="*/ 2147483646 h 76"/>
              <a:gd name="T2" fmla="*/ 2147483646 w 68"/>
              <a:gd name="T3" fmla="*/ 2147483646 h 76"/>
              <a:gd name="T4" fmla="*/ 2147483646 w 68"/>
              <a:gd name="T5" fmla="*/ 2147483646 h 76"/>
              <a:gd name="T6" fmla="*/ 2147483646 w 68"/>
              <a:gd name="T7" fmla="*/ 2147483646 h 76"/>
              <a:gd name="T8" fmla="*/ 2147483646 w 68"/>
              <a:gd name="T9" fmla="*/ 2147483646 h 76"/>
              <a:gd name="T10" fmla="*/ 2147483646 w 68"/>
              <a:gd name="T11" fmla="*/ 2147483646 h 76"/>
              <a:gd name="T12" fmla="*/ 0 w 68"/>
              <a:gd name="T13" fmla="*/ 0 h 76"/>
              <a:gd name="T14" fmla="*/ 2147483646 w 68"/>
              <a:gd name="T15" fmla="*/ 2147483646 h 76"/>
              <a:gd name="T16" fmla="*/ 2147483646 w 68"/>
              <a:gd name="T17" fmla="*/ 2147483646 h 76"/>
              <a:gd name="T18" fmla="*/ 2147483646 w 68"/>
              <a:gd name="T19" fmla="*/ 2147483646 h 76"/>
              <a:gd name="T20" fmla="*/ 2147483646 w 68"/>
              <a:gd name="T21" fmla="*/ 2147483646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76"/>
              <a:gd name="T35" fmla="*/ 68 w 68"/>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76">
                <a:moveTo>
                  <a:pt x="64" y="76"/>
                </a:moveTo>
                <a:lnTo>
                  <a:pt x="68" y="53"/>
                </a:lnTo>
                <a:lnTo>
                  <a:pt x="64" y="42"/>
                </a:lnTo>
                <a:lnTo>
                  <a:pt x="51" y="30"/>
                </a:lnTo>
                <a:lnTo>
                  <a:pt x="17" y="15"/>
                </a:lnTo>
                <a:lnTo>
                  <a:pt x="4" y="8"/>
                </a:lnTo>
                <a:lnTo>
                  <a:pt x="0" y="0"/>
                </a:lnTo>
                <a:lnTo>
                  <a:pt x="4" y="30"/>
                </a:lnTo>
                <a:lnTo>
                  <a:pt x="17" y="53"/>
                </a:lnTo>
                <a:lnTo>
                  <a:pt x="34" y="72"/>
                </a:lnTo>
                <a:lnTo>
                  <a:pt x="64"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5" name="Freeform 148">
            <a:extLst>
              <a:ext uri="{FF2B5EF4-FFF2-40B4-BE49-F238E27FC236}">
                <a16:creationId xmlns:a16="http://schemas.microsoft.com/office/drawing/2014/main" id="{005BEB5A-622E-485E-950C-C43B4B7CFFB8}"/>
              </a:ext>
            </a:extLst>
          </p:cNvPr>
          <p:cNvSpPr>
            <a:spLocks/>
          </p:cNvSpPr>
          <p:nvPr/>
        </p:nvSpPr>
        <p:spPr bwMode="auto">
          <a:xfrm>
            <a:off x="3162300" y="6227764"/>
            <a:ext cx="96838" cy="71437"/>
          </a:xfrm>
          <a:custGeom>
            <a:avLst/>
            <a:gdLst>
              <a:gd name="T0" fmla="*/ 0 w 61"/>
              <a:gd name="T1" fmla="*/ 0 h 45"/>
              <a:gd name="T2" fmla="*/ 2147483646 w 61"/>
              <a:gd name="T3" fmla="*/ 2147483646 h 45"/>
              <a:gd name="T4" fmla="*/ 2147483646 w 61"/>
              <a:gd name="T5" fmla="*/ 2147483646 h 45"/>
              <a:gd name="T6" fmla="*/ 2147483646 w 61"/>
              <a:gd name="T7" fmla="*/ 2147483646 h 45"/>
              <a:gd name="T8" fmla="*/ 2147483646 w 61"/>
              <a:gd name="T9" fmla="*/ 2147483646 h 45"/>
              <a:gd name="T10" fmla="*/ 2147483646 w 61"/>
              <a:gd name="T11" fmla="*/ 2147483646 h 45"/>
              <a:gd name="T12" fmla="*/ 2147483646 w 61"/>
              <a:gd name="T13" fmla="*/ 2147483646 h 45"/>
              <a:gd name="T14" fmla="*/ 2147483646 w 61"/>
              <a:gd name="T15" fmla="*/ 2147483646 h 45"/>
              <a:gd name="T16" fmla="*/ 2147483646 w 61"/>
              <a:gd name="T17" fmla="*/ 2147483646 h 45"/>
              <a:gd name="T18" fmla="*/ 2147483646 w 61"/>
              <a:gd name="T19" fmla="*/ 2147483646 h 45"/>
              <a:gd name="T20" fmla="*/ 0 w 61"/>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45"/>
              <a:gd name="T35" fmla="*/ 61 w 61"/>
              <a:gd name="T36" fmla="*/ 45 h 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45">
                <a:moveTo>
                  <a:pt x="0" y="0"/>
                </a:moveTo>
                <a:lnTo>
                  <a:pt x="5" y="15"/>
                </a:lnTo>
                <a:lnTo>
                  <a:pt x="18" y="26"/>
                </a:lnTo>
                <a:lnTo>
                  <a:pt x="39" y="38"/>
                </a:lnTo>
                <a:lnTo>
                  <a:pt x="61" y="45"/>
                </a:lnTo>
                <a:lnTo>
                  <a:pt x="52" y="19"/>
                </a:lnTo>
                <a:lnTo>
                  <a:pt x="48" y="11"/>
                </a:lnTo>
                <a:lnTo>
                  <a:pt x="35" y="7"/>
                </a:lnTo>
                <a:lnTo>
                  <a:pt x="13" y="7"/>
                </a:lnTo>
                <a:lnTo>
                  <a:pt x="5" y="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6" name="Freeform 149">
            <a:extLst>
              <a:ext uri="{FF2B5EF4-FFF2-40B4-BE49-F238E27FC236}">
                <a16:creationId xmlns:a16="http://schemas.microsoft.com/office/drawing/2014/main" id="{177359DB-613E-4353-AE22-F72C6C65F5DC}"/>
              </a:ext>
            </a:extLst>
          </p:cNvPr>
          <p:cNvSpPr>
            <a:spLocks/>
          </p:cNvSpPr>
          <p:nvPr/>
        </p:nvSpPr>
        <p:spPr bwMode="auto">
          <a:xfrm>
            <a:off x="3081338" y="6227764"/>
            <a:ext cx="68262" cy="149225"/>
          </a:xfrm>
          <a:custGeom>
            <a:avLst/>
            <a:gdLst>
              <a:gd name="T0" fmla="*/ 2147483646 w 43"/>
              <a:gd name="T1" fmla="*/ 0 h 94"/>
              <a:gd name="T2" fmla="*/ 2147483646 w 43"/>
              <a:gd name="T3" fmla="*/ 2147483646 h 94"/>
              <a:gd name="T4" fmla="*/ 0 w 43"/>
              <a:gd name="T5" fmla="*/ 2147483646 h 94"/>
              <a:gd name="T6" fmla="*/ 0 w 43"/>
              <a:gd name="T7" fmla="*/ 2147483646 h 94"/>
              <a:gd name="T8" fmla="*/ 2147483646 w 43"/>
              <a:gd name="T9" fmla="*/ 2147483646 h 94"/>
              <a:gd name="T10" fmla="*/ 2147483646 w 43"/>
              <a:gd name="T11" fmla="*/ 2147483646 h 94"/>
              <a:gd name="T12" fmla="*/ 2147483646 w 43"/>
              <a:gd name="T13" fmla="*/ 2147483646 h 94"/>
              <a:gd name="T14" fmla="*/ 2147483646 w 43"/>
              <a:gd name="T15" fmla="*/ 2147483646 h 94"/>
              <a:gd name="T16" fmla="*/ 2147483646 w 43"/>
              <a:gd name="T17" fmla="*/ 2147483646 h 94"/>
              <a:gd name="T18" fmla="*/ 2147483646 w 43"/>
              <a:gd name="T19" fmla="*/ 2147483646 h 94"/>
              <a:gd name="T20" fmla="*/ 2147483646 w 43"/>
              <a:gd name="T21" fmla="*/ 2147483646 h 94"/>
              <a:gd name="T22" fmla="*/ 2147483646 w 43"/>
              <a:gd name="T23" fmla="*/ 0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94"/>
              <a:gd name="T38" fmla="*/ 43 w 43"/>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94">
                <a:moveTo>
                  <a:pt x="30" y="0"/>
                </a:moveTo>
                <a:lnTo>
                  <a:pt x="8" y="11"/>
                </a:lnTo>
                <a:lnTo>
                  <a:pt x="0" y="23"/>
                </a:lnTo>
                <a:lnTo>
                  <a:pt x="0" y="38"/>
                </a:lnTo>
                <a:lnTo>
                  <a:pt x="8" y="72"/>
                </a:lnTo>
                <a:lnTo>
                  <a:pt x="8" y="83"/>
                </a:lnTo>
                <a:lnTo>
                  <a:pt x="4" y="94"/>
                </a:lnTo>
                <a:lnTo>
                  <a:pt x="26" y="72"/>
                </a:lnTo>
                <a:lnTo>
                  <a:pt x="43" y="45"/>
                </a:lnTo>
                <a:lnTo>
                  <a:pt x="43" y="23"/>
                </a:lnTo>
                <a:lnTo>
                  <a:pt x="43" y="11"/>
                </a:lnTo>
                <a:lnTo>
                  <a:pt x="3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7" name="Freeform 150">
            <a:extLst>
              <a:ext uri="{FF2B5EF4-FFF2-40B4-BE49-F238E27FC236}">
                <a16:creationId xmlns:a16="http://schemas.microsoft.com/office/drawing/2014/main" id="{8D86CE6A-45AD-4DC3-B147-FB7F2D95F3A4}"/>
              </a:ext>
            </a:extLst>
          </p:cNvPr>
          <p:cNvSpPr>
            <a:spLocks/>
          </p:cNvSpPr>
          <p:nvPr/>
        </p:nvSpPr>
        <p:spPr bwMode="auto">
          <a:xfrm>
            <a:off x="2106613" y="4757738"/>
            <a:ext cx="80962" cy="150812"/>
          </a:xfrm>
          <a:custGeom>
            <a:avLst/>
            <a:gdLst>
              <a:gd name="T0" fmla="*/ 2147483646 w 51"/>
              <a:gd name="T1" fmla="*/ 0 h 95"/>
              <a:gd name="T2" fmla="*/ 0 w 51"/>
              <a:gd name="T3" fmla="*/ 2147483646 h 95"/>
              <a:gd name="T4" fmla="*/ 0 w 51"/>
              <a:gd name="T5" fmla="*/ 2147483646 h 95"/>
              <a:gd name="T6" fmla="*/ 2147483646 w 51"/>
              <a:gd name="T7" fmla="*/ 2147483646 h 95"/>
              <a:gd name="T8" fmla="*/ 2147483646 w 51"/>
              <a:gd name="T9" fmla="*/ 2147483646 h 95"/>
              <a:gd name="T10" fmla="*/ 2147483646 w 51"/>
              <a:gd name="T11" fmla="*/ 2147483646 h 95"/>
              <a:gd name="T12" fmla="*/ 2147483646 w 51"/>
              <a:gd name="T13" fmla="*/ 2147483646 h 95"/>
              <a:gd name="T14" fmla="*/ 2147483646 w 51"/>
              <a:gd name="T15" fmla="*/ 2147483646 h 95"/>
              <a:gd name="T16" fmla="*/ 2147483646 w 51"/>
              <a:gd name="T17" fmla="*/ 2147483646 h 95"/>
              <a:gd name="T18" fmla="*/ 2147483646 w 51"/>
              <a:gd name="T19" fmla="*/ 2147483646 h 95"/>
              <a:gd name="T20" fmla="*/ 2147483646 w 51"/>
              <a:gd name="T21" fmla="*/ 0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95"/>
              <a:gd name="T35" fmla="*/ 51 w 51"/>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95">
                <a:moveTo>
                  <a:pt x="17" y="0"/>
                </a:moveTo>
                <a:lnTo>
                  <a:pt x="0" y="19"/>
                </a:lnTo>
                <a:lnTo>
                  <a:pt x="0" y="34"/>
                </a:lnTo>
                <a:lnTo>
                  <a:pt x="8" y="46"/>
                </a:lnTo>
                <a:lnTo>
                  <a:pt x="34" y="72"/>
                </a:lnTo>
                <a:lnTo>
                  <a:pt x="43" y="83"/>
                </a:lnTo>
                <a:lnTo>
                  <a:pt x="43" y="95"/>
                </a:lnTo>
                <a:lnTo>
                  <a:pt x="47" y="65"/>
                </a:lnTo>
                <a:lnTo>
                  <a:pt x="51" y="38"/>
                </a:lnTo>
                <a:lnTo>
                  <a:pt x="38" y="15"/>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8" name="Freeform 151">
            <a:extLst>
              <a:ext uri="{FF2B5EF4-FFF2-40B4-BE49-F238E27FC236}">
                <a16:creationId xmlns:a16="http://schemas.microsoft.com/office/drawing/2014/main" id="{C4D500A9-1FDA-4AAD-B702-9BB5EB850D10}"/>
              </a:ext>
            </a:extLst>
          </p:cNvPr>
          <p:cNvSpPr>
            <a:spLocks/>
          </p:cNvSpPr>
          <p:nvPr/>
        </p:nvSpPr>
        <p:spPr bwMode="auto">
          <a:xfrm>
            <a:off x="3170238" y="6018214"/>
            <a:ext cx="169862" cy="155575"/>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0 w 107"/>
              <a:gd name="T13" fmla="*/ 0 h 98"/>
              <a:gd name="T14" fmla="*/ 2147483646 w 107"/>
              <a:gd name="T15" fmla="*/ 2147483646 h 98"/>
              <a:gd name="T16" fmla="*/ 2147483646 w 107"/>
              <a:gd name="T17" fmla="*/ 2147483646 h 98"/>
              <a:gd name="T18" fmla="*/ 2147483646 w 107"/>
              <a:gd name="T19" fmla="*/ 2147483646 h 98"/>
              <a:gd name="T20" fmla="*/ 2147483646 w 107"/>
              <a:gd name="T21" fmla="*/ 2147483646 h 98"/>
              <a:gd name="T22" fmla="*/ 2147483646 w 107"/>
              <a:gd name="T23" fmla="*/ 2147483646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
              <a:gd name="T37" fmla="*/ 0 h 98"/>
              <a:gd name="T38" fmla="*/ 107 w 107"/>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 h="98">
                <a:moveTo>
                  <a:pt x="103" y="98"/>
                </a:moveTo>
                <a:lnTo>
                  <a:pt x="90" y="94"/>
                </a:lnTo>
                <a:lnTo>
                  <a:pt x="64" y="79"/>
                </a:lnTo>
                <a:lnTo>
                  <a:pt x="51" y="68"/>
                </a:lnTo>
                <a:lnTo>
                  <a:pt x="38" y="49"/>
                </a:lnTo>
                <a:lnTo>
                  <a:pt x="21" y="26"/>
                </a:lnTo>
                <a:lnTo>
                  <a:pt x="0" y="0"/>
                </a:lnTo>
                <a:lnTo>
                  <a:pt x="43" y="26"/>
                </a:lnTo>
                <a:lnTo>
                  <a:pt x="81" y="49"/>
                </a:lnTo>
                <a:lnTo>
                  <a:pt x="103" y="71"/>
                </a:lnTo>
                <a:lnTo>
                  <a:pt x="107" y="83"/>
                </a:lnTo>
                <a:lnTo>
                  <a:pt x="103" y="98"/>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9" name="Freeform 152">
            <a:extLst>
              <a:ext uri="{FF2B5EF4-FFF2-40B4-BE49-F238E27FC236}">
                <a16:creationId xmlns:a16="http://schemas.microsoft.com/office/drawing/2014/main" id="{CEB30F88-B063-4A6C-9364-D3668B41A916}"/>
              </a:ext>
            </a:extLst>
          </p:cNvPr>
          <p:cNvSpPr>
            <a:spLocks/>
          </p:cNvSpPr>
          <p:nvPr/>
        </p:nvSpPr>
        <p:spPr bwMode="auto">
          <a:xfrm>
            <a:off x="2398713" y="5807076"/>
            <a:ext cx="61912" cy="144463"/>
          </a:xfrm>
          <a:custGeom>
            <a:avLst/>
            <a:gdLst>
              <a:gd name="T0" fmla="*/ 2147483646 w 39"/>
              <a:gd name="T1" fmla="*/ 0 h 91"/>
              <a:gd name="T2" fmla="*/ 2147483646 w 39"/>
              <a:gd name="T3" fmla="*/ 2147483646 h 91"/>
              <a:gd name="T4" fmla="*/ 0 w 39"/>
              <a:gd name="T5" fmla="*/ 2147483646 h 91"/>
              <a:gd name="T6" fmla="*/ 0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1"/>
              <a:gd name="T35" fmla="*/ 39 w 3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1">
                <a:moveTo>
                  <a:pt x="9" y="0"/>
                </a:moveTo>
                <a:lnTo>
                  <a:pt x="5" y="19"/>
                </a:lnTo>
                <a:lnTo>
                  <a:pt x="0" y="42"/>
                </a:lnTo>
                <a:lnTo>
                  <a:pt x="0" y="53"/>
                </a:lnTo>
                <a:lnTo>
                  <a:pt x="9" y="65"/>
                </a:lnTo>
                <a:lnTo>
                  <a:pt x="17" y="80"/>
                </a:lnTo>
                <a:lnTo>
                  <a:pt x="39" y="91"/>
                </a:lnTo>
                <a:lnTo>
                  <a:pt x="39" y="57"/>
                </a:lnTo>
                <a:lnTo>
                  <a:pt x="35" y="31"/>
                </a:lnTo>
                <a:lnTo>
                  <a:pt x="26" y="16"/>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0" name="Freeform 153">
            <a:extLst>
              <a:ext uri="{FF2B5EF4-FFF2-40B4-BE49-F238E27FC236}">
                <a16:creationId xmlns:a16="http://schemas.microsoft.com/office/drawing/2014/main" id="{174327A4-DD97-451B-A220-AE4BD2B2887C}"/>
              </a:ext>
            </a:extLst>
          </p:cNvPr>
          <p:cNvSpPr>
            <a:spLocks/>
          </p:cNvSpPr>
          <p:nvPr/>
        </p:nvSpPr>
        <p:spPr bwMode="auto">
          <a:xfrm>
            <a:off x="2181226" y="5489576"/>
            <a:ext cx="163513" cy="73025"/>
          </a:xfrm>
          <a:custGeom>
            <a:avLst/>
            <a:gdLst>
              <a:gd name="T0" fmla="*/ 2147483646 w 103"/>
              <a:gd name="T1" fmla="*/ 2147483646 h 46"/>
              <a:gd name="T2" fmla="*/ 2147483646 w 103"/>
              <a:gd name="T3" fmla="*/ 0 h 46"/>
              <a:gd name="T4" fmla="*/ 2147483646 w 103"/>
              <a:gd name="T5" fmla="*/ 0 h 46"/>
              <a:gd name="T6" fmla="*/ 2147483646 w 103"/>
              <a:gd name="T7" fmla="*/ 2147483646 h 46"/>
              <a:gd name="T8" fmla="*/ 2147483646 w 103"/>
              <a:gd name="T9" fmla="*/ 2147483646 h 46"/>
              <a:gd name="T10" fmla="*/ 2147483646 w 103"/>
              <a:gd name="T11" fmla="*/ 2147483646 h 46"/>
              <a:gd name="T12" fmla="*/ 0 w 103"/>
              <a:gd name="T13" fmla="*/ 2147483646 h 46"/>
              <a:gd name="T14" fmla="*/ 2147483646 w 103"/>
              <a:gd name="T15" fmla="*/ 2147483646 h 46"/>
              <a:gd name="T16" fmla="*/ 2147483646 w 103"/>
              <a:gd name="T17" fmla="*/ 2147483646 h 46"/>
              <a:gd name="T18" fmla="*/ 2147483646 w 103"/>
              <a:gd name="T19" fmla="*/ 2147483646 h 46"/>
              <a:gd name="T20" fmla="*/ 2147483646 w 103"/>
              <a:gd name="T21" fmla="*/ 214748364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46"/>
              <a:gd name="T35" fmla="*/ 103 w 103"/>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46">
                <a:moveTo>
                  <a:pt x="103" y="12"/>
                </a:moveTo>
                <a:lnTo>
                  <a:pt x="77" y="0"/>
                </a:lnTo>
                <a:lnTo>
                  <a:pt x="64" y="0"/>
                </a:lnTo>
                <a:lnTo>
                  <a:pt x="47" y="8"/>
                </a:lnTo>
                <a:lnTo>
                  <a:pt x="21" y="30"/>
                </a:lnTo>
                <a:lnTo>
                  <a:pt x="8" y="38"/>
                </a:lnTo>
                <a:lnTo>
                  <a:pt x="0" y="42"/>
                </a:lnTo>
                <a:lnTo>
                  <a:pt x="34" y="46"/>
                </a:lnTo>
                <a:lnTo>
                  <a:pt x="64" y="42"/>
                </a:lnTo>
                <a:lnTo>
                  <a:pt x="86" y="34"/>
                </a:lnTo>
                <a:lnTo>
                  <a:pt x="103" y="12"/>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1" name="Freeform 154">
            <a:extLst>
              <a:ext uri="{FF2B5EF4-FFF2-40B4-BE49-F238E27FC236}">
                <a16:creationId xmlns:a16="http://schemas.microsoft.com/office/drawing/2014/main" id="{8B74193C-8457-4BA0-83EC-88D6A13A5A0B}"/>
              </a:ext>
            </a:extLst>
          </p:cNvPr>
          <p:cNvSpPr>
            <a:spLocks/>
          </p:cNvSpPr>
          <p:nvPr/>
        </p:nvSpPr>
        <p:spPr bwMode="auto">
          <a:xfrm>
            <a:off x="4090989" y="6065838"/>
            <a:ext cx="60325" cy="144462"/>
          </a:xfrm>
          <a:custGeom>
            <a:avLst/>
            <a:gdLst>
              <a:gd name="T0" fmla="*/ 2147483646 w 38"/>
              <a:gd name="T1" fmla="*/ 0 h 91"/>
              <a:gd name="T2" fmla="*/ 2147483646 w 38"/>
              <a:gd name="T3" fmla="*/ 2147483646 h 91"/>
              <a:gd name="T4" fmla="*/ 0 w 38"/>
              <a:gd name="T5" fmla="*/ 2147483646 h 91"/>
              <a:gd name="T6" fmla="*/ 0 w 38"/>
              <a:gd name="T7" fmla="*/ 2147483646 h 91"/>
              <a:gd name="T8" fmla="*/ 2147483646 w 38"/>
              <a:gd name="T9" fmla="*/ 2147483646 h 91"/>
              <a:gd name="T10" fmla="*/ 2147483646 w 38"/>
              <a:gd name="T11" fmla="*/ 2147483646 h 91"/>
              <a:gd name="T12" fmla="*/ 2147483646 w 38"/>
              <a:gd name="T13" fmla="*/ 2147483646 h 91"/>
              <a:gd name="T14" fmla="*/ 2147483646 w 38"/>
              <a:gd name="T15" fmla="*/ 2147483646 h 91"/>
              <a:gd name="T16" fmla="*/ 2147483646 w 38"/>
              <a:gd name="T17" fmla="*/ 2147483646 h 91"/>
              <a:gd name="T18" fmla="*/ 2147483646 w 38"/>
              <a:gd name="T19" fmla="*/ 2147483646 h 91"/>
              <a:gd name="T20" fmla="*/ 2147483646 w 38"/>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91"/>
              <a:gd name="T35" fmla="*/ 38 w 38"/>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91">
                <a:moveTo>
                  <a:pt x="8" y="0"/>
                </a:moveTo>
                <a:lnTo>
                  <a:pt x="4" y="19"/>
                </a:lnTo>
                <a:lnTo>
                  <a:pt x="0" y="38"/>
                </a:lnTo>
                <a:lnTo>
                  <a:pt x="0" y="53"/>
                </a:lnTo>
                <a:lnTo>
                  <a:pt x="8" y="64"/>
                </a:lnTo>
                <a:lnTo>
                  <a:pt x="17" y="79"/>
                </a:lnTo>
                <a:lnTo>
                  <a:pt x="38" y="91"/>
                </a:lnTo>
                <a:lnTo>
                  <a:pt x="38" y="57"/>
                </a:lnTo>
                <a:lnTo>
                  <a:pt x="34" y="30"/>
                </a:lnTo>
                <a:lnTo>
                  <a:pt x="21" y="15"/>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2" name="Freeform 155">
            <a:extLst>
              <a:ext uri="{FF2B5EF4-FFF2-40B4-BE49-F238E27FC236}">
                <a16:creationId xmlns:a16="http://schemas.microsoft.com/office/drawing/2014/main" id="{D4B9B2D9-0643-4063-8AE6-9D1B0F9F5BEA}"/>
              </a:ext>
            </a:extLst>
          </p:cNvPr>
          <p:cNvSpPr>
            <a:spLocks/>
          </p:cNvSpPr>
          <p:nvPr/>
        </p:nvSpPr>
        <p:spPr bwMode="auto">
          <a:xfrm>
            <a:off x="3441700" y="5934076"/>
            <a:ext cx="171450" cy="149225"/>
          </a:xfrm>
          <a:custGeom>
            <a:avLst/>
            <a:gdLst>
              <a:gd name="T0" fmla="*/ 2147483646 w 108"/>
              <a:gd name="T1" fmla="*/ 2147483646 h 94"/>
              <a:gd name="T2" fmla="*/ 2147483646 w 108"/>
              <a:gd name="T3" fmla="*/ 2147483646 h 94"/>
              <a:gd name="T4" fmla="*/ 2147483646 w 108"/>
              <a:gd name="T5" fmla="*/ 2147483646 h 94"/>
              <a:gd name="T6" fmla="*/ 2147483646 w 108"/>
              <a:gd name="T7" fmla="*/ 2147483646 h 94"/>
              <a:gd name="T8" fmla="*/ 2147483646 w 108"/>
              <a:gd name="T9" fmla="*/ 2147483646 h 94"/>
              <a:gd name="T10" fmla="*/ 2147483646 w 108"/>
              <a:gd name="T11" fmla="*/ 2147483646 h 94"/>
              <a:gd name="T12" fmla="*/ 0 w 108"/>
              <a:gd name="T13" fmla="*/ 0 h 94"/>
              <a:gd name="T14" fmla="*/ 2147483646 w 108"/>
              <a:gd name="T15" fmla="*/ 2147483646 h 94"/>
              <a:gd name="T16" fmla="*/ 2147483646 w 108"/>
              <a:gd name="T17" fmla="*/ 2147483646 h 94"/>
              <a:gd name="T18" fmla="*/ 2147483646 w 108"/>
              <a:gd name="T19" fmla="*/ 2147483646 h 94"/>
              <a:gd name="T20" fmla="*/ 2147483646 w 108"/>
              <a:gd name="T21" fmla="*/ 2147483646 h 94"/>
              <a:gd name="T22" fmla="*/ 2147483646 w 108"/>
              <a:gd name="T23" fmla="*/ 2147483646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94"/>
              <a:gd name="T38" fmla="*/ 108 w 108"/>
              <a:gd name="T39" fmla="*/ 94 h 9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94">
                <a:moveTo>
                  <a:pt x="104" y="94"/>
                </a:moveTo>
                <a:lnTo>
                  <a:pt x="86" y="90"/>
                </a:lnTo>
                <a:lnTo>
                  <a:pt x="65" y="75"/>
                </a:lnTo>
                <a:lnTo>
                  <a:pt x="52" y="64"/>
                </a:lnTo>
                <a:lnTo>
                  <a:pt x="35" y="45"/>
                </a:lnTo>
                <a:lnTo>
                  <a:pt x="18" y="26"/>
                </a:lnTo>
                <a:lnTo>
                  <a:pt x="0" y="0"/>
                </a:lnTo>
                <a:lnTo>
                  <a:pt x="43" y="22"/>
                </a:lnTo>
                <a:lnTo>
                  <a:pt x="78" y="45"/>
                </a:lnTo>
                <a:lnTo>
                  <a:pt x="104" y="68"/>
                </a:lnTo>
                <a:lnTo>
                  <a:pt x="108" y="79"/>
                </a:lnTo>
                <a:lnTo>
                  <a:pt x="104" y="9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3" name="Freeform 156">
            <a:extLst>
              <a:ext uri="{FF2B5EF4-FFF2-40B4-BE49-F238E27FC236}">
                <a16:creationId xmlns:a16="http://schemas.microsoft.com/office/drawing/2014/main" id="{10340247-1659-4B9A-9C94-AF9DF741DECF}"/>
              </a:ext>
            </a:extLst>
          </p:cNvPr>
          <p:cNvSpPr>
            <a:spLocks/>
          </p:cNvSpPr>
          <p:nvPr/>
        </p:nvSpPr>
        <p:spPr bwMode="auto">
          <a:xfrm>
            <a:off x="3462339" y="5945188"/>
            <a:ext cx="136525" cy="127000"/>
          </a:xfrm>
          <a:custGeom>
            <a:avLst/>
            <a:gdLst>
              <a:gd name="T0" fmla="*/ 2147483646 w 86"/>
              <a:gd name="T1" fmla="*/ 2147483646 h 80"/>
              <a:gd name="T2" fmla="*/ 2147483646 w 86"/>
              <a:gd name="T3" fmla="*/ 2147483646 h 80"/>
              <a:gd name="T4" fmla="*/ 2147483646 w 86"/>
              <a:gd name="T5" fmla="*/ 2147483646 h 80"/>
              <a:gd name="T6" fmla="*/ 2147483646 w 86"/>
              <a:gd name="T7" fmla="*/ 2147483646 h 80"/>
              <a:gd name="T8" fmla="*/ 0 w 86"/>
              <a:gd name="T9" fmla="*/ 0 h 80"/>
              <a:gd name="T10" fmla="*/ 2147483646 w 86"/>
              <a:gd name="T11" fmla="*/ 2147483646 h 80"/>
              <a:gd name="T12" fmla="*/ 0 60000 65536"/>
              <a:gd name="T13" fmla="*/ 0 60000 65536"/>
              <a:gd name="T14" fmla="*/ 0 60000 65536"/>
              <a:gd name="T15" fmla="*/ 0 60000 65536"/>
              <a:gd name="T16" fmla="*/ 0 60000 65536"/>
              <a:gd name="T17" fmla="*/ 0 60000 65536"/>
              <a:gd name="T18" fmla="*/ 0 w 86"/>
              <a:gd name="T19" fmla="*/ 0 h 80"/>
              <a:gd name="T20" fmla="*/ 86 w 8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86" h="80">
                <a:moveTo>
                  <a:pt x="86" y="80"/>
                </a:moveTo>
                <a:lnTo>
                  <a:pt x="69" y="65"/>
                </a:lnTo>
                <a:lnTo>
                  <a:pt x="43" y="42"/>
                </a:lnTo>
                <a:lnTo>
                  <a:pt x="18" y="19"/>
                </a:lnTo>
                <a:lnTo>
                  <a:pt x="0" y="0"/>
                </a:lnTo>
                <a:lnTo>
                  <a:pt x="86" y="8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4" name="Freeform 157">
            <a:extLst>
              <a:ext uri="{FF2B5EF4-FFF2-40B4-BE49-F238E27FC236}">
                <a16:creationId xmlns:a16="http://schemas.microsoft.com/office/drawing/2014/main" id="{995D0ADE-68C5-4EE0-9C47-615D8E1D0D9E}"/>
              </a:ext>
            </a:extLst>
          </p:cNvPr>
          <p:cNvSpPr>
            <a:spLocks/>
          </p:cNvSpPr>
          <p:nvPr/>
        </p:nvSpPr>
        <p:spPr bwMode="auto">
          <a:xfrm>
            <a:off x="3462339" y="5945188"/>
            <a:ext cx="136525" cy="127000"/>
          </a:xfrm>
          <a:custGeom>
            <a:avLst/>
            <a:gdLst>
              <a:gd name="T0" fmla="*/ 2147483646 w 86"/>
              <a:gd name="T1" fmla="*/ 2147483646 h 80"/>
              <a:gd name="T2" fmla="*/ 2147483646 w 86"/>
              <a:gd name="T3" fmla="*/ 2147483646 h 80"/>
              <a:gd name="T4" fmla="*/ 2147483646 w 86"/>
              <a:gd name="T5" fmla="*/ 2147483646 h 80"/>
              <a:gd name="T6" fmla="*/ 2147483646 w 86"/>
              <a:gd name="T7" fmla="*/ 2147483646 h 80"/>
              <a:gd name="T8" fmla="*/ 0 w 86"/>
              <a:gd name="T9" fmla="*/ 0 h 80"/>
              <a:gd name="T10" fmla="*/ 0 60000 65536"/>
              <a:gd name="T11" fmla="*/ 0 60000 65536"/>
              <a:gd name="T12" fmla="*/ 0 60000 65536"/>
              <a:gd name="T13" fmla="*/ 0 60000 65536"/>
              <a:gd name="T14" fmla="*/ 0 60000 65536"/>
              <a:gd name="T15" fmla="*/ 0 w 86"/>
              <a:gd name="T16" fmla="*/ 0 h 80"/>
              <a:gd name="T17" fmla="*/ 86 w 86"/>
              <a:gd name="T18" fmla="*/ 80 h 80"/>
            </a:gdLst>
            <a:ahLst/>
            <a:cxnLst>
              <a:cxn ang="T10">
                <a:pos x="T0" y="T1"/>
              </a:cxn>
              <a:cxn ang="T11">
                <a:pos x="T2" y="T3"/>
              </a:cxn>
              <a:cxn ang="T12">
                <a:pos x="T4" y="T5"/>
              </a:cxn>
              <a:cxn ang="T13">
                <a:pos x="T6" y="T7"/>
              </a:cxn>
              <a:cxn ang="T14">
                <a:pos x="T8" y="T9"/>
              </a:cxn>
            </a:cxnLst>
            <a:rect l="T15" t="T16" r="T17" b="T18"/>
            <a:pathLst>
              <a:path w="86" h="80">
                <a:moveTo>
                  <a:pt x="86" y="80"/>
                </a:moveTo>
                <a:lnTo>
                  <a:pt x="69" y="65"/>
                </a:lnTo>
                <a:lnTo>
                  <a:pt x="43" y="42"/>
                </a:lnTo>
                <a:lnTo>
                  <a:pt x="18" y="19"/>
                </a:lnTo>
                <a:lnTo>
                  <a:pt x="0"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5" name="Freeform 158">
            <a:extLst>
              <a:ext uri="{FF2B5EF4-FFF2-40B4-BE49-F238E27FC236}">
                <a16:creationId xmlns:a16="http://schemas.microsoft.com/office/drawing/2014/main" id="{CE33A17C-42DF-49FE-A321-874D7B7E73FD}"/>
              </a:ext>
            </a:extLst>
          </p:cNvPr>
          <p:cNvSpPr>
            <a:spLocks/>
          </p:cNvSpPr>
          <p:nvPr/>
        </p:nvSpPr>
        <p:spPr bwMode="auto">
          <a:xfrm>
            <a:off x="3244851" y="6113463"/>
            <a:ext cx="68263" cy="125412"/>
          </a:xfrm>
          <a:custGeom>
            <a:avLst/>
            <a:gdLst>
              <a:gd name="T0" fmla="*/ 2147483646 w 43"/>
              <a:gd name="T1" fmla="*/ 0 h 79"/>
              <a:gd name="T2" fmla="*/ 0 w 43"/>
              <a:gd name="T3" fmla="*/ 2147483646 h 79"/>
              <a:gd name="T4" fmla="*/ 0 w 43"/>
              <a:gd name="T5" fmla="*/ 2147483646 h 79"/>
              <a:gd name="T6" fmla="*/ 2147483646 w 43"/>
              <a:gd name="T7" fmla="*/ 2147483646 h 79"/>
              <a:gd name="T8" fmla="*/ 2147483646 w 43"/>
              <a:gd name="T9" fmla="*/ 2147483646 h 79"/>
              <a:gd name="T10" fmla="*/ 2147483646 w 43"/>
              <a:gd name="T11" fmla="*/ 2147483646 h 79"/>
              <a:gd name="T12" fmla="*/ 2147483646 w 43"/>
              <a:gd name="T13" fmla="*/ 2147483646 h 79"/>
              <a:gd name="T14" fmla="*/ 2147483646 w 43"/>
              <a:gd name="T15" fmla="*/ 2147483646 h 79"/>
              <a:gd name="T16" fmla="*/ 2147483646 w 43"/>
              <a:gd name="T17" fmla="*/ 2147483646 h 79"/>
              <a:gd name="T18" fmla="*/ 2147483646 w 43"/>
              <a:gd name="T19" fmla="*/ 2147483646 h 79"/>
              <a:gd name="T20" fmla="*/ 2147483646 w 43"/>
              <a:gd name="T21" fmla="*/ 2147483646 h 79"/>
              <a:gd name="T22" fmla="*/ 2147483646 w 43"/>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79"/>
              <a:gd name="T38" fmla="*/ 43 w 43"/>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79">
                <a:moveTo>
                  <a:pt x="9" y="0"/>
                </a:moveTo>
                <a:lnTo>
                  <a:pt x="0" y="15"/>
                </a:lnTo>
                <a:lnTo>
                  <a:pt x="0" y="27"/>
                </a:lnTo>
                <a:lnTo>
                  <a:pt x="4" y="34"/>
                </a:lnTo>
                <a:lnTo>
                  <a:pt x="30" y="53"/>
                </a:lnTo>
                <a:lnTo>
                  <a:pt x="34" y="64"/>
                </a:lnTo>
                <a:lnTo>
                  <a:pt x="34" y="79"/>
                </a:lnTo>
                <a:lnTo>
                  <a:pt x="43" y="53"/>
                </a:lnTo>
                <a:lnTo>
                  <a:pt x="43" y="34"/>
                </a:lnTo>
                <a:lnTo>
                  <a:pt x="39" y="19"/>
                </a:lnTo>
                <a:lnTo>
                  <a:pt x="26" y="8"/>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6" name="Freeform 159">
            <a:extLst>
              <a:ext uri="{FF2B5EF4-FFF2-40B4-BE49-F238E27FC236}">
                <a16:creationId xmlns:a16="http://schemas.microsoft.com/office/drawing/2014/main" id="{F7F688FE-8E56-443F-BAC6-F8C3A9D27F28}"/>
              </a:ext>
            </a:extLst>
          </p:cNvPr>
          <p:cNvSpPr>
            <a:spLocks/>
          </p:cNvSpPr>
          <p:nvPr/>
        </p:nvSpPr>
        <p:spPr bwMode="auto">
          <a:xfrm>
            <a:off x="4029075" y="5951538"/>
            <a:ext cx="101600" cy="101600"/>
          </a:xfrm>
          <a:custGeom>
            <a:avLst/>
            <a:gdLst>
              <a:gd name="T0" fmla="*/ 0 w 64"/>
              <a:gd name="T1" fmla="*/ 2147483646 h 64"/>
              <a:gd name="T2" fmla="*/ 2147483646 w 64"/>
              <a:gd name="T3" fmla="*/ 2147483646 h 64"/>
              <a:gd name="T4" fmla="*/ 2147483646 w 64"/>
              <a:gd name="T5" fmla="*/ 2147483646 h 64"/>
              <a:gd name="T6" fmla="*/ 2147483646 w 64"/>
              <a:gd name="T7" fmla="*/ 2147483646 h 64"/>
              <a:gd name="T8" fmla="*/ 2147483646 w 64"/>
              <a:gd name="T9" fmla="*/ 2147483646 h 64"/>
              <a:gd name="T10" fmla="*/ 2147483646 w 64"/>
              <a:gd name="T11" fmla="*/ 2147483646 h 64"/>
              <a:gd name="T12" fmla="*/ 2147483646 w 64"/>
              <a:gd name="T13" fmla="*/ 0 h 64"/>
              <a:gd name="T14" fmla="*/ 2147483646 w 64"/>
              <a:gd name="T15" fmla="*/ 2147483646 h 64"/>
              <a:gd name="T16" fmla="*/ 2147483646 w 64"/>
              <a:gd name="T17" fmla="*/ 2147483646 h 64"/>
              <a:gd name="T18" fmla="*/ 0 w 64"/>
              <a:gd name="T19" fmla="*/ 2147483646 h 64"/>
              <a:gd name="T20" fmla="*/ 0 w 64"/>
              <a:gd name="T21" fmla="*/ 2147483646 h 64"/>
              <a:gd name="T22" fmla="*/ 0 w 64"/>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64"/>
                </a:moveTo>
                <a:lnTo>
                  <a:pt x="21" y="64"/>
                </a:lnTo>
                <a:lnTo>
                  <a:pt x="30" y="57"/>
                </a:lnTo>
                <a:lnTo>
                  <a:pt x="34" y="49"/>
                </a:lnTo>
                <a:lnTo>
                  <a:pt x="39" y="23"/>
                </a:lnTo>
                <a:lnTo>
                  <a:pt x="47" y="11"/>
                </a:lnTo>
                <a:lnTo>
                  <a:pt x="64" y="0"/>
                </a:lnTo>
                <a:lnTo>
                  <a:pt x="34" y="11"/>
                </a:lnTo>
                <a:lnTo>
                  <a:pt x="13" y="19"/>
                </a:lnTo>
                <a:lnTo>
                  <a:pt x="0" y="34"/>
                </a:lnTo>
                <a:lnTo>
                  <a:pt x="0" y="45"/>
                </a:lnTo>
                <a:lnTo>
                  <a:pt x="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7" name="Freeform 160">
            <a:extLst>
              <a:ext uri="{FF2B5EF4-FFF2-40B4-BE49-F238E27FC236}">
                <a16:creationId xmlns:a16="http://schemas.microsoft.com/office/drawing/2014/main" id="{BF049C25-8F24-4C7C-A2AD-CF20B12F8532}"/>
              </a:ext>
            </a:extLst>
          </p:cNvPr>
          <p:cNvSpPr>
            <a:spLocks/>
          </p:cNvSpPr>
          <p:nvPr/>
        </p:nvSpPr>
        <p:spPr bwMode="auto">
          <a:xfrm>
            <a:off x="3298825" y="6005513"/>
            <a:ext cx="95250" cy="101600"/>
          </a:xfrm>
          <a:custGeom>
            <a:avLst/>
            <a:gdLst>
              <a:gd name="T0" fmla="*/ 0 w 60"/>
              <a:gd name="T1" fmla="*/ 2147483646 h 64"/>
              <a:gd name="T2" fmla="*/ 2147483646 w 60"/>
              <a:gd name="T3" fmla="*/ 2147483646 h 64"/>
              <a:gd name="T4" fmla="*/ 2147483646 w 60"/>
              <a:gd name="T5" fmla="*/ 2147483646 h 64"/>
              <a:gd name="T6" fmla="*/ 2147483646 w 60"/>
              <a:gd name="T7" fmla="*/ 2147483646 h 64"/>
              <a:gd name="T8" fmla="*/ 2147483646 w 60"/>
              <a:gd name="T9" fmla="*/ 2147483646 h 64"/>
              <a:gd name="T10" fmla="*/ 2147483646 w 60"/>
              <a:gd name="T11" fmla="*/ 2147483646 h 64"/>
              <a:gd name="T12" fmla="*/ 2147483646 w 60"/>
              <a:gd name="T13" fmla="*/ 0 h 64"/>
              <a:gd name="T14" fmla="*/ 2147483646 w 60"/>
              <a:gd name="T15" fmla="*/ 2147483646 h 64"/>
              <a:gd name="T16" fmla="*/ 2147483646 w 60"/>
              <a:gd name="T17" fmla="*/ 2147483646 h 64"/>
              <a:gd name="T18" fmla="*/ 2147483646 w 60"/>
              <a:gd name="T19" fmla="*/ 2147483646 h 64"/>
              <a:gd name="T20" fmla="*/ 0 w 60"/>
              <a:gd name="T21" fmla="*/ 2147483646 h 64"/>
              <a:gd name="T22" fmla="*/ 0 w 60"/>
              <a:gd name="T23" fmla="*/ 214748364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64"/>
              <a:gd name="T38" fmla="*/ 60 w 60"/>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64">
                <a:moveTo>
                  <a:pt x="0" y="64"/>
                </a:moveTo>
                <a:lnTo>
                  <a:pt x="22" y="61"/>
                </a:lnTo>
                <a:lnTo>
                  <a:pt x="30" y="57"/>
                </a:lnTo>
                <a:lnTo>
                  <a:pt x="35" y="45"/>
                </a:lnTo>
                <a:lnTo>
                  <a:pt x="39" y="23"/>
                </a:lnTo>
                <a:lnTo>
                  <a:pt x="43" y="11"/>
                </a:lnTo>
                <a:lnTo>
                  <a:pt x="60" y="0"/>
                </a:lnTo>
                <a:lnTo>
                  <a:pt x="35" y="11"/>
                </a:lnTo>
                <a:lnTo>
                  <a:pt x="13" y="19"/>
                </a:lnTo>
                <a:lnTo>
                  <a:pt x="5" y="34"/>
                </a:lnTo>
                <a:lnTo>
                  <a:pt x="0" y="45"/>
                </a:lnTo>
                <a:lnTo>
                  <a:pt x="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8" name="Freeform 161">
            <a:extLst>
              <a:ext uri="{FF2B5EF4-FFF2-40B4-BE49-F238E27FC236}">
                <a16:creationId xmlns:a16="http://schemas.microsoft.com/office/drawing/2014/main" id="{1B7A839A-8537-4DAA-AF06-F21FBF4665D8}"/>
              </a:ext>
            </a:extLst>
          </p:cNvPr>
          <p:cNvSpPr>
            <a:spLocks/>
          </p:cNvSpPr>
          <p:nvPr/>
        </p:nvSpPr>
        <p:spPr bwMode="auto">
          <a:xfrm>
            <a:off x="2992439" y="6318251"/>
            <a:ext cx="149225" cy="220663"/>
          </a:xfrm>
          <a:custGeom>
            <a:avLst/>
            <a:gdLst>
              <a:gd name="T0" fmla="*/ 2147483646 w 94"/>
              <a:gd name="T1" fmla="*/ 0 h 139"/>
              <a:gd name="T2" fmla="*/ 2147483646 w 94"/>
              <a:gd name="T3" fmla="*/ 0 h 139"/>
              <a:gd name="T4" fmla="*/ 2147483646 w 94"/>
              <a:gd name="T5" fmla="*/ 2147483646 h 139"/>
              <a:gd name="T6" fmla="*/ 2147483646 w 94"/>
              <a:gd name="T7" fmla="*/ 2147483646 h 139"/>
              <a:gd name="T8" fmla="*/ 2147483646 w 94"/>
              <a:gd name="T9" fmla="*/ 2147483646 h 139"/>
              <a:gd name="T10" fmla="*/ 2147483646 w 94"/>
              <a:gd name="T11" fmla="*/ 2147483646 h 139"/>
              <a:gd name="T12" fmla="*/ 2147483646 w 94"/>
              <a:gd name="T13" fmla="*/ 2147483646 h 139"/>
              <a:gd name="T14" fmla="*/ 2147483646 w 94"/>
              <a:gd name="T15" fmla="*/ 2147483646 h 139"/>
              <a:gd name="T16" fmla="*/ 2147483646 w 94"/>
              <a:gd name="T17" fmla="*/ 2147483646 h 139"/>
              <a:gd name="T18" fmla="*/ 2147483646 w 94"/>
              <a:gd name="T19" fmla="*/ 2147483646 h 139"/>
              <a:gd name="T20" fmla="*/ 2147483646 w 94"/>
              <a:gd name="T21" fmla="*/ 2147483646 h 139"/>
              <a:gd name="T22" fmla="*/ 0 w 94"/>
              <a:gd name="T23" fmla="*/ 2147483646 h 139"/>
              <a:gd name="T24" fmla="*/ 0 w 94"/>
              <a:gd name="T25" fmla="*/ 2147483646 h 139"/>
              <a:gd name="T26" fmla="*/ 2147483646 w 94"/>
              <a:gd name="T27" fmla="*/ 0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39"/>
              <a:gd name="T44" fmla="*/ 94 w 94"/>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39">
                <a:moveTo>
                  <a:pt x="9" y="0"/>
                </a:moveTo>
                <a:lnTo>
                  <a:pt x="17" y="0"/>
                </a:lnTo>
                <a:lnTo>
                  <a:pt x="30" y="7"/>
                </a:lnTo>
                <a:lnTo>
                  <a:pt x="43" y="22"/>
                </a:lnTo>
                <a:lnTo>
                  <a:pt x="60" y="45"/>
                </a:lnTo>
                <a:lnTo>
                  <a:pt x="86" y="98"/>
                </a:lnTo>
                <a:lnTo>
                  <a:pt x="94" y="120"/>
                </a:lnTo>
                <a:lnTo>
                  <a:pt x="94" y="139"/>
                </a:lnTo>
                <a:lnTo>
                  <a:pt x="56" y="113"/>
                </a:lnTo>
                <a:lnTo>
                  <a:pt x="17" y="75"/>
                </a:lnTo>
                <a:lnTo>
                  <a:pt x="9" y="56"/>
                </a:lnTo>
                <a:lnTo>
                  <a:pt x="0" y="37"/>
                </a:lnTo>
                <a:lnTo>
                  <a:pt x="0" y="18"/>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9" name="Freeform 162">
            <a:extLst>
              <a:ext uri="{FF2B5EF4-FFF2-40B4-BE49-F238E27FC236}">
                <a16:creationId xmlns:a16="http://schemas.microsoft.com/office/drawing/2014/main" id="{B56DAE95-092A-46BA-8CA3-AA85725AC291}"/>
              </a:ext>
            </a:extLst>
          </p:cNvPr>
          <p:cNvSpPr>
            <a:spLocks/>
          </p:cNvSpPr>
          <p:nvPr/>
        </p:nvSpPr>
        <p:spPr bwMode="auto">
          <a:xfrm>
            <a:off x="2597150" y="5813425"/>
            <a:ext cx="115888" cy="114300"/>
          </a:xfrm>
          <a:custGeom>
            <a:avLst/>
            <a:gdLst>
              <a:gd name="T0" fmla="*/ 0 w 73"/>
              <a:gd name="T1" fmla="*/ 0 h 72"/>
              <a:gd name="T2" fmla="*/ 2147483646 w 73"/>
              <a:gd name="T3" fmla="*/ 0 h 72"/>
              <a:gd name="T4" fmla="*/ 2147483646 w 73"/>
              <a:gd name="T5" fmla="*/ 2147483646 h 72"/>
              <a:gd name="T6" fmla="*/ 2147483646 w 73"/>
              <a:gd name="T7" fmla="*/ 2147483646 h 72"/>
              <a:gd name="T8" fmla="*/ 2147483646 w 73"/>
              <a:gd name="T9" fmla="*/ 2147483646 h 72"/>
              <a:gd name="T10" fmla="*/ 2147483646 w 73"/>
              <a:gd name="T11" fmla="*/ 2147483646 h 72"/>
              <a:gd name="T12" fmla="*/ 2147483646 w 73"/>
              <a:gd name="T13" fmla="*/ 2147483646 h 72"/>
              <a:gd name="T14" fmla="*/ 2147483646 w 73"/>
              <a:gd name="T15" fmla="*/ 2147483646 h 72"/>
              <a:gd name="T16" fmla="*/ 2147483646 w 73"/>
              <a:gd name="T17" fmla="*/ 2147483646 h 72"/>
              <a:gd name="T18" fmla="*/ 0 w 73"/>
              <a:gd name="T19" fmla="*/ 2147483646 h 72"/>
              <a:gd name="T20" fmla="*/ 0 w 73"/>
              <a:gd name="T21" fmla="*/ 0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72"/>
              <a:gd name="T35" fmla="*/ 73 w 73"/>
              <a:gd name="T36" fmla="*/ 72 h 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72">
                <a:moveTo>
                  <a:pt x="0" y="0"/>
                </a:moveTo>
                <a:lnTo>
                  <a:pt x="26" y="0"/>
                </a:lnTo>
                <a:lnTo>
                  <a:pt x="39" y="8"/>
                </a:lnTo>
                <a:lnTo>
                  <a:pt x="47" y="23"/>
                </a:lnTo>
                <a:lnTo>
                  <a:pt x="60" y="53"/>
                </a:lnTo>
                <a:lnTo>
                  <a:pt x="64" y="64"/>
                </a:lnTo>
                <a:lnTo>
                  <a:pt x="73" y="72"/>
                </a:lnTo>
                <a:lnTo>
                  <a:pt x="43" y="61"/>
                </a:lnTo>
                <a:lnTo>
                  <a:pt x="17" y="46"/>
                </a:lnTo>
                <a:lnTo>
                  <a:pt x="0" y="27"/>
                </a:lnTo>
                <a:lnTo>
                  <a:pt x="0"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0" name="Freeform 163">
            <a:extLst>
              <a:ext uri="{FF2B5EF4-FFF2-40B4-BE49-F238E27FC236}">
                <a16:creationId xmlns:a16="http://schemas.microsoft.com/office/drawing/2014/main" id="{233D6DF6-FB44-4672-8535-988F9CA3A21B}"/>
              </a:ext>
            </a:extLst>
          </p:cNvPr>
          <p:cNvSpPr>
            <a:spLocks/>
          </p:cNvSpPr>
          <p:nvPr/>
        </p:nvSpPr>
        <p:spPr bwMode="auto">
          <a:xfrm>
            <a:off x="2276476" y="4440238"/>
            <a:ext cx="157163" cy="125412"/>
          </a:xfrm>
          <a:custGeom>
            <a:avLst/>
            <a:gdLst>
              <a:gd name="T0" fmla="*/ 2147483646 w 99"/>
              <a:gd name="T1" fmla="*/ 2147483646 h 79"/>
              <a:gd name="T2" fmla="*/ 2147483646 w 99"/>
              <a:gd name="T3" fmla="*/ 2147483646 h 79"/>
              <a:gd name="T4" fmla="*/ 2147483646 w 99"/>
              <a:gd name="T5" fmla="*/ 2147483646 h 79"/>
              <a:gd name="T6" fmla="*/ 2147483646 w 99"/>
              <a:gd name="T7" fmla="*/ 2147483646 h 79"/>
              <a:gd name="T8" fmla="*/ 2147483646 w 99"/>
              <a:gd name="T9" fmla="*/ 2147483646 h 79"/>
              <a:gd name="T10" fmla="*/ 2147483646 w 99"/>
              <a:gd name="T11" fmla="*/ 2147483646 h 79"/>
              <a:gd name="T12" fmla="*/ 0 w 99"/>
              <a:gd name="T13" fmla="*/ 0 h 79"/>
              <a:gd name="T14" fmla="*/ 2147483646 w 99"/>
              <a:gd name="T15" fmla="*/ 2147483646 h 79"/>
              <a:gd name="T16" fmla="*/ 2147483646 w 99"/>
              <a:gd name="T17" fmla="*/ 2147483646 h 79"/>
              <a:gd name="T18" fmla="*/ 2147483646 w 99"/>
              <a:gd name="T19" fmla="*/ 2147483646 h 79"/>
              <a:gd name="T20" fmla="*/ 2147483646 w 99"/>
              <a:gd name="T21" fmla="*/ 2147483646 h 79"/>
              <a:gd name="T22" fmla="*/ 2147483646 w 99"/>
              <a:gd name="T23" fmla="*/ 2147483646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79"/>
              <a:gd name="T38" fmla="*/ 99 w 99"/>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79">
                <a:moveTo>
                  <a:pt x="94" y="76"/>
                </a:moveTo>
                <a:lnTo>
                  <a:pt x="90" y="79"/>
                </a:lnTo>
                <a:lnTo>
                  <a:pt x="77" y="79"/>
                </a:lnTo>
                <a:lnTo>
                  <a:pt x="69" y="76"/>
                </a:lnTo>
                <a:lnTo>
                  <a:pt x="60" y="68"/>
                </a:lnTo>
                <a:lnTo>
                  <a:pt x="30" y="42"/>
                </a:lnTo>
                <a:lnTo>
                  <a:pt x="0" y="0"/>
                </a:lnTo>
                <a:lnTo>
                  <a:pt x="34" y="15"/>
                </a:lnTo>
                <a:lnTo>
                  <a:pt x="69" y="34"/>
                </a:lnTo>
                <a:lnTo>
                  <a:pt x="94" y="61"/>
                </a:lnTo>
                <a:lnTo>
                  <a:pt x="99" y="68"/>
                </a:lnTo>
                <a:lnTo>
                  <a:pt x="94" y="7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1" name="Freeform 164">
            <a:extLst>
              <a:ext uri="{FF2B5EF4-FFF2-40B4-BE49-F238E27FC236}">
                <a16:creationId xmlns:a16="http://schemas.microsoft.com/office/drawing/2014/main" id="{20C46D90-CEF9-4587-9958-1EA50AAF888C}"/>
              </a:ext>
            </a:extLst>
          </p:cNvPr>
          <p:cNvSpPr>
            <a:spLocks/>
          </p:cNvSpPr>
          <p:nvPr/>
        </p:nvSpPr>
        <p:spPr bwMode="auto">
          <a:xfrm>
            <a:off x="1792288" y="5213350"/>
            <a:ext cx="101600" cy="120650"/>
          </a:xfrm>
          <a:custGeom>
            <a:avLst/>
            <a:gdLst>
              <a:gd name="T0" fmla="*/ 0 w 64"/>
              <a:gd name="T1" fmla="*/ 0 h 76"/>
              <a:gd name="T2" fmla="*/ 2147483646 w 64"/>
              <a:gd name="T3" fmla="*/ 2147483646 h 76"/>
              <a:gd name="T4" fmla="*/ 2147483646 w 64"/>
              <a:gd name="T5" fmla="*/ 2147483646 h 76"/>
              <a:gd name="T6" fmla="*/ 2147483646 w 64"/>
              <a:gd name="T7" fmla="*/ 2147483646 h 76"/>
              <a:gd name="T8" fmla="*/ 2147483646 w 64"/>
              <a:gd name="T9" fmla="*/ 2147483646 h 76"/>
              <a:gd name="T10" fmla="*/ 2147483646 w 64"/>
              <a:gd name="T11" fmla="*/ 2147483646 h 76"/>
              <a:gd name="T12" fmla="*/ 2147483646 w 64"/>
              <a:gd name="T13" fmla="*/ 2147483646 h 76"/>
              <a:gd name="T14" fmla="*/ 2147483646 w 64"/>
              <a:gd name="T15" fmla="*/ 2147483646 h 76"/>
              <a:gd name="T16" fmla="*/ 2147483646 w 64"/>
              <a:gd name="T17" fmla="*/ 2147483646 h 76"/>
              <a:gd name="T18" fmla="*/ 2147483646 w 64"/>
              <a:gd name="T19" fmla="*/ 2147483646 h 76"/>
              <a:gd name="T20" fmla="*/ 0 w 64"/>
              <a:gd name="T21" fmla="*/ 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76"/>
              <a:gd name="T35" fmla="*/ 64 w 64"/>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76">
                <a:moveTo>
                  <a:pt x="0" y="0"/>
                </a:moveTo>
                <a:lnTo>
                  <a:pt x="4" y="16"/>
                </a:lnTo>
                <a:lnTo>
                  <a:pt x="9" y="38"/>
                </a:lnTo>
                <a:lnTo>
                  <a:pt x="26" y="57"/>
                </a:lnTo>
                <a:lnTo>
                  <a:pt x="39" y="68"/>
                </a:lnTo>
                <a:lnTo>
                  <a:pt x="64" y="76"/>
                </a:lnTo>
                <a:lnTo>
                  <a:pt x="52" y="42"/>
                </a:lnTo>
                <a:lnTo>
                  <a:pt x="47" y="31"/>
                </a:lnTo>
                <a:lnTo>
                  <a:pt x="34" y="16"/>
                </a:lnTo>
                <a:lnTo>
                  <a:pt x="21" y="4"/>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2" name="Freeform 165">
            <a:extLst>
              <a:ext uri="{FF2B5EF4-FFF2-40B4-BE49-F238E27FC236}">
                <a16:creationId xmlns:a16="http://schemas.microsoft.com/office/drawing/2014/main" id="{E5F60946-BC69-4529-8E37-A08992E8EB18}"/>
              </a:ext>
            </a:extLst>
          </p:cNvPr>
          <p:cNvSpPr>
            <a:spLocks/>
          </p:cNvSpPr>
          <p:nvPr/>
        </p:nvSpPr>
        <p:spPr bwMode="auto">
          <a:xfrm>
            <a:off x="1908176" y="5124451"/>
            <a:ext cx="68263" cy="142875"/>
          </a:xfrm>
          <a:custGeom>
            <a:avLst/>
            <a:gdLst>
              <a:gd name="T0" fmla="*/ 2147483646 w 43"/>
              <a:gd name="T1" fmla="*/ 0 h 90"/>
              <a:gd name="T2" fmla="*/ 2147483646 w 43"/>
              <a:gd name="T3" fmla="*/ 2147483646 h 90"/>
              <a:gd name="T4" fmla="*/ 0 w 43"/>
              <a:gd name="T5" fmla="*/ 2147483646 h 90"/>
              <a:gd name="T6" fmla="*/ 2147483646 w 43"/>
              <a:gd name="T7" fmla="*/ 2147483646 h 90"/>
              <a:gd name="T8" fmla="*/ 2147483646 w 43"/>
              <a:gd name="T9" fmla="*/ 2147483646 h 90"/>
              <a:gd name="T10" fmla="*/ 2147483646 w 43"/>
              <a:gd name="T11" fmla="*/ 2147483646 h 90"/>
              <a:gd name="T12" fmla="*/ 2147483646 w 43"/>
              <a:gd name="T13" fmla="*/ 2147483646 h 90"/>
              <a:gd name="T14" fmla="*/ 2147483646 w 43"/>
              <a:gd name="T15" fmla="*/ 2147483646 h 90"/>
              <a:gd name="T16" fmla="*/ 2147483646 w 43"/>
              <a:gd name="T17" fmla="*/ 2147483646 h 90"/>
              <a:gd name="T18" fmla="*/ 2147483646 w 43"/>
              <a:gd name="T19" fmla="*/ 2147483646 h 90"/>
              <a:gd name="T20" fmla="*/ 2147483646 w 43"/>
              <a:gd name="T21" fmla="*/ 2147483646 h 90"/>
              <a:gd name="T22" fmla="*/ 2147483646 w 43"/>
              <a:gd name="T23" fmla="*/ 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90"/>
              <a:gd name="T38" fmla="*/ 43 w 43"/>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90">
                <a:moveTo>
                  <a:pt x="9" y="0"/>
                </a:moveTo>
                <a:lnTo>
                  <a:pt x="4" y="15"/>
                </a:lnTo>
                <a:lnTo>
                  <a:pt x="0" y="38"/>
                </a:lnTo>
                <a:lnTo>
                  <a:pt x="4" y="49"/>
                </a:lnTo>
                <a:lnTo>
                  <a:pt x="9" y="60"/>
                </a:lnTo>
                <a:lnTo>
                  <a:pt x="22" y="75"/>
                </a:lnTo>
                <a:lnTo>
                  <a:pt x="39" y="90"/>
                </a:lnTo>
                <a:lnTo>
                  <a:pt x="39" y="72"/>
                </a:lnTo>
                <a:lnTo>
                  <a:pt x="43" y="53"/>
                </a:lnTo>
                <a:lnTo>
                  <a:pt x="34" y="26"/>
                </a:lnTo>
                <a:lnTo>
                  <a:pt x="26" y="11"/>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3" name="Freeform 166">
            <a:extLst>
              <a:ext uri="{FF2B5EF4-FFF2-40B4-BE49-F238E27FC236}">
                <a16:creationId xmlns:a16="http://schemas.microsoft.com/office/drawing/2014/main" id="{C2E5F053-82C7-4D25-BF00-DE1E32345D4C}"/>
              </a:ext>
            </a:extLst>
          </p:cNvPr>
          <p:cNvSpPr>
            <a:spLocks/>
          </p:cNvSpPr>
          <p:nvPr/>
        </p:nvSpPr>
        <p:spPr bwMode="auto">
          <a:xfrm>
            <a:off x="6994526" y="6083301"/>
            <a:ext cx="61913" cy="131763"/>
          </a:xfrm>
          <a:custGeom>
            <a:avLst/>
            <a:gdLst>
              <a:gd name="T0" fmla="*/ 2147483646 w 39"/>
              <a:gd name="T1" fmla="*/ 0 h 83"/>
              <a:gd name="T2" fmla="*/ 0 w 39"/>
              <a:gd name="T3" fmla="*/ 2147483646 h 83"/>
              <a:gd name="T4" fmla="*/ 0 w 39"/>
              <a:gd name="T5" fmla="*/ 2147483646 h 83"/>
              <a:gd name="T6" fmla="*/ 2147483646 w 39"/>
              <a:gd name="T7" fmla="*/ 2147483646 h 83"/>
              <a:gd name="T8" fmla="*/ 2147483646 w 39"/>
              <a:gd name="T9" fmla="*/ 2147483646 h 83"/>
              <a:gd name="T10" fmla="*/ 2147483646 w 39"/>
              <a:gd name="T11" fmla="*/ 2147483646 h 83"/>
              <a:gd name="T12" fmla="*/ 2147483646 w 39"/>
              <a:gd name="T13" fmla="*/ 2147483646 h 83"/>
              <a:gd name="T14" fmla="*/ 2147483646 w 39"/>
              <a:gd name="T15" fmla="*/ 2147483646 h 83"/>
              <a:gd name="T16" fmla="*/ 2147483646 w 39"/>
              <a:gd name="T17" fmla="*/ 2147483646 h 83"/>
              <a:gd name="T18" fmla="*/ 2147483646 w 39"/>
              <a:gd name="T19" fmla="*/ 2147483646 h 83"/>
              <a:gd name="T20" fmla="*/ 2147483646 w 39"/>
              <a:gd name="T21" fmla="*/ 2147483646 h 83"/>
              <a:gd name="T22" fmla="*/ 2147483646 w 39"/>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83"/>
              <a:gd name="T38" fmla="*/ 39 w 39"/>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83">
                <a:moveTo>
                  <a:pt x="18" y="0"/>
                </a:moveTo>
                <a:lnTo>
                  <a:pt x="0" y="15"/>
                </a:lnTo>
                <a:lnTo>
                  <a:pt x="0" y="23"/>
                </a:lnTo>
                <a:lnTo>
                  <a:pt x="5" y="30"/>
                </a:lnTo>
                <a:lnTo>
                  <a:pt x="22" y="53"/>
                </a:lnTo>
                <a:lnTo>
                  <a:pt x="22" y="68"/>
                </a:lnTo>
                <a:lnTo>
                  <a:pt x="18" y="83"/>
                </a:lnTo>
                <a:lnTo>
                  <a:pt x="30" y="61"/>
                </a:lnTo>
                <a:lnTo>
                  <a:pt x="39" y="42"/>
                </a:lnTo>
                <a:lnTo>
                  <a:pt x="39" y="23"/>
                </a:lnTo>
                <a:lnTo>
                  <a:pt x="30" y="12"/>
                </a:lnTo>
                <a:lnTo>
                  <a:pt x="1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4" name="Freeform 167">
            <a:extLst>
              <a:ext uri="{FF2B5EF4-FFF2-40B4-BE49-F238E27FC236}">
                <a16:creationId xmlns:a16="http://schemas.microsoft.com/office/drawing/2014/main" id="{2126B20A-596F-493D-A923-52E56F75427C}"/>
              </a:ext>
            </a:extLst>
          </p:cNvPr>
          <p:cNvSpPr>
            <a:spLocks/>
          </p:cNvSpPr>
          <p:nvPr/>
        </p:nvSpPr>
        <p:spPr bwMode="auto">
          <a:xfrm>
            <a:off x="2344739" y="5154614"/>
            <a:ext cx="142875" cy="65087"/>
          </a:xfrm>
          <a:custGeom>
            <a:avLst/>
            <a:gdLst>
              <a:gd name="T0" fmla="*/ 0 w 90"/>
              <a:gd name="T1" fmla="*/ 2147483646 h 41"/>
              <a:gd name="T2" fmla="*/ 2147483646 w 90"/>
              <a:gd name="T3" fmla="*/ 2147483646 h 41"/>
              <a:gd name="T4" fmla="*/ 2147483646 w 90"/>
              <a:gd name="T5" fmla="*/ 2147483646 h 41"/>
              <a:gd name="T6" fmla="*/ 2147483646 w 90"/>
              <a:gd name="T7" fmla="*/ 2147483646 h 41"/>
              <a:gd name="T8" fmla="*/ 2147483646 w 90"/>
              <a:gd name="T9" fmla="*/ 2147483646 h 41"/>
              <a:gd name="T10" fmla="*/ 2147483646 w 90"/>
              <a:gd name="T11" fmla="*/ 2147483646 h 41"/>
              <a:gd name="T12" fmla="*/ 2147483646 w 90"/>
              <a:gd name="T13" fmla="*/ 2147483646 h 41"/>
              <a:gd name="T14" fmla="*/ 2147483646 w 90"/>
              <a:gd name="T15" fmla="*/ 0 h 41"/>
              <a:gd name="T16" fmla="*/ 2147483646 w 90"/>
              <a:gd name="T17" fmla="*/ 0 h 41"/>
              <a:gd name="T18" fmla="*/ 2147483646 w 90"/>
              <a:gd name="T19" fmla="*/ 2147483646 h 41"/>
              <a:gd name="T20" fmla="*/ 2147483646 w 90"/>
              <a:gd name="T21" fmla="*/ 2147483646 h 41"/>
              <a:gd name="T22" fmla="*/ 0 w 90"/>
              <a:gd name="T23" fmla="*/ 2147483646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0"/>
              <a:gd name="T37" fmla="*/ 0 h 41"/>
              <a:gd name="T38" fmla="*/ 90 w 90"/>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0" h="41">
                <a:moveTo>
                  <a:pt x="0" y="34"/>
                </a:moveTo>
                <a:lnTo>
                  <a:pt x="21" y="41"/>
                </a:lnTo>
                <a:lnTo>
                  <a:pt x="30" y="41"/>
                </a:lnTo>
                <a:lnTo>
                  <a:pt x="39" y="34"/>
                </a:lnTo>
                <a:lnTo>
                  <a:pt x="56" y="11"/>
                </a:lnTo>
                <a:lnTo>
                  <a:pt x="69" y="3"/>
                </a:lnTo>
                <a:lnTo>
                  <a:pt x="90" y="3"/>
                </a:lnTo>
                <a:lnTo>
                  <a:pt x="60" y="0"/>
                </a:lnTo>
                <a:lnTo>
                  <a:pt x="39" y="0"/>
                </a:lnTo>
                <a:lnTo>
                  <a:pt x="17" y="7"/>
                </a:lnTo>
                <a:lnTo>
                  <a:pt x="9" y="19"/>
                </a:lnTo>
                <a:lnTo>
                  <a:pt x="0" y="3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5" name="Freeform 168">
            <a:extLst>
              <a:ext uri="{FF2B5EF4-FFF2-40B4-BE49-F238E27FC236}">
                <a16:creationId xmlns:a16="http://schemas.microsoft.com/office/drawing/2014/main" id="{8439BDC7-1FE7-4F04-A2CA-9EA155A6DD9B}"/>
              </a:ext>
            </a:extLst>
          </p:cNvPr>
          <p:cNvSpPr>
            <a:spLocks/>
          </p:cNvSpPr>
          <p:nvPr/>
        </p:nvSpPr>
        <p:spPr bwMode="auto">
          <a:xfrm>
            <a:off x="2344739" y="5219701"/>
            <a:ext cx="149225" cy="60325"/>
          </a:xfrm>
          <a:custGeom>
            <a:avLst/>
            <a:gdLst>
              <a:gd name="T0" fmla="*/ 0 w 94"/>
              <a:gd name="T1" fmla="*/ 2147483646 h 38"/>
              <a:gd name="T2" fmla="*/ 2147483646 w 94"/>
              <a:gd name="T3" fmla="*/ 2147483646 h 38"/>
              <a:gd name="T4" fmla="*/ 2147483646 w 94"/>
              <a:gd name="T5" fmla="*/ 2147483646 h 38"/>
              <a:gd name="T6" fmla="*/ 2147483646 w 94"/>
              <a:gd name="T7" fmla="*/ 2147483646 h 38"/>
              <a:gd name="T8" fmla="*/ 2147483646 w 94"/>
              <a:gd name="T9" fmla="*/ 2147483646 h 38"/>
              <a:gd name="T10" fmla="*/ 2147483646 w 94"/>
              <a:gd name="T11" fmla="*/ 2147483646 h 38"/>
              <a:gd name="T12" fmla="*/ 2147483646 w 94"/>
              <a:gd name="T13" fmla="*/ 2147483646 h 38"/>
              <a:gd name="T14" fmla="*/ 2147483646 w 94"/>
              <a:gd name="T15" fmla="*/ 2147483646 h 38"/>
              <a:gd name="T16" fmla="*/ 2147483646 w 94"/>
              <a:gd name="T17" fmla="*/ 0 h 38"/>
              <a:gd name="T18" fmla="*/ 2147483646 w 94"/>
              <a:gd name="T19" fmla="*/ 2147483646 h 38"/>
              <a:gd name="T20" fmla="*/ 2147483646 w 94"/>
              <a:gd name="T21" fmla="*/ 2147483646 h 38"/>
              <a:gd name="T22" fmla="*/ 0 w 94"/>
              <a:gd name="T23" fmla="*/ 2147483646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4"/>
              <a:gd name="T37" fmla="*/ 0 h 38"/>
              <a:gd name="T38" fmla="*/ 94 w 94"/>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4" h="38">
                <a:moveTo>
                  <a:pt x="0" y="27"/>
                </a:moveTo>
                <a:lnTo>
                  <a:pt x="17" y="38"/>
                </a:lnTo>
                <a:lnTo>
                  <a:pt x="26" y="38"/>
                </a:lnTo>
                <a:lnTo>
                  <a:pt x="39" y="34"/>
                </a:lnTo>
                <a:lnTo>
                  <a:pt x="60" y="19"/>
                </a:lnTo>
                <a:lnTo>
                  <a:pt x="77" y="15"/>
                </a:lnTo>
                <a:lnTo>
                  <a:pt x="94" y="19"/>
                </a:lnTo>
                <a:lnTo>
                  <a:pt x="69" y="8"/>
                </a:lnTo>
                <a:lnTo>
                  <a:pt x="47" y="0"/>
                </a:lnTo>
                <a:lnTo>
                  <a:pt x="26" y="4"/>
                </a:lnTo>
                <a:lnTo>
                  <a:pt x="13" y="12"/>
                </a:lnTo>
                <a:lnTo>
                  <a:pt x="0" y="2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6" name="Freeform 169">
            <a:extLst>
              <a:ext uri="{FF2B5EF4-FFF2-40B4-BE49-F238E27FC236}">
                <a16:creationId xmlns:a16="http://schemas.microsoft.com/office/drawing/2014/main" id="{A152D912-DC34-4F1F-9343-A7F788B04D7F}"/>
              </a:ext>
            </a:extLst>
          </p:cNvPr>
          <p:cNvSpPr>
            <a:spLocks/>
          </p:cNvSpPr>
          <p:nvPr/>
        </p:nvSpPr>
        <p:spPr bwMode="auto">
          <a:xfrm>
            <a:off x="2309813" y="5165725"/>
            <a:ext cx="49212" cy="96838"/>
          </a:xfrm>
          <a:custGeom>
            <a:avLst/>
            <a:gdLst>
              <a:gd name="T0" fmla="*/ 2147483646 w 31"/>
              <a:gd name="T1" fmla="*/ 2147483646 h 61"/>
              <a:gd name="T2" fmla="*/ 2147483646 w 31"/>
              <a:gd name="T3" fmla="*/ 2147483646 h 61"/>
              <a:gd name="T4" fmla="*/ 2147483646 w 31"/>
              <a:gd name="T5" fmla="*/ 2147483646 h 61"/>
              <a:gd name="T6" fmla="*/ 0 w 31"/>
              <a:gd name="T7" fmla="*/ 0 h 61"/>
              <a:gd name="T8" fmla="*/ 0 w 31"/>
              <a:gd name="T9" fmla="*/ 2147483646 h 61"/>
              <a:gd name="T10" fmla="*/ 2147483646 w 31"/>
              <a:gd name="T11" fmla="*/ 2147483646 h 61"/>
              <a:gd name="T12" fmla="*/ 2147483646 w 31"/>
              <a:gd name="T13" fmla="*/ 2147483646 h 61"/>
              <a:gd name="T14" fmla="*/ 0 60000 65536"/>
              <a:gd name="T15" fmla="*/ 0 60000 65536"/>
              <a:gd name="T16" fmla="*/ 0 60000 65536"/>
              <a:gd name="T17" fmla="*/ 0 60000 65536"/>
              <a:gd name="T18" fmla="*/ 0 60000 65536"/>
              <a:gd name="T19" fmla="*/ 0 60000 65536"/>
              <a:gd name="T20" fmla="*/ 0 60000 65536"/>
              <a:gd name="T21" fmla="*/ 0 w 31"/>
              <a:gd name="T22" fmla="*/ 0 h 61"/>
              <a:gd name="T23" fmla="*/ 31 w 31"/>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1">
                <a:moveTo>
                  <a:pt x="31" y="61"/>
                </a:moveTo>
                <a:lnTo>
                  <a:pt x="26" y="30"/>
                </a:lnTo>
                <a:lnTo>
                  <a:pt x="18" y="15"/>
                </a:lnTo>
                <a:lnTo>
                  <a:pt x="0" y="0"/>
                </a:lnTo>
                <a:lnTo>
                  <a:pt x="0" y="34"/>
                </a:lnTo>
                <a:lnTo>
                  <a:pt x="13" y="49"/>
                </a:lnTo>
                <a:lnTo>
                  <a:pt x="31" y="6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7" name="Freeform 170">
            <a:extLst>
              <a:ext uri="{FF2B5EF4-FFF2-40B4-BE49-F238E27FC236}">
                <a16:creationId xmlns:a16="http://schemas.microsoft.com/office/drawing/2014/main" id="{2995197C-E06E-48CA-8554-0D4F35A33FB4}"/>
              </a:ext>
            </a:extLst>
          </p:cNvPr>
          <p:cNvSpPr>
            <a:spLocks/>
          </p:cNvSpPr>
          <p:nvPr/>
        </p:nvSpPr>
        <p:spPr bwMode="auto">
          <a:xfrm>
            <a:off x="1887538" y="5033963"/>
            <a:ext cx="55562" cy="101600"/>
          </a:xfrm>
          <a:custGeom>
            <a:avLst/>
            <a:gdLst>
              <a:gd name="T0" fmla="*/ 2147483646 w 35"/>
              <a:gd name="T1" fmla="*/ 2147483646 h 64"/>
              <a:gd name="T2" fmla="*/ 2147483646 w 35"/>
              <a:gd name="T3" fmla="*/ 2147483646 h 64"/>
              <a:gd name="T4" fmla="*/ 2147483646 w 35"/>
              <a:gd name="T5" fmla="*/ 2147483646 h 64"/>
              <a:gd name="T6" fmla="*/ 0 w 35"/>
              <a:gd name="T7" fmla="*/ 0 h 64"/>
              <a:gd name="T8" fmla="*/ 0 w 35"/>
              <a:gd name="T9" fmla="*/ 2147483646 h 64"/>
              <a:gd name="T10" fmla="*/ 2147483646 w 35"/>
              <a:gd name="T11" fmla="*/ 2147483646 h 64"/>
              <a:gd name="T12" fmla="*/ 2147483646 w 35"/>
              <a:gd name="T13" fmla="*/ 2147483646 h 64"/>
              <a:gd name="T14" fmla="*/ 0 60000 65536"/>
              <a:gd name="T15" fmla="*/ 0 60000 65536"/>
              <a:gd name="T16" fmla="*/ 0 60000 65536"/>
              <a:gd name="T17" fmla="*/ 0 60000 65536"/>
              <a:gd name="T18" fmla="*/ 0 60000 65536"/>
              <a:gd name="T19" fmla="*/ 0 60000 65536"/>
              <a:gd name="T20" fmla="*/ 0 60000 65536"/>
              <a:gd name="T21" fmla="*/ 0 w 35"/>
              <a:gd name="T22" fmla="*/ 0 h 64"/>
              <a:gd name="T23" fmla="*/ 35 w 35"/>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64">
                <a:moveTo>
                  <a:pt x="35" y="64"/>
                </a:moveTo>
                <a:lnTo>
                  <a:pt x="26" y="34"/>
                </a:lnTo>
                <a:lnTo>
                  <a:pt x="17" y="15"/>
                </a:lnTo>
                <a:lnTo>
                  <a:pt x="0" y="0"/>
                </a:lnTo>
                <a:lnTo>
                  <a:pt x="0" y="38"/>
                </a:lnTo>
                <a:lnTo>
                  <a:pt x="13" y="53"/>
                </a:lnTo>
                <a:lnTo>
                  <a:pt x="35"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8" name="Freeform 171">
            <a:extLst>
              <a:ext uri="{FF2B5EF4-FFF2-40B4-BE49-F238E27FC236}">
                <a16:creationId xmlns:a16="http://schemas.microsoft.com/office/drawing/2014/main" id="{5F558951-1B5C-4D46-8163-BAB12302FB63}"/>
              </a:ext>
            </a:extLst>
          </p:cNvPr>
          <p:cNvSpPr>
            <a:spLocks/>
          </p:cNvSpPr>
          <p:nvPr/>
        </p:nvSpPr>
        <p:spPr bwMode="auto">
          <a:xfrm>
            <a:off x="1943101" y="5267326"/>
            <a:ext cx="74613" cy="144463"/>
          </a:xfrm>
          <a:custGeom>
            <a:avLst/>
            <a:gdLst>
              <a:gd name="T0" fmla="*/ 2147483646 w 47"/>
              <a:gd name="T1" fmla="*/ 2147483646 h 91"/>
              <a:gd name="T2" fmla="*/ 2147483646 w 47"/>
              <a:gd name="T3" fmla="*/ 2147483646 h 91"/>
              <a:gd name="T4" fmla="*/ 2147483646 w 47"/>
              <a:gd name="T5" fmla="*/ 2147483646 h 91"/>
              <a:gd name="T6" fmla="*/ 2147483646 w 47"/>
              <a:gd name="T7" fmla="*/ 2147483646 h 91"/>
              <a:gd name="T8" fmla="*/ 2147483646 w 47"/>
              <a:gd name="T9" fmla="*/ 2147483646 h 91"/>
              <a:gd name="T10" fmla="*/ 2147483646 w 47"/>
              <a:gd name="T11" fmla="*/ 0 h 91"/>
              <a:gd name="T12" fmla="*/ 2147483646 w 47"/>
              <a:gd name="T13" fmla="*/ 2147483646 h 91"/>
              <a:gd name="T14" fmla="*/ 2147483646 w 47"/>
              <a:gd name="T15" fmla="*/ 2147483646 h 91"/>
              <a:gd name="T16" fmla="*/ 2147483646 w 47"/>
              <a:gd name="T17" fmla="*/ 2147483646 h 91"/>
              <a:gd name="T18" fmla="*/ 0 w 47"/>
              <a:gd name="T19" fmla="*/ 2147483646 h 91"/>
              <a:gd name="T20" fmla="*/ 2147483646 w 47"/>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91"/>
              <a:gd name="T35" fmla="*/ 47 w 47"/>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91">
                <a:moveTo>
                  <a:pt x="8" y="91"/>
                </a:moveTo>
                <a:lnTo>
                  <a:pt x="17" y="80"/>
                </a:lnTo>
                <a:lnTo>
                  <a:pt x="38" y="61"/>
                </a:lnTo>
                <a:lnTo>
                  <a:pt x="47" y="38"/>
                </a:lnTo>
                <a:lnTo>
                  <a:pt x="47" y="19"/>
                </a:lnTo>
                <a:lnTo>
                  <a:pt x="38" y="0"/>
                </a:lnTo>
                <a:lnTo>
                  <a:pt x="17" y="31"/>
                </a:lnTo>
                <a:lnTo>
                  <a:pt x="8" y="38"/>
                </a:lnTo>
                <a:lnTo>
                  <a:pt x="4" y="53"/>
                </a:lnTo>
                <a:lnTo>
                  <a:pt x="0" y="72"/>
                </a:lnTo>
                <a:lnTo>
                  <a:pt x="8" y="9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9" name="Freeform 172">
            <a:extLst>
              <a:ext uri="{FF2B5EF4-FFF2-40B4-BE49-F238E27FC236}">
                <a16:creationId xmlns:a16="http://schemas.microsoft.com/office/drawing/2014/main" id="{B5867722-DAE3-4852-A805-BEBE1B88CC61}"/>
              </a:ext>
            </a:extLst>
          </p:cNvPr>
          <p:cNvSpPr>
            <a:spLocks/>
          </p:cNvSpPr>
          <p:nvPr/>
        </p:nvSpPr>
        <p:spPr bwMode="auto">
          <a:xfrm>
            <a:off x="1976439" y="5076825"/>
            <a:ext cx="41275" cy="107950"/>
          </a:xfrm>
          <a:custGeom>
            <a:avLst/>
            <a:gdLst>
              <a:gd name="T0" fmla="*/ 2147483646 w 26"/>
              <a:gd name="T1" fmla="*/ 2147483646 h 68"/>
              <a:gd name="T2" fmla="*/ 2147483646 w 26"/>
              <a:gd name="T3" fmla="*/ 2147483646 h 68"/>
              <a:gd name="T4" fmla="*/ 2147483646 w 26"/>
              <a:gd name="T5" fmla="*/ 2147483646 h 68"/>
              <a:gd name="T6" fmla="*/ 2147483646 w 26"/>
              <a:gd name="T7" fmla="*/ 0 h 68"/>
              <a:gd name="T8" fmla="*/ 0 w 26"/>
              <a:gd name="T9" fmla="*/ 2147483646 h 68"/>
              <a:gd name="T10" fmla="*/ 2147483646 w 26"/>
              <a:gd name="T11" fmla="*/ 2147483646 h 68"/>
              <a:gd name="T12" fmla="*/ 2147483646 w 26"/>
              <a:gd name="T13" fmla="*/ 2147483646 h 68"/>
              <a:gd name="T14" fmla="*/ 0 60000 65536"/>
              <a:gd name="T15" fmla="*/ 0 60000 65536"/>
              <a:gd name="T16" fmla="*/ 0 60000 65536"/>
              <a:gd name="T17" fmla="*/ 0 60000 65536"/>
              <a:gd name="T18" fmla="*/ 0 60000 65536"/>
              <a:gd name="T19" fmla="*/ 0 60000 65536"/>
              <a:gd name="T20" fmla="*/ 0 60000 65536"/>
              <a:gd name="T21" fmla="*/ 0 w 26"/>
              <a:gd name="T22" fmla="*/ 0 h 68"/>
              <a:gd name="T23" fmla="*/ 26 w 26"/>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8">
                <a:moveTo>
                  <a:pt x="13" y="68"/>
                </a:moveTo>
                <a:lnTo>
                  <a:pt x="26" y="37"/>
                </a:lnTo>
                <a:lnTo>
                  <a:pt x="26" y="22"/>
                </a:lnTo>
                <a:lnTo>
                  <a:pt x="17" y="0"/>
                </a:lnTo>
                <a:lnTo>
                  <a:pt x="0" y="34"/>
                </a:lnTo>
                <a:lnTo>
                  <a:pt x="4" y="52"/>
                </a:lnTo>
                <a:lnTo>
                  <a:pt x="13"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0" name="Freeform 173">
            <a:extLst>
              <a:ext uri="{FF2B5EF4-FFF2-40B4-BE49-F238E27FC236}">
                <a16:creationId xmlns:a16="http://schemas.microsoft.com/office/drawing/2014/main" id="{255C8474-7D80-4A74-B92A-D823625802D7}"/>
              </a:ext>
            </a:extLst>
          </p:cNvPr>
          <p:cNvSpPr>
            <a:spLocks/>
          </p:cNvSpPr>
          <p:nvPr/>
        </p:nvSpPr>
        <p:spPr bwMode="auto">
          <a:xfrm>
            <a:off x="3360738" y="6143625"/>
            <a:ext cx="95250" cy="107950"/>
          </a:xfrm>
          <a:custGeom>
            <a:avLst/>
            <a:gdLst>
              <a:gd name="T0" fmla="*/ 2147483646 w 60"/>
              <a:gd name="T1" fmla="*/ 2147483646 h 68"/>
              <a:gd name="T2" fmla="*/ 2147483646 w 60"/>
              <a:gd name="T3" fmla="*/ 2147483646 h 68"/>
              <a:gd name="T4" fmla="*/ 2147483646 w 60"/>
              <a:gd name="T5" fmla="*/ 2147483646 h 68"/>
              <a:gd name="T6" fmla="*/ 0 w 60"/>
              <a:gd name="T7" fmla="*/ 0 h 68"/>
              <a:gd name="T8" fmla="*/ 2147483646 w 60"/>
              <a:gd name="T9" fmla="*/ 2147483646 h 68"/>
              <a:gd name="T10" fmla="*/ 2147483646 w 60"/>
              <a:gd name="T11" fmla="*/ 2147483646 h 68"/>
              <a:gd name="T12" fmla="*/ 2147483646 w 60"/>
              <a:gd name="T13" fmla="*/ 2147483646 h 68"/>
              <a:gd name="T14" fmla="*/ 2147483646 w 60"/>
              <a:gd name="T15" fmla="*/ 2147483646 h 68"/>
              <a:gd name="T16" fmla="*/ 2147483646 w 60"/>
              <a:gd name="T17" fmla="*/ 2147483646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68"/>
              <a:gd name="T29" fmla="*/ 60 w 60"/>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68">
                <a:moveTo>
                  <a:pt x="60" y="68"/>
                </a:moveTo>
                <a:lnTo>
                  <a:pt x="56" y="42"/>
                </a:lnTo>
                <a:lnTo>
                  <a:pt x="43" y="23"/>
                </a:lnTo>
                <a:lnTo>
                  <a:pt x="0" y="0"/>
                </a:lnTo>
                <a:lnTo>
                  <a:pt x="4" y="23"/>
                </a:lnTo>
                <a:lnTo>
                  <a:pt x="13" y="49"/>
                </a:lnTo>
                <a:lnTo>
                  <a:pt x="30" y="64"/>
                </a:lnTo>
                <a:lnTo>
                  <a:pt x="43" y="68"/>
                </a:lnTo>
                <a:lnTo>
                  <a:pt x="60"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1" name="Freeform 174">
            <a:extLst>
              <a:ext uri="{FF2B5EF4-FFF2-40B4-BE49-F238E27FC236}">
                <a16:creationId xmlns:a16="http://schemas.microsoft.com/office/drawing/2014/main" id="{8FC2405A-6DD7-4C6A-808F-734E82D09281}"/>
              </a:ext>
            </a:extLst>
          </p:cNvPr>
          <p:cNvSpPr>
            <a:spLocks/>
          </p:cNvSpPr>
          <p:nvPr/>
        </p:nvSpPr>
        <p:spPr bwMode="auto">
          <a:xfrm>
            <a:off x="4281489" y="6184901"/>
            <a:ext cx="115887" cy="252413"/>
          </a:xfrm>
          <a:custGeom>
            <a:avLst/>
            <a:gdLst>
              <a:gd name="T0" fmla="*/ 2147483646 w 73"/>
              <a:gd name="T1" fmla="*/ 0 h 159"/>
              <a:gd name="T2" fmla="*/ 2147483646 w 73"/>
              <a:gd name="T3" fmla="*/ 2147483646 h 159"/>
              <a:gd name="T4" fmla="*/ 2147483646 w 73"/>
              <a:gd name="T5" fmla="*/ 2147483646 h 159"/>
              <a:gd name="T6" fmla="*/ 2147483646 w 73"/>
              <a:gd name="T7" fmla="*/ 2147483646 h 159"/>
              <a:gd name="T8" fmla="*/ 2147483646 w 73"/>
              <a:gd name="T9" fmla="*/ 2147483646 h 159"/>
              <a:gd name="T10" fmla="*/ 0 w 73"/>
              <a:gd name="T11" fmla="*/ 2147483646 h 159"/>
              <a:gd name="T12" fmla="*/ 0 w 73"/>
              <a:gd name="T13" fmla="*/ 2147483646 h 159"/>
              <a:gd name="T14" fmla="*/ 2147483646 w 73"/>
              <a:gd name="T15" fmla="*/ 2147483646 h 159"/>
              <a:gd name="T16" fmla="*/ 2147483646 w 73"/>
              <a:gd name="T17" fmla="*/ 2147483646 h 159"/>
              <a:gd name="T18" fmla="*/ 2147483646 w 73"/>
              <a:gd name="T19" fmla="*/ 2147483646 h 159"/>
              <a:gd name="T20" fmla="*/ 2147483646 w 73"/>
              <a:gd name="T21" fmla="*/ 2147483646 h 159"/>
              <a:gd name="T22" fmla="*/ 2147483646 w 73"/>
              <a:gd name="T23" fmla="*/ 2147483646 h 159"/>
              <a:gd name="T24" fmla="*/ 2147483646 w 73"/>
              <a:gd name="T25" fmla="*/ 2147483646 h 159"/>
              <a:gd name="T26" fmla="*/ 2147483646 w 73"/>
              <a:gd name="T27" fmla="*/ 2147483646 h 159"/>
              <a:gd name="T28" fmla="*/ 2147483646 w 73"/>
              <a:gd name="T29" fmla="*/ 2147483646 h 159"/>
              <a:gd name="T30" fmla="*/ 2147483646 w 73"/>
              <a:gd name="T31" fmla="*/ 0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3"/>
              <a:gd name="T49" fmla="*/ 0 h 159"/>
              <a:gd name="T50" fmla="*/ 73 w 73"/>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3" h="159">
                <a:moveTo>
                  <a:pt x="60" y="0"/>
                </a:moveTo>
                <a:lnTo>
                  <a:pt x="51" y="4"/>
                </a:lnTo>
                <a:lnTo>
                  <a:pt x="38" y="19"/>
                </a:lnTo>
                <a:lnTo>
                  <a:pt x="26" y="38"/>
                </a:lnTo>
                <a:lnTo>
                  <a:pt x="17" y="65"/>
                </a:lnTo>
                <a:lnTo>
                  <a:pt x="0" y="118"/>
                </a:lnTo>
                <a:lnTo>
                  <a:pt x="0" y="140"/>
                </a:lnTo>
                <a:lnTo>
                  <a:pt x="8" y="159"/>
                </a:lnTo>
                <a:lnTo>
                  <a:pt x="17" y="121"/>
                </a:lnTo>
                <a:lnTo>
                  <a:pt x="26" y="102"/>
                </a:lnTo>
                <a:lnTo>
                  <a:pt x="34" y="87"/>
                </a:lnTo>
                <a:lnTo>
                  <a:pt x="47" y="68"/>
                </a:lnTo>
                <a:lnTo>
                  <a:pt x="64" y="42"/>
                </a:lnTo>
                <a:lnTo>
                  <a:pt x="73" y="16"/>
                </a:lnTo>
                <a:lnTo>
                  <a:pt x="69" y="4"/>
                </a:lnTo>
                <a:lnTo>
                  <a:pt x="60"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2" name="Freeform 175">
            <a:extLst>
              <a:ext uri="{FF2B5EF4-FFF2-40B4-BE49-F238E27FC236}">
                <a16:creationId xmlns:a16="http://schemas.microsoft.com/office/drawing/2014/main" id="{32E3F463-89AE-4FEF-8254-AEFC5190638D}"/>
              </a:ext>
            </a:extLst>
          </p:cNvPr>
          <p:cNvSpPr>
            <a:spLocks/>
          </p:cNvSpPr>
          <p:nvPr/>
        </p:nvSpPr>
        <p:spPr bwMode="auto">
          <a:xfrm>
            <a:off x="6646864" y="6329363"/>
            <a:ext cx="115887" cy="36512"/>
          </a:xfrm>
          <a:custGeom>
            <a:avLst/>
            <a:gdLst>
              <a:gd name="T0" fmla="*/ 0 w 73"/>
              <a:gd name="T1" fmla="*/ 2147483646 h 23"/>
              <a:gd name="T2" fmla="*/ 2147483646 w 73"/>
              <a:gd name="T3" fmla="*/ 2147483646 h 23"/>
              <a:gd name="T4" fmla="*/ 2147483646 w 73"/>
              <a:gd name="T5" fmla="*/ 2147483646 h 23"/>
              <a:gd name="T6" fmla="*/ 2147483646 w 73"/>
              <a:gd name="T7" fmla="*/ 0 h 23"/>
              <a:gd name="T8" fmla="*/ 2147483646 w 73"/>
              <a:gd name="T9" fmla="*/ 0 h 23"/>
              <a:gd name="T10" fmla="*/ 2147483646 w 73"/>
              <a:gd name="T11" fmla="*/ 2147483646 h 23"/>
              <a:gd name="T12" fmla="*/ 0 w 73"/>
              <a:gd name="T13" fmla="*/ 2147483646 h 23"/>
              <a:gd name="T14" fmla="*/ 0 60000 65536"/>
              <a:gd name="T15" fmla="*/ 0 60000 65536"/>
              <a:gd name="T16" fmla="*/ 0 60000 65536"/>
              <a:gd name="T17" fmla="*/ 0 60000 65536"/>
              <a:gd name="T18" fmla="*/ 0 60000 65536"/>
              <a:gd name="T19" fmla="*/ 0 60000 65536"/>
              <a:gd name="T20" fmla="*/ 0 60000 65536"/>
              <a:gd name="T21" fmla="*/ 0 w 73"/>
              <a:gd name="T22" fmla="*/ 0 h 23"/>
              <a:gd name="T23" fmla="*/ 73 w 7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3">
                <a:moveTo>
                  <a:pt x="0" y="23"/>
                </a:moveTo>
                <a:lnTo>
                  <a:pt x="35" y="23"/>
                </a:lnTo>
                <a:lnTo>
                  <a:pt x="56" y="15"/>
                </a:lnTo>
                <a:lnTo>
                  <a:pt x="73" y="0"/>
                </a:lnTo>
                <a:lnTo>
                  <a:pt x="30" y="0"/>
                </a:lnTo>
                <a:lnTo>
                  <a:pt x="13" y="8"/>
                </a:lnTo>
                <a:lnTo>
                  <a:pt x="0" y="2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3" name="Freeform 176">
            <a:extLst>
              <a:ext uri="{FF2B5EF4-FFF2-40B4-BE49-F238E27FC236}">
                <a16:creationId xmlns:a16="http://schemas.microsoft.com/office/drawing/2014/main" id="{A7871407-8F04-4528-8335-5BBBD9D6FF44}"/>
              </a:ext>
            </a:extLst>
          </p:cNvPr>
          <p:cNvSpPr>
            <a:spLocks/>
          </p:cNvSpPr>
          <p:nvPr/>
        </p:nvSpPr>
        <p:spPr bwMode="auto">
          <a:xfrm>
            <a:off x="2317751" y="5718175"/>
            <a:ext cx="41275" cy="101600"/>
          </a:xfrm>
          <a:custGeom>
            <a:avLst/>
            <a:gdLst>
              <a:gd name="T0" fmla="*/ 2147483646 w 26"/>
              <a:gd name="T1" fmla="*/ 2147483646 h 64"/>
              <a:gd name="T2" fmla="*/ 2147483646 w 26"/>
              <a:gd name="T3" fmla="*/ 2147483646 h 64"/>
              <a:gd name="T4" fmla="*/ 2147483646 w 26"/>
              <a:gd name="T5" fmla="*/ 2147483646 h 64"/>
              <a:gd name="T6" fmla="*/ 2147483646 w 26"/>
              <a:gd name="T7" fmla="*/ 0 h 64"/>
              <a:gd name="T8" fmla="*/ 0 w 26"/>
              <a:gd name="T9" fmla="*/ 2147483646 h 64"/>
              <a:gd name="T10" fmla="*/ 2147483646 w 26"/>
              <a:gd name="T11" fmla="*/ 2147483646 h 64"/>
              <a:gd name="T12" fmla="*/ 2147483646 w 26"/>
              <a:gd name="T13" fmla="*/ 2147483646 h 64"/>
              <a:gd name="T14" fmla="*/ 0 60000 65536"/>
              <a:gd name="T15" fmla="*/ 0 60000 65536"/>
              <a:gd name="T16" fmla="*/ 0 60000 65536"/>
              <a:gd name="T17" fmla="*/ 0 60000 65536"/>
              <a:gd name="T18" fmla="*/ 0 60000 65536"/>
              <a:gd name="T19" fmla="*/ 0 60000 65536"/>
              <a:gd name="T20" fmla="*/ 0 60000 65536"/>
              <a:gd name="T21" fmla="*/ 0 w 26"/>
              <a:gd name="T22" fmla="*/ 0 h 64"/>
              <a:gd name="T23" fmla="*/ 26 w 2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64">
                <a:moveTo>
                  <a:pt x="26" y="64"/>
                </a:moveTo>
                <a:lnTo>
                  <a:pt x="26" y="34"/>
                </a:lnTo>
                <a:lnTo>
                  <a:pt x="21" y="15"/>
                </a:lnTo>
                <a:lnTo>
                  <a:pt x="8" y="0"/>
                </a:lnTo>
                <a:lnTo>
                  <a:pt x="0" y="34"/>
                </a:lnTo>
                <a:lnTo>
                  <a:pt x="8" y="49"/>
                </a:lnTo>
                <a:lnTo>
                  <a:pt x="26" y="64"/>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4" name="Freeform 177">
            <a:extLst>
              <a:ext uri="{FF2B5EF4-FFF2-40B4-BE49-F238E27FC236}">
                <a16:creationId xmlns:a16="http://schemas.microsoft.com/office/drawing/2014/main" id="{F85B54A1-BFE3-469D-BC30-50B654C20CC9}"/>
              </a:ext>
            </a:extLst>
          </p:cNvPr>
          <p:cNvSpPr>
            <a:spLocks/>
          </p:cNvSpPr>
          <p:nvPr/>
        </p:nvSpPr>
        <p:spPr bwMode="auto">
          <a:xfrm>
            <a:off x="2822576" y="6180139"/>
            <a:ext cx="68263" cy="142875"/>
          </a:xfrm>
          <a:custGeom>
            <a:avLst/>
            <a:gdLst>
              <a:gd name="T0" fmla="*/ 2147483646 w 43"/>
              <a:gd name="T1" fmla="*/ 0 h 90"/>
              <a:gd name="T2" fmla="*/ 2147483646 w 43"/>
              <a:gd name="T3" fmla="*/ 2147483646 h 90"/>
              <a:gd name="T4" fmla="*/ 0 w 43"/>
              <a:gd name="T5" fmla="*/ 2147483646 h 90"/>
              <a:gd name="T6" fmla="*/ 2147483646 w 43"/>
              <a:gd name="T7" fmla="*/ 2147483646 h 90"/>
              <a:gd name="T8" fmla="*/ 2147483646 w 43"/>
              <a:gd name="T9" fmla="*/ 2147483646 h 90"/>
              <a:gd name="T10" fmla="*/ 2147483646 w 43"/>
              <a:gd name="T11" fmla="*/ 2147483646 h 90"/>
              <a:gd name="T12" fmla="*/ 2147483646 w 43"/>
              <a:gd name="T13" fmla="*/ 2147483646 h 90"/>
              <a:gd name="T14" fmla="*/ 2147483646 w 43"/>
              <a:gd name="T15" fmla="*/ 2147483646 h 90"/>
              <a:gd name="T16" fmla="*/ 2147483646 w 43"/>
              <a:gd name="T17" fmla="*/ 2147483646 h 90"/>
              <a:gd name="T18" fmla="*/ 2147483646 w 43"/>
              <a:gd name="T19" fmla="*/ 2147483646 h 90"/>
              <a:gd name="T20" fmla="*/ 2147483646 w 43"/>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0"/>
              <a:gd name="T35" fmla="*/ 43 w 43"/>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0">
                <a:moveTo>
                  <a:pt x="8" y="0"/>
                </a:moveTo>
                <a:lnTo>
                  <a:pt x="4" y="15"/>
                </a:lnTo>
                <a:lnTo>
                  <a:pt x="0" y="37"/>
                </a:lnTo>
                <a:lnTo>
                  <a:pt x="4" y="49"/>
                </a:lnTo>
                <a:lnTo>
                  <a:pt x="8" y="60"/>
                </a:lnTo>
                <a:lnTo>
                  <a:pt x="21" y="75"/>
                </a:lnTo>
                <a:lnTo>
                  <a:pt x="38" y="90"/>
                </a:lnTo>
                <a:lnTo>
                  <a:pt x="43" y="53"/>
                </a:lnTo>
                <a:lnTo>
                  <a:pt x="34" y="26"/>
                </a:lnTo>
                <a:lnTo>
                  <a:pt x="25" y="11"/>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5" name="Freeform 178">
            <a:extLst>
              <a:ext uri="{FF2B5EF4-FFF2-40B4-BE49-F238E27FC236}">
                <a16:creationId xmlns:a16="http://schemas.microsoft.com/office/drawing/2014/main" id="{2AD0B80A-144E-421B-B9F9-4A9F169B6520}"/>
              </a:ext>
            </a:extLst>
          </p:cNvPr>
          <p:cNvSpPr>
            <a:spLocks/>
          </p:cNvSpPr>
          <p:nvPr/>
        </p:nvSpPr>
        <p:spPr bwMode="auto">
          <a:xfrm>
            <a:off x="2576514" y="5586413"/>
            <a:ext cx="109537" cy="95250"/>
          </a:xfrm>
          <a:custGeom>
            <a:avLst/>
            <a:gdLst>
              <a:gd name="T0" fmla="*/ 2147483646 w 69"/>
              <a:gd name="T1" fmla="*/ 2147483646 h 60"/>
              <a:gd name="T2" fmla="*/ 2147483646 w 69"/>
              <a:gd name="T3" fmla="*/ 2147483646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0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2147483646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69" y="60"/>
                </a:moveTo>
                <a:lnTo>
                  <a:pt x="64" y="41"/>
                </a:lnTo>
                <a:lnTo>
                  <a:pt x="60" y="34"/>
                </a:lnTo>
                <a:lnTo>
                  <a:pt x="47" y="30"/>
                </a:lnTo>
                <a:lnTo>
                  <a:pt x="21" y="22"/>
                </a:lnTo>
                <a:lnTo>
                  <a:pt x="9" y="15"/>
                </a:lnTo>
                <a:lnTo>
                  <a:pt x="0" y="0"/>
                </a:lnTo>
                <a:lnTo>
                  <a:pt x="9" y="26"/>
                </a:lnTo>
                <a:lnTo>
                  <a:pt x="17" y="45"/>
                </a:lnTo>
                <a:lnTo>
                  <a:pt x="30" y="56"/>
                </a:lnTo>
                <a:lnTo>
                  <a:pt x="47" y="60"/>
                </a:lnTo>
                <a:lnTo>
                  <a:pt x="69" y="6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6" name="Freeform 179">
            <a:extLst>
              <a:ext uri="{FF2B5EF4-FFF2-40B4-BE49-F238E27FC236}">
                <a16:creationId xmlns:a16="http://schemas.microsoft.com/office/drawing/2014/main" id="{5061AE1D-BFFB-44CA-9A8E-FFBB3C21B410}"/>
              </a:ext>
            </a:extLst>
          </p:cNvPr>
          <p:cNvSpPr>
            <a:spLocks/>
          </p:cNvSpPr>
          <p:nvPr/>
        </p:nvSpPr>
        <p:spPr bwMode="auto">
          <a:xfrm>
            <a:off x="2535239" y="5934075"/>
            <a:ext cx="47625" cy="101600"/>
          </a:xfrm>
          <a:custGeom>
            <a:avLst/>
            <a:gdLst>
              <a:gd name="T0" fmla="*/ 2147483646 w 30"/>
              <a:gd name="T1" fmla="*/ 2147483646 h 64"/>
              <a:gd name="T2" fmla="*/ 2147483646 w 30"/>
              <a:gd name="T3" fmla="*/ 2147483646 h 64"/>
              <a:gd name="T4" fmla="*/ 2147483646 w 30"/>
              <a:gd name="T5" fmla="*/ 2147483646 h 64"/>
              <a:gd name="T6" fmla="*/ 0 w 30"/>
              <a:gd name="T7" fmla="*/ 0 h 64"/>
              <a:gd name="T8" fmla="*/ 0 w 30"/>
              <a:gd name="T9" fmla="*/ 2147483646 h 64"/>
              <a:gd name="T10" fmla="*/ 2147483646 w 30"/>
              <a:gd name="T11" fmla="*/ 2147483646 h 64"/>
              <a:gd name="T12" fmla="*/ 2147483646 w 30"/>
              <a:gd name="T13" fmla="*/ 2147483646 h 64"/>
              <a:gd name="T14" fmla="*/ 0 60000 65536"/>
              <a:gd name="T15" fmla="*/ 0 60000 65536"/>
              <a:gd name="T16" fmla="*/ 0 60000 65536"/>
              <a:gd name="T17" fmla="*/ 0 60000 65536"/>
              <a:gd name="T18" fmla="*/ 0 60000 65536"/>
              <a:gd name="T19" fmla="*/ 0 60000 65536"/>
              <a:gd name="T20" fmla="*/ 0 60000 65536"/>
              <a:gd name="T21" fmla="*/ 0 w 30"/>
              <a:gd name="T22" fmla="*/ 0 h 64"/>
              <a:gd name="T23" fmla="*/ 30 w 3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4">
                <a:moveTo>
                  <a:pt x="30" y="64"/>
                </a:moveTo>
                <a:lnTo>
                  <a:pt x="26" y="34"/>
                </a:lnTo>
                <a:lnTo>
                  <a:pt x="17" y="19"/>
                </a:lnTo>
                <a:lnTo>
                  <a:pt x="0" y="0"/>
                </a:lnTo>
                <a:lnTo>
                  <a:pt x="0" y="38"/>
                </a:lnTo>
                <a:lnTo>
                  <a:pt x="9" y="53"/>
                </a:lnTo>
                <a:lnTo>
                  <a:pt x="30"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7" name="Freeform 180">
            <a:extLst>
              <a:ext uri="{FF2B5EF4-FFF2-40B4-BE49-F238E27FC236}">
                <a16:creationId xmlns:a16="http://schemas.microsoft.com/office/drawing/2014/main" id="{27FFA728-6015-4D70-8638-BF9E977D3B8D}"/>
              </a:ext>
            </a:extLst>
          </p:cNvPr>
          <p:cNvSpPr>
            <a:spLocks/>
          </p:cNvSpPr>
          <p:nvPr/>
        </p:nvSpPr>
        <p:spPr bwMode="auto">
          <a:xfrm>
            <a:off x="2835276" y="6311901"/>
            <a:ext cx="61913" cy="138113"/>
          </a:xfrm>
          <a:custGeom>
            <a:avLst/>
            <a:gdLst>
              <a:gd name="T0" fmla="*/ 2147483646 w 39"/>
              <a:gd name="T1" fmla="*/ 0 h 87"/>
              <a:gd name="T2" fmla="*/ 2147483646 w 39"/>
              <a:gd name="T3" fmla="*/ 2147483646 h 87"/>
              <a:gd name="T4" fmla="*/ 0 w 39"/>
              <a:gd name="T5" fmla="*/ 2147483646 h 87"/>
              <a:gd name="T6" fmla="*/ 0 w 39"/>
              <a:gd name="T7" fmla="*/ 2147483646 h 87"/>
              <a:gd name="T8" fmla="*/ 2147483646 w 39"/>
              <a:gd name="T9" fmla="*/ 2147483646 h 87"/>
              <a:gd name="T10" fmla="*/ 2147483646 w 39"/>
              <a:gd name="T11" fmla="*/ 2147483646 h 87"/>
              <a:gd name="T12" fmla="*/ 2147483646 w 39"/>
              <a:gd name="T13" fmla="*/ 2147483646 h 87"/>
              <a:gd name="T14" fmla="*/ 2147483646 w 39"/>
              <a:gd name="T15" fmla="*/ 2147483646 h 87"/>
              <a:gd name="T16" fmla="*/ 2147483646 w 39"/>
              <a:gd name="T17" fmla="*/ 2147483646 h 87"/>
              <a:gd name="T18" fmla="*/ 2147483646 w 39"/>
              <a:gd name="T19" fmla="*/ 2147483646 h 87"/>
              <a:gd name="T20" fmla="*/ 2147483646 w 3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87"/>
              <a:gd name="T35" fmla="*/ 39 w 39"/>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87">
                <a:moveTo>
                  <a:pt x="4" y="0"/>
                </a:moveTo>
                <a:lnTo>
                  <a:pt x="4" y="15"/>
                </a:lnTo>
                <a:lnTo>
                  <a:pt x="0" y="38"/>
                </a:lnTo>
                <a:lnTo>
                  <a:pt x="0" y="49"/>
                </a:lnTo>
                <a:lnTo>
                  <a:pt x="4" y="60"/>
                </a:lnTo>
                <a:lnTo>
                  <a:pt x="17" y="75"/>
                </a:lnTo>
                <a:lnTo>
                  <a:pt x="39" y="87"/>
                </a:lnTo>
                <a:lnTo>
                  <a:pt x="39" y="53"/>
                </a:lnTo>
                <a:lnTo>
                  <a:pt x="35" y="26"/>
                </a:lnTo>
                <a:lnTo>
                  <a:pt x="22" y="11"/>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8" name="Freeform 181">
            <a:extLst>
              <a:ext uri="{FF2B5EF4-FFF2-40B4-BE49-F238E27FC236}">
                <a16:creationId xmlns:a16="http://schemas.microsoft.com/office/drawing/2014/main" id="{987550BB-0D83-418A-8348-A66025FD7830}"/>
              </a:ext>
            </a:extLst>
          </p:cNvPr>
          <p:cNvSpPr>
            <a:spLocks/>
          </p:cNvSpPr>
          <p:nvPr/>
        </p:nvSpPr>
        <p:spPr bwMode="auto">
          <a:xfrm>
            <a:off x="7323138" y="6126163"/>
            <a:ext cx="74612" cy="125412"/>
          </a:xfrm>
          <a:custGeom>
            <a:avLst/>
            <a:gdLst>
              <a:gd name="T0" fmla="*/ 2147483646 w 47"/>
              <a:gd name="T1" fmla="*/ 0 h 79"/>
              <a:gd name="T2" fmla="*/ 0 w 47"/>
              <a:gd name="T3" fmla="*/ 2147483646 h 79"/>
              <a:gd name="T4" fmla="*/ 0 w 47"/>
              <a:gd name="T5" fmla="*/ 2147483646 h 79"/>
              <a:gd name="T6" fmla="*/ 2147483646 w 47"/>
              <a:gd name="T7" fmla="*/ 2147483646 h 79"/>
              <a:gd name="T8" fmla="*/ 2147483646 w 47"/>
              <a:gd name="T9" fmla="*/ 2147483646 h 79"/>
              <a:gd name="T10" fmla="*/ 2147483646 w 47"/>
              <a:gd name="T11" fmla="*/ 2147483646 h 79"/>
              <a:gd name="T12" fmla="*/ 2147483646 w 47"/>
              <a:gd name="T13" fmla="*/ 2147483646 h 79"/>
              <a:gd name="T14" fmla="*/ 2147483646 w 47"/>
              <a:gd name="T15" fmla="*/ 2147483646 h 79"/>
              <a:gd name="T16" fmla="*/ 2147483646 w 47"/>
              <a:gd name="T17" fmla="*/ 2147483646 h 79"/>
              <a:gd name="T18" fmla="*/ 2147483646 w 47"/>
              <a:gd name="T19" fmla="*/ 2147483646 h 79"/>
              <a:gd name="T20" fmla="*/ 2147483646 w 47"/>
              <a:gd name="T21" fmla="*/ 2147483646 h 79"/>
              <a:gd name="T22" fmla="*/ 2147483646 w 47"/>
              <a:gd name="T23" fmla="*/ 0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79"/>
              <a:gd name="T38" fmla="*/ 47 w 47"/>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79">
                <a:moveTo>
                  <a:pt x="4" y="0"/>
                </a:moveTo>
                <a:lnTo>
                  <a:pt x="0" y="19"/>
                </a:lnTo>
                <a:lnTo>
                  <a:pt x="0" y="30"/>
                </a:lnTo>
                <a:lnTo>
                  <a:pt x="4" y="37"/>
                </a:lnTo>
                <a:lnTo>
                  <a:pt x="30" y="53"/>
                </a:lnTo>
                <a:lnTo>
                  <a:pt x="38" y="64"/>
                </a:lnTo>
                <a:lnTo>
                  <a:pt x="38" y="79"/>
                </a:lnTo>
                <a:lnTo>
                  <a:pt x="42" y="53"/>
                </a:lnTo>
                <a:lnTo>
                  <a:pt x="47" y="34"/>
                </a:lnTo>
                <a:lnTo>
                  <a:pt x="38" y="19"/>
                </a:lnTo>
                <a:lnTo>
                  <a:pt x="25" y="11"/>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9" name="Freeform 182">
            <a:extLst>
              <a:ext uri="{FF2B5EF4-FFF2-40B4-BE49-F238E27FC236}">
                <a16:creationId xmlns:a16="http://schemas.microsoft.com/office/drawing/2014/main" id="{859DAA5E-5738-43E3-80AD-7F8A4355144A}"/>
              </a:ext>
            </a:extLst>
          </p:cNvPr>
          <p:cNvSpPr>
            <a:spLocks/>
          </p:cNvSpPr>
          <p:nvPr/>
        </p:nvSpPr>
        <p:spPr bwMode="auto">
          <a:xfrm>
            <a:off x="7205664" y="6126163"/>
            <a:ext cx="109537" cy="95250"/>
          </a:xfrm>
          <a:custGeom>
            <a:avLst/>
            <a:gdLst>
              <a:gd name="T0" fmla="*/ 2147483646 w 69"/>
              <a:gd name="T1" fmla="*/ 0 h 60"/>
              <a:gd name="T2" fmla="*/ 2147483646 w 69"/>
              <a:gd name="T3" fmla="*/ 0 h 60"/>
              <a:gd name="T4" fmla="*/ 2147483646 w 69"/>
              <a:gd name="T5" fmla="*/ 2147483646 h 60"/>
              <a:gd name="T6" fmla="*/ 2147483646 w 69"/>
              <a:gd name="T7" fmla="*/ 2147483646 h 60"/>
              <a:gd name="T8" fmla="*/ 2147483646 w 69"/>
              <a:gd name="T9" fmla="*/ 2147483646 h 60"/>
              <a:gd name="T10" fmla="*/ 2147483646 w 69"/>
              <a:gd name="T11" fmla="*/ 2147483646 h 60"/>
              <a:gd name="T12" fmla="*/ 0 w 69"/>
              <a:gd name="T13" fmla="*/ 2147483646 h 60"/>
              <a:gd name="T14" fmla="*/ 2147483646 w 69"/>
              <a:gd name="T15" fmla="*/ 2147483646 h 60"/>
              <a:gd name="T16" fmla="*/ 2147483646 w 69"/>
              <a:gd name="T17" fmla="*/ 2147483646 h 60"/>
              <a:gd name="T18" fmla="*/ 2147483646 w 69"/>
              <a:gd name="T19" fmla="*/ 2147483646 h 60"/>
              <a:gd name="T20" fmla="*/ 2147483646 w 69"/>
              <a:gd name="T21" fmla="*/ 2147483646 h 60"/>
              <a:gd name="T22" fmla="*/ 2147483646 w 69"/>
              <a:gd name="T23" fmla="*/ 0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69" y="0"/>
                </a:moveTo>
                <a:lnTo>
                  <a:pt x="43" y="0"/>
                </a:lnTo>
                <a:lnTo>
                  <a:pt x="35" y="3"/>
                </a:lnTo>
                <a:lnTo>
                  <a:pt x="31" y="15"/>
                </a:lnTo>
                <a:lnTo>
                  <a:pt x="26" y="41"/>
                </a:lnTo>
                <a:lnTo>
                  <a:pt x="18" y="53"/>
                </a:lnTo>
                <a:lnTo>
                  <a:pt x="0" y="60"/>
                </a:lnTo>
                <a:lnTo>
                  <a:pt x="31" y="53"/>
                </a:lnTo>
                <a:lnTo>
                  <a:pt x="48" y="45"/>
                </a:lnTo>
                <a:lnTo>
                  <a:pt x="61" y="30"/>
                </a:lnTo>
                <a:lnTo>
                  <a:pt x="65" y="19"/>
                </a:lnTo>
                <a:lnTo>
                  <a:pt x="6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0" name="Freeform 183">
            <a:extLst>
              <a:ext uri="{FF2B5EF4-FFF2-40B4-BE49-F238E27FC236}">
                <a16:creationId xmlns:a16="http://schemas.microsoft.com/office/drawing/2014/main" id="{E72AEE43-7FBC-4786-ACD5-9D0B0FD33805}"/>
              </a:ext>
            </a:extLst>
          </p:cNvPr>
          <p:cNvSpPr>
            <a:spLocks/>
          </p:cNvSpPr>
          <p:nvPr/>
        </p:nvSpPr>
        <p:spPr bwMode="auto">
          <a:xfrm>
            <a:off x="7329489" y="6089651"/>
            <a:ext cx="109537" cy="36513"/>
          </a:xfrm>
          <a:custGeom>
            <a:avLst/>
            <a:gdLst>
              <a:gd name="T0" fmla="*/ 0 w 69"/>
              <a:gd name="T1" fmla="*/ 2147483646 h 23"/>
              <a:gd name="T2" fmla="*/ 2147483646 w 69"/>
              <a:gd name="T3" fmla="*/ 2147483646 h 23"/>
              <a:gd name="T4" fmla="*/ 2147483646 w 69"/>
              <a:gd name="T5" fmla="*/ 2147483646 h 23"/>
              <a:gd name="T6" fmla="*/ 2147483646 w 69"/>
              <a:gd name="T7" fmla="*/ 2147483646 h 23"/>
              <a:gd name="T8" fmla="*/ 2147483646 w 69"/>
              <a:gd name="T9" fmla="*/ 0 h 23"/>
              <a:gd name="T10" fmla="*/ 2147483646 w 69"/>
              <a:gd name="T11" fmla="*/ 2147483646 h 23"/>
              <a:gd name="T12" fmla="*/ 0 w 69"/>
              <a:gd name="T13" fmla="*/ 2147483646 h 23"/>
              <a:gd name="T14" fmla="*/ 0 60000 65536"/>
              <a:gd name="T15" fmla="*/ 0 60000 65536"/>
              <a:gd name="T16" fmla="*/ 0 60000 65536"/>
              <a:gd name="T17" fmla="*/ 0 60000 65536"/>
              <a:gd name="T18" fmla="*/ 0 60000 65536"/>
              <a:gd name="T19" fmla="*/ 0 60000 65536"/>
              <a:gd name="T20" fmla="*/ 0 60000 65536"/>
              <a:gd name="T21" fmla="*/ 0 w 69"/>
              <a:gd name="T22" fmla="*/ 0 h 23"/>
              <a:gd name="T23" fmla="*/ 69 w 69"/>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3">
                <a:moveTo>
                  <a:pt x="0" y="23"/>
                </a:moveTo>
                <a:lnTo>
                  <a:pt x="34" y="23"/>
                </a:lnTo>
                <a:lnTo>
                  <a:pt x="51" y="15"/>
                </a:lnTo>
                <a:lnTo>
                  <a:pt x="69" y="4"/>
                </a:lnTo>
                <a:lnTo>
                  <a:pt x="30" y="0"/>
                </a:lnTo>
                <a:lnTo>
                  <a:pt x="13" y="8"/>
                </a:lnTo>
                <a:lnTo>
                  <a:pt x="0" y="23"/>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1" name="Freeform 184">
            <a:extLst>
              <a:ext uri="{FF2B5EF4-FFF2-40B4-BE49-F238E27FC236}">
                <a16:creationId xmlns:a16="http://schemas.microsoft.com/office/drawing/2014/main" id="{4339359A-71D7-4FE5-9B77-86F530EEAF48}"/>
              </a:ext>
            </a:extLst>
          </p:cNvPr>
          <p:cNvSpPr>
            <a:spLocks/>
          </p:cNvSpPr>
          <p:nvPr/>
        </p:nvSpPr>
        <p:spPr bwMode="auto">
          <a:xfrm>
            <a:off x="6789739" y="6042026"/>
            <a:ext cx="96837" cy="125413"/>
          </a:xfrm>
          <a:custGeom>
            <a:avLst/>
            <a:gdLst>
              <a:gd name="T0" fmla="*/ 2147483646 w 61"/>
              <a:gd name="T1" fmla="*/ 0 h 79"/>
              <a:gd name="T2" fmla="*/ 2147483646 w 61"/>
              <a:gd name="T3" fmla="*/ 2147483646 h 79"/>
              <a:gd name="T4" fmla="*/ 2147483646 w 61"/>
              <a:gd name="T5" fmla="*/ 2147483646 h 79"/>
              <a:gd name="T6" fmla="*/ 2147483646 w 61"/>
              <a:gd name="T7" fmla="*/ 2147483646 h 79"/>
              <a:gd name="T8" fmla="*/ 0 w 61"/>
              <a:gd name="T9" fmla="*/ 2147483646 h 79"/>
              <a:gd name="T10" fmla="*/ 0 w 61"/>
              <a:gd name="T11" fmla="*/ 2147483646 h 79"/>
              <a:gd name="T12" fmla="*/ 2147483646 w 61"/>
              <a:gd name="T13" fmla="*/ 2147483646 h 79"/>
              <a:gd name="T14" fmla="*/ 2147483646 w 61"/>
              <a:gd name="T15" fmla="*/ 2147483646 h 79"/>
              <a:gd name="T16" fmla="*/ 2147483646 w 61"/>
              <a:gd name="T17" fmla="*/ 2147483646 h 79"/>
              <a:gd name="T18" fmla="*/ 2147483646 w 61"/>
              <a:gd name="T19" fmla="*/ 2147483646 h 79"/>
              <a:gd name="T20" fmla="*/ 2147483646 w 61"/>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79"/>
              <a:gd name="T35" fmla="*/ 61 w 61"/>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79">
                <a:moveTo>
                  <a:pt x="56" y="0"/>
                </a:moveTo>
                <a:lnTo>
                  <a:pt x="43" y="7"/>
                </a:lnTo>
                <a:lnTo>
                  <a:pt x="22" y="19"/>
                </a:lnTo>
                <a:lnTo>
                  <a:pt x="5" y="41"/>
                </a:lnTo>
                <a:lnTo>
                  <a:pt x="0" y="60"/>
                </a:lnTo>
                <a:lnTo>
                  <a:pt x="0" y="79"/>
                </a:lnTo>
                <a:lnTo>
                  <a:pt x="31" y="56"/>
                </a:lnTo>
                <a:lnTo>
                  <a:pt x="43" y="49"/>
                </a:lnTo>
                <a:lnTo>
                  <a:pt x="52" y="34"/>
                </a:lnTo>
                <a:lnTo>
                  <a:pt x="61"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2" name="Freeform 185">
            <a:extLst>
              <a:ext uri="{FF2B5EF4-FFF2-40B4-BE49-F238E27FC236}">
                <a16:creationId xmlns:a16="http://schemas.microsoft.com/office/drawing/2014/main" id="{61E4A48B-6256-4DA3-99C6-D62FBF45921C}"/>
              </a:ext>
            </a:extLst>
          </p:cNvPr>
          <p:cNvSpPr>
            <a:spLocks/>
          </p:cNvSpPr>
          <p:nvPr/>
        </p:nvSpPr>
        <p:spPr bwMode="auto">
          <a:xfrm>
            <a:off x="2249489" y="5616576"/>
            <a:ext cx="225425" cy="155575"/>
          </a:xfrm>
          <a:custGeom>
            <a:avLst/>
            <a:gdLst>
              <a:gd name="T0" fmla="*/ 2147483646 w 142"/>
              <a:gd name="T1" fmla="*/ 2147483646 h 98"/>
              <a:gd name="T2" fmla="*/ 2147483646 w 142"/>
              <a:gd name="T3" fmla="*/ 2147483646 h 98"/>
              <a:gd name="T4" fmla="*/ 2147483646 w 142"/>
              <a:gd name="T5" fmla="*/ 2147483646 h 98"/>
              <a:gd name="T6" fmla="*/ 2147483646 w 142"/>
              <a:gd name="T7" fmla="*/ 2147483646 h 98"/>
              <a:gd name="T8" fmla="*/ 2147483646 w 142"/>
              <a:gd name="T9" fmla="*/ 2147483646 h 98"/>
              <a:gd name="T10" fmla="*/ 2147483646 w 142"/>
              <a:gd name="T11" fmla="*/ 2147483646 h 98"/>
              <a:gd name="T12" fmla="*/ 2147483646 w 142"/>
              <a:gd name="T13" fmla="*/ 2147483646 h 98"/>
              <a:gd name="T14" fmla="*/ 2147483646 w 142"/>
              <a:gd name="T15" fmla="*/ 2147483646 h 98"/>
              <a:gd name="T16" fmla="*/ 0 w 142"/>
              <a:gd name="T17" fmla="*/ 2147483646 h 98"/>
              <a:gd name="T18" fmla="*/ 2147483646 w 142"/>
              <a:gd name="T19" fmla="*/ 2147483646 h 98"/>
              <a:gd name="T20" fmla="*/ 2147483646 w 142"/>
              <a:gd name="T21" fmla="*/ 2147483646 h 98"/>
              <a:gd name="T22" fmla="*/ 2147483646 w 142"/>
              <a:gd name="T23" fmla="*/ 2147483646 h 98"/>
              <a:gd name="T24" fmla="*/ 2147483646 w 142"/>
              <a:gd name="T25" fmla="*/ 2147483646 h 98"/>
              <a:gd name="T26" fmla="*/ 2147483646 w 142"/>
              <a:gd name="T27" fmla="*/ 0 h 98"/>
              <a:gd name="T28" fmla="*/ 2147483646 w 142"/>
              <a:gd name="T29" fmla="*/ 0 h 98"/>
              <a:gd name="T30" fmla="*/ 2147483646 w 142"/>
              <a:gd name="T31" fmla="*/ 2147483646 h 98"/>
              <a:gd name="T32" fmla="*/ 2147483646 w 142"/>
              <a:gd name="T33" fmla="*/ 2147483646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98"/>
              <a:gd name="T53" fmla="*/ 142 w 142"/>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98">
                <a:moveTo>
                  <a:pt x="137" y="34"/>
                </a:moveTo>
                <a:lnTo>
                  <a:pt x="142" y="49"/>
                </a:lnTo>
                <a:lnTo>
                  <a:pt x="142" y="64"/>
                </a:lnTo>
                <a:lnTo>
                  <a:pt x="137" y="75"/>
                </a:lnTo>
                <a:lnTo>
                  <a:pt x="129" y="86"/>
                </a:lnTo>
                <a:lnTo>
                  <a:pt x="107" y="94"/>
                </a:lnTo>
                <a:lnTo>
                  <a:pt x="81" y="98"/>
                </a:lnTo>
                <a:lnTo>
                  <a:pt x="47" y="98"/>
                </a:lnTo>
                <a:lnTo>
                  <a:pt x="0" y="94"/>
                </a:lnTo>
                <a:lnTo>
                  <a:pt x="8" y="71"/>
                </a:lnTo>
                <a:lnTo>
                  <a:pt x="21" y="49"/>
                </a:lnTo>
                <a:lnTo>
                  <a:pt x="38" y="26"/>
                </a:lnTo>
                <a:lnTo>
                  <a:pt x="56" y="11"/>
                </a:lnTo>
                <a:lnTo>
                  <a:pt x="77" y="0"/>
                </a:lnTo>
                <a:lnTo>
                  <a:pt x="99" y="0"/>
                </a:lnTo>
                <a:lnTo>
                  <a:pt x="120" y="11"/>
                </a:lnTo>
                <a:lnTo>
                  <a:pt x="137" y="3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3" name="Freeform 186">
            <a:extLst>
              <a:ext uri="{FF2B5EF4-FFF2-40B4-BE49-F238E27FC236}">
                <a16:creationId xmlns:a16="http://schemas.microsoft.com/office/drawing/2014/main" id="{28952D24-67AA-4316-BA6D-CB32F3BFF91E}"/>
              </a:ext>
            </a:extLst>
          </p:cNvPr>
          <p:cNvSpPr>
            <a:spLocks/>
          </p:cNvSpPr>
          <p:nvPr/>
        </p:nvSpPr>
        <p:spPr bwMode="auto">
          <a:xfrm>
            <a:off x="2276476" y="5718176"/>
            <a:ext cx="136525" cy="34925"/>
          </a:xfrm>
          <a:custGeom>
            <a:avLst/>
            <a:gdLst>
              <a:gd name="T0" fmla="*/ 0 w 86"/>
              <a:gd name="T1" fmla="*/ 2147483646 h 22"/>
              <a:gd name="T2" fmla="*/ 2147483646 w 86"/>
              <a:gd name="T3" fmla="*/ 2147483646 h 22"/>
              <a:gd name="T4" fmla="*/ 2147483646 w 86"/>
              <a:gd name="T5" fmla="*/ 2147483646 h 22"/>
              <a:gd name="T6" fmla="*/ 2147483646 w 86"/>
              <a:gd name="T7" fmla="*/ 2147483646 h 22"/>
              <a:gd name="T8" fmla="*/ 2147483646 w 86"/>
              <a:gd name="T9" fmla="*/ 0 h 22"/>
              <a:gd name="T10" fmla="*/ 0 w 86"/>
              <a:gd name="T11" fmla="*/ 2147483646 h 22"/>
              <a:gd name="T12" fmla="*/ 0 60000 65536"/>
              <a:gd name="T13" fmla="*/ 0 60000 65536"/>
              <a:gd name="T14" fmla="*/ 0 60000 65536"/>
              <a:gd name="T15" fmla="*/ 0 60000 65536"/>
              <a:gd name="T16" fmla="*/ 0 60000 65536"/>
              <a:gd name="T17" fmla="*/ 0 60000 65536"/>
              <a:gd name="T18" fmla="*/ 0 w 86"/>
              <a:gd name="T19" fmla="*/ 0 h 22"/>
              <a:gd name="T20" fmla="*/ 86 w 86"/>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86" h="22">
                <a:moveTo>
                  <a:pt x="0" y="19"/>
                </a:moveTo>
                <a:lnTo>
                  <a:pt x="39" y="22"/>
                </a:lnTo>
                <a:lnTo>
                  <a:pt x="60" y="22"/>
                </a:lnTo>
                <a:lnTo>
                  <a:pt x="77" y="15"/>
                </a:lnTo>
                <a:lnTo>
                  <a:pt x="86" y="0"/>
                </a:lnTo>
                <a:lnTo>
                  <a:pt x="0" y="1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4" name="Freeform 187">
            <a:extLst>
              <a:ext uri="{FF2B5EF4-FFF2-40B4-BE49-F238E27FC236}">
                <a16:creationId xmlns:a16="http://schemas.microsoft.com/office/drawing/2014/main" id="{40429DF3-38E0-4289-8713-BF91C69F5D0A}"/>
              </a:ext>
            </a:extLst>
          </p:cNvPr>
          <p:cNvSpPr>
            <a:spLocks/>
          </p:cNvSpPr>
          <p:nvPr/>
        </p:nvSpPr>
        <p:spPr bwMode="auto">
          <a:xfrm>
            <a:off x="2276476" y="5718176"/>
            <a:ext cx="136525" cy="34925"/>
          </a:xfrm>
          <a:custGeom>
            <a:avLst/>
            <a:gdLst>
              <a:gd name="T0" fmla="*/ 0 w 86"/>
              <a:gd name="T1" fmla="*/ 2147483646 h 22"/>
              <a:gd name="T2" fmla="*/ 2147483646 w 86"/>
              <a:gd name="T3" fmla="*/ 2147483646 h 22"/>
              <a:gd name="T4" fmla="*/ 2147483646 w 86"/>
              <a:gd name="T5" fmla="*/ 2147483646 h 22"/>
              <a:gd name="T6" fmla="*/ 2147483646 w 86"/>
              <a:gd name="T7" fmla="*/ 2147483646 h 22"/>
              <a:gd name="T8" fmla="*/ 2147483646 w 86"/>
              <a:gd name="T9" fmla="*/ 0 h 22"/>
              <a:gd name="T10" fmla="*/ 0 60000 65536"/>
              <a:gd name="T11" fmla="*/ 0 60000 65536"/>
              <a:gd name="T12" fmla="*/ 0 60000 65536"/>
              <a:gd name="T13" fmla="*/ 0 60000 65536"/>
              <a:gd name="T14" fmla="*/ 0 60000 65536"/>
              <a:gd name="T15" fmla="*/ 0 w 86"/>
              <a:gd name="T16" fmla="*/ 0 h 22"/>
              <a:gd name="T17" fmla="*/ 86 w 86"/>
              <a:gd name="T18" fmla="*/ 22 h 22"/>
            </a:gdLst>
            <a:ahLst/>
            <a:cxnLst>
              <a:cxn ang="T10">
                <a:pos x="T0" y="T1"/>
              </a:cxn>
              <a:cxn ang="T11">
                <a:pos x="T2" y="T3"/>
              </a:cxn>
              <a:cxn ang="T12">
                <a:pos x="T4" y="T5"/>
              </a:cxn>
              <a:cxn ang="T13">
                <a:pos x="T6" y="T7"/>
              </a:cxn>
              <a:cxn ang="T14">
                <a:pos x="T8" y="T9"/>
              </a:cxn>
            </a:cxnLst>
            <a:rect l="T15" t="T16" r="T17" b="T18"/>
            <a:pathLst>
              <a:path w="86" h="22">
                <a:moveTo>
                  <a:pt x="0" y="19"/>
                </a:moveTo>
                <a:lnTo>
                  <a:pt x="39" y="22"/>
                </a:lnTo>
                <a:lnTo>
                  <a:pt x="60" y="22"/>
                </a:lnTo>
                <a:lnTo>
                  <a:pt x="77" y="15"/>
                </a:lnTo>
                <a:lnTo>
                  <a:pt x="86" y="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5" name="Freeform 188">
            <a:extLst>
              <a:ext uri="{FF2B5EF4-FFF2-40B4-BE49-F238E27FC236}">
                <a16:creationId xmlns:a16="http://schemas.microsoft.com/office/drawing/2014/main" id="{967B0569-904C-433F-847D-C2B89B394E0A}"/>
              </a:ext>
            </a:extLst>
          </p:cNvPr>
          <p:cNvSpPr>
            <a:spLocks/>
          </p:cNvSpPr>
          <p:nvPr/>
        </p:nvSpPr>
        <p:spPr bwMode="auto">
          <a:xfrm>
            <a:off x="2166938" y="5213351"/>
            <a:ext cx="239712" cy="252413"/>
          </a:xfrm>
          <a:custGeom>
            <a:avLst/>
            <a:gdLst>
              <a:gd name="T0" fmla="*/ 2147483646 w 151"/>
              <a:gd name="T1" fmla="*/ 0 h 159"/>
              <a:gd name="T2" fmla="*/ 0 w 151"/>
              <a:gd name="T3" fmla="*/ 2147483646 h 159"/>
              <a:gd name="T4" fmla="*/ 0 w 151"/>
              <a:gd name="T5" fmla="*/ 2147483646 h 159"/>
              <a:gd name="T6" fmla="*/ 0 w 151"/>
              <a:gd name="T7" fmla="*/ 2147483646 h 159"/>
              <a:gd name="T8" fmla="*/ 2147483646 w 151"/>
              <a:gd name="T9" fmla="*/ 2147483646 h 159"/>
              <a:gd name="T10" fmla="*/ 2147483646 w 151"/>
              <a:gd name="T11" fmla="*/ 2147483646 h 159"/>
              <a:gd name="T12" fmla="*/ 2147483646 w 151"/>
              <a:gd name="T13" fmla="*/ 2147483646 h 159"/>
              <a:gd name="T14" fmla="*/ 2147483646 w 151"/>
              <a:gd name="T15" fmla="*/ 2147483646 h 159"/>
              <a:gd name="T16" fmla="*/ 2147483646 w 151"/>
              <a:gd name="T17" fmla="*/ 2147483646 h 159"/>
              <a:gd name="T18" fmla="*/ 2147483646 w 151"/>
              <a:gd name="T19" fmla="*/ 2147483646 h 159"/>
              <a:gd name="T20" fmla="*/ 2147483646 w 151"/>
              <a:gd name="T21" fmla="*/ 2147483646 h 159"/>
              <a:gd name="T22" fmla="*/ 2147483646 w 151"/>
              <a:gd name="T23" fmla="*/ 2147483646 h 159"/>
              <a:gd name="T24" fmla="*/ 2147483646 w 151"/>
              <a:gd name="T25" fmla="*/ 2147483646 h 159"/>
              <a:gd name="T26" fmla="*/ 2147483646 w 151"/>
              <a:gd name="T27" fmla="*/ 2147483646 h 159"/>
              <a:gd name="T28" fmla="*/ 2147483646 w 151"/>
              <a:gd name="T29" fmla="*/ 2147483646 h 159"/>
              <a:gd name="T30" fmla="*/ 2147483646 w 151"/>
              <a:gd name="T31" fmla="*/ 2147483646 h 159"/>
              <a:gd name="T32" fmla="*/ 2147483646 w 151"/>
              <a:gd name="T33" fmla="*/ 2147483646 h 159"/>
              <a:gd name="T34" fmla="*/ 2147483646 w 151"/>
              <a:gd name="T35" fmla="*/ 2147483646 h 159"/>
              <a:gd name="T36" fmla="*/ 2147483646 w 151"/>
              <a:gd name="T37" fmla="*/ 0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159"/>
              <a:gd name="T59" fmla="*/ 151 w 151"/>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159">
                <a:moveTo>
                  <a:pt x="9" y="0"/>
                </a:moveTo>
                <a:lnTo>
                  <a:pt x="0" y="23"/>
                </a:lnTo>
                <a:lnTo>
                  <a:pt x="0" y="53"/>
                </a:lnTo>
                <a:lnTo>
                  <a:pt x="0" y="87"/>
                </a:lnTo>
                <a:lnTo>
                  <a:pt x="9" y="114"/>
                </a:lnTo>
                <a:lnTo>
                  <a:pt x="22" y="140"/>
                </a:lnTo>
                <a:lnTo>
                  <a:pt x="48" y="155"/>
                </a:lnTo>
                <a:lnTo>
                  <a:pt x="78" y="159"/>
                </a:lnTo>
                <a:lnTo>
                  <a:pt x="95" y="159"/>
                </a:lnTo>
                <a:lnTo>
                  <a:pt x="121" y="152"/>
                </a:lnTo>
                <a:lnTo>
                  <a:pt x="133" y="140"/>
                </a:lnTo>
                <a:lnTo>
                  <a:pt x="146" y="133"/>
                </a:lnTo>
                <a:lnTo>
                  <a:pt x="151" y="121"/>
                </a:lnTo>
                <a:lnTo>
                  <a:pt x="151" y="110"/>
                </a:lnTo>
                <a:lnTo>
                  <a:pt x="146" y="87"/>
                </a:lnTo>
                <a:lnTo>
                  <a:pt x="125" y="61"/>
                </a:lnTo>
                <a:lnTo>
                  <a:pt x="65" y="19"/>
                </a:lnTo>
                <a:lnTo>
                  <a:pt x="35" y="4"/>
                </a:lnTo>
                <a:lnTo>
                  <a:pt x="9"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6" name="Freeform 189">
            <a:extLst>
              <a:ext uri="{FF2B5EF4-FFF2-40B4-BE49-F238E27FC236}">
                <a16:creationId xmlns:a16="http://schemas.microsoft.com/office/drawing/2014/main" id="{FE849DCD-3F96-459A-B724-C735D43F53EB}"/>
              </a:ext>
            </a:extLst>
          </p:cNvPr>
          <p:cNvSpPr>
            <a:spLocks/>
          </p:cNvSpPr>
          <p:nvPr/>
        </p:nvSpPr>
        <p:spPr bwMode="auto">
          <a:xfrm>
            <a:off x="2228851" y="5273676"/>
            <a:ext cx="74613" cy="138113"/>
          </a:xfrm>
          <a:custGeom>
            <a:avLst/>
            <a:gdLst>
              <a:gd name="T0" fmla="*/ 0 w 47"/>
              <a:gd name="T1" fmla="*/ 0 h 87"/>
              <a:gd name="T2" fmla="*/ 2147483646 w 47"/>
              <a:gd name="T3" fmla="*/ 2147483646 h 87"/>
              <a:gd name="T4" fmla="*/ 2147483646 w 47"/>
              <a:gd name="T5" fmla="*/ 2147483646 h 87"/>
              <a:gd name="T6" fmla="*/ 2147483646 w 47"/>
              <a:gd name="T7" fmla="*/ 2147483646 h 87"/>
              <a:gd name="T8" fmla="*/ 2147483646 w 47"/>
              <a:gd name="T9" fmla="*/ 2147483646 h 87"/>
              <a:gd name="T10" fmla="*/ 0 w 47"/>
              <a:gd name="T11" fmla="*/ 0 h 87"/>
              <a:gd name="T12" fmla="*/ 0 60000 65536"/>
              <a:gd name="T13" fmla="*/ 0 60000 65536"/>
              <a:gd name="T14" fmla="*/ 0 60000 65536"/>
              <a:gd name="T15" fmla="*/ 0 60000 65536"/>
              <a:gd name="T16" fmla="*/ 0 60000 65536"/>
              <a:gd name="T17" fmla="*/ 0 60000 65536"/>
              <a:gd name="T18" fmla="*/ 0 w 47"/>
              <a:gd name="T19" fmla="*/ 0 h 87"/>
              <a:gd name="T20" fmla="*/ 47 w 47"/>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47" h="87">
                <a:moveTo>
                  <a:pt x="0" y="0"/>
                </a:moveTo>
                <a:lnTo>
                  <a:pt x="9" y="49"/>
                </a:lnTo>
                <a:lnTo>
                  <a:pt x="17" y="72"/>
                </a:lnTo>
                <a:lnTo>
                  <a:pt x="30" y="80"/>
                </a:lnTo>
                <a:lnTo>
                  <a:pt x="47" y="8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7" name="Freeform 190">
            <a:extLst>
              <a:ext uri="{FF2B5EF4-FFF2-40B4-BE49-F238E27FC236}">
                <a16:creationId xmlns:a16="http://schemas.microsoft.com/office/drawing/2014/main" id="{F689F4F8-8367-4860-9E76-A0DFBD67703C}"/>
              </a:ext>
            </a:extLst>
          </p:cNvPr>
          <p:cNvSpPr>
            <a:spLocks/>
          </p:cNvSpPr>
          <p:nvPr/>
        </p:nvSpPr>
        <p:spPr bwMode="auto">
          <a:xfrm>
            <a:off x="2228851" y="5273676"/>
            <a:ext cx="74613" cy="138113"/>
          </a:xfrm>
          <a:custGeom>
            <a:avLst/>
            <a:gdLst>
              <a:gd name="T0" fmla="*/ 0 w 47"/>
              <a:gd name="T1" fmla="*/ 0 h 87"/>
              <a:gd name="T2" fmla="*/ 2147483646 w 47"/>
              <a:gd name="T3" fmla="*/ 2147483646 h 87"/>
              <a:gd name="T4" fmla="*/ 2147483646 w 47"/>
              <a:gd name="T5" fmla="*/ 2147483646 h 87"/>
              <a:gd name="T6" fmla="*/ 2147483646 w 47"/>
              <a:gd name="T7" fmla="*/ 2147483646 h 87"/>
              <a:gd name="T8" fmla="*/ 2147483646 w 47"/>
              <a:gd name="T9" fmla="*/ 2147483646 h 87"/>
              <a:gd name="T10" fmla="*/ 0 60000 65536"/>
              <a:gd name="T11" fmla="*/ 0 60000 65536"/>
              <a:gd name="T12" fmla="*/ 0 60000 65536"/>
              <a:gd name="T13" fmla="*/ 0 60000 65536"/>
              <a:gd name="T14" fmla="*/ 0 60000 65536"/>
              <a:gd name="T15" fmla="*/ 0 w 47"/>
              <a:gd name="T16" fmla="*/ 0 h 87"/>
              <a:gd name="T17" fmla="*/ 47 w 47"/>
              <a:gd name="T18" fmla="*/ 87 h 87"/>
            </a:gdLst>
            <a:ahLst/>
            <a:cxnLst>
              <a:cxn ang="T10">
                <a:pos x="T0" y="T1"/>
              </a:cxn>
              <a:cxn ang="T11">
                <a:pos x="T2" y="T3"/>
              </a:cxn>
              <a:cxn ang="T12">
                <a:pos x="T4" y="T5"/>
              </a:cxn>
              <a:cxn ang="T13">
                <a:pos x="T6" y="T7"/>
              </a:cxn>
              <a:cxn ang="T14">
                <a:pos x="T8" y="T9"/>
              </a:cxn>
            </a:cxnLst>
            <a:rect l="T15" t="T16" r="T17" b="T18"/>
            <a:pathLst>
              <a:path w="47" h="87">
                <a:moveTo>
                  <a:pt x="0" y="0"/>
                </a:moveTo>
                <a:lnTo>
                  <a:pt x="9" y="49"/>
                </a:lnTo>
                <a:lnTo>
                  <a:pt x="17" y="72"/>
                </a:lnTo>
                <a:lnTo>
                  <a:pt x="30" y="80"/>
                </a:lnTo>
                <a:lnTo>
                  <a:pt x="47" y="87"/>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8" name="Freeform 191">
            <a:extLst>
              <a:ext uri="{FF2B5EF4-FFF2-40B4-BE49-F238E27FC236}">
                <a16:creationId xmlns:a16="http://schemas.microsoft.com/office/drawing/2014/main" id="{30D12973-B43A-46E9-93E2-20BB4D8FCFFA}"/>
              </a:ext>
            </a:extLst>
          </p:cNvPr>
          <p:cNvSpPr>
            <a:spLocks/>
          </p:cNvSpPr>
          <p:nvPr/>
        </p:nvSpPr>
        <p:spPr bwMode="auto">
          <a:xfrm>
            <a:off x="4676775" y="6102350"/>
            <a:ext cx="293688" cy="71438"/>
          </a:xfrm>
          <a:custGeom>
            <a:avLst/>
            <a:gdLst>
              <a:gd name="T0" fmla="*/ 2147483646 w 185"/>
              <a:gd name="T1" fmla="*/ 2147483646 h 45"/>
              <a:gd name="T2" fmla="*/ 2147483646 w 185"/>
              <a:gd name="T3" fmla="*/ 2147483646 h 45"/>
              <a:gd name="T4" fmla="*/ 2147483646 w 185"/>
              <a:gd name="T5" fmla="*/ 2147483646 h 45"/>
              <a:gd name="T6" fmla="*/ 2147483646 w 185"/>
              <a:gd name="T7" fmla="*/ 2147483646 h 45"/>
              <a:gd name="T8" fmla="*/ 2147483646 w 185"/>
              <a:gd name="T9" fmla="*/ 2147483646 h 45"/>
              <a:gd name="T10" fmla="*/ 2147483646 w 185"/>
              <a:gd name="T11" fmla="*/ 2147483646 h 45"/>
              <a:gd name="T12" fmla="*/ 2147483646 w 185"/>
              <a:gd name="T13" fmla="*/ 2147483646 h 45"/>
              <a:gd name="T14" fmla="*/ 0 w 185"/>
              <a:gd name="T15" fmla="*/ 2147483646 h 45"/>
              <a:gd name="T16" fmla="*/ 2147483646 w 185"/>
              <a:gd name="T17" fmla="*/ 2147483646 h 45"/>
              <a:gd name="T18" fmla="*/ 2147483646 w 185"/>
              <a:gd name="T19" fmla="*/ 2147483646 h 45"/>
              <a:gd name="T20" fmla="*/ 2147483646 w 185"/>
              <a:gd name="T21" fmla="*/ 0 h 45"/>
              <a:gd name="T22" fmla="*/ 2147483646 w 185"/>
              <a:gd name="T23" fmla="*/ 2147483646 h 45"/>
              <a:gd name="T24" fmla="*/ 2147483646 w 185"/>
              <a:gd name="T25" fmla="*/ 2147483646 h 45"/>
              <a:gd name="T26" fmla="*/ 2147483646 w 185"/>
              <a:gd name="T27" fmla="*/ 2147483646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45"/>
              <a:gd name="T44" fmla="*/ 185 w 185"/>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45">
                <a:moveTo>
                  <a:pt x="185" y="26"/>
                </a:moveTo>
                <a:lnTo>
                  <a:pt x="180" y="34"/>
                </a:lnTo>
                <a:lnTo>
                  <a:pt x="167" y="41"/>
                </a:lnTo>
                <a:lnTo>
                  <a:pt x="142" y="45"/>
                </a:lnTo>
                <a:lnTo>
                  <a:pt x="116" y="45"/>
                </a:lnTo>
                <a:lnTo>
                  <a:pt x="51" y="41"/>
                </a:lnTo>
                <a:lnTo>
                  <a:pt x="21" y="34"/>
                </a:lnTo>
                <a:lnTo>
                  <a:pt x="0" y="26"/>
                </a:lnTo>
                <a:lnTo>
                  <a:pt x="47" y="11"/>
                </a:lnTo>
                <a:lnTo>
                  <a:pt x="103" y="3"/>
                </a:lnTo>
                <a:lnTo>
                  <a:pt x="124" y="0"/>
                </a:lnTo>
                <a:lnTo>
                  <a:pt x="150" y="3"/>
                </a:lnTo>
                <a:lnTo>
                  <a:pt x="167" y="11"/>
                </a:lnTo>
                <a:lnTo>
                  <a:pt x="185"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9" name="Freeform 192">
            <a:extLst>
              <a:ext uri="{FF2B5EF4-FFF2-40B4-BE49-F238E27FC236}">
                <a16:creationId xmlns:a16="http://schemas.microsoft.com/office/drawing/2014/main" id="{AB16BE8D-4412-4517-8745-005C778F3429}"/>
              </a:ext>
            </a:extLst>
          </p:cNvPr>
          <p:cNvSpPr>
            <a:spLocks/>
          </p:cNvSpPr>
          <p:nvPr/>
        </p:nvSpPr>
        <p:spPr bwMode="auto">
          <a:xfrm>
            <a:off x="4641850" y="6167438"/>
            <a:ext cx="260350" cy="144462"/>
          </a:xfrm>
          <a:custGeom>
            <a:avLst/>
            <a:gdLst>
              <a:gd name="T0" fmla="*/ 2147483646 w 164"/>
              <a:gd name="T1" fmla="*/ 2147483646 h 91"/>
              <a:gd name="T2" fmla="*/ 2147483646 w 164"/>
              <a:gd name="T3" fmla="*/ 2147483646 h 91"/>
              <a:gd name="T4" fmla="*/ 2147483646 w 164"/>
              <a:gd name="T5" fmla="*/ 2147483646 h 91"/>
              <a:gd name="T6" fmla="*/ 2147483646 w 164"/>
              <a:gd name="T7" fmla="*/ 2147483646 h 91"/>
              <a:gd name="T8" fmla="*/ 2147483646 w 164"/>
              <a:gd name="T9" fmla="*/ 2147483646 h 91"/>
              <a:gd name="T10" fmla="*/ 2147483646 w 164"/>
              <a:gd name="T11" fmla="*/ 2147483646 h 91"/>
              <a:gd name="T12" fmla="*/ 2147483646 w 164"/>
              <a:gd name="T13" fmla="*/ 2147483646 h 91"/>
              <a:gd name="T14" fmla="*/ 0 w 164"/>
              <a:gd name="T15" fmla="*/ 2147483646 h 91"/>
              <a:gd name="T16" fmla="*/ 2147483646 w 164"/>
              <a:gd name="T17" fmla="*/ 2147483646 h 91"/>
              <a:gd name="T18" fmla="*/ 2147483646 w 164"/>
              <a:gd name="T19" fmla="*/ 2147483646 h 91"/>
              <a:gd name="T20" fmla="*/ 2147483646 w 164"/>
              <a:gd name="T21" fmla="*/ 2147483646 h 91"/>
              <a:gd name="T22" fmla="*/ 2147483646 w 164"/>
              <a:gd name="T23" fmla="*/ 2147483646 h 91"/>
              <a:gd name="T24" fmla="*/ 2147483646 w 164"/>
              <a:gd name="T25" fmla="*/ 0 h 91"/>
              <a:gd name="T26" fmla="*/ 2147483646 w 164"/>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4"/>
              <a:gd name="T43" fmla="*/ 0 h 91"/>
              <a:gd name="T44" fmla="*/ 164 w 164"/>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4" h="91">
                <a:moveTo>
                  <a:pt x="159" y="8"/>
                </a:moveTo>
                <a:lnTo>
                  <a:pt x="164" y="15"/>
                </a:lnTo>
                <a:lnTo>
                  <a:pt x="155" y="27"/>
                </a:lnTo>
                <a:lnTo>
                  <a:pt x="138" y="42"/>
                </a:lnTo>
                <a:lnTo>
                  <a:pt x="112" y="57"/>
                </a:lnTo>
                <a:lnTo>
                  <a:pt x="56" y="83"/>
                </a:lnTo>
                <a:lnTo>
                  <a:pt x="26" y="91"/>
                </a:lnTo>
                <a:lnTo>
                  <a:pt x="0" y="91"/>
                </a:lnTo>
                <a:lnTo>
                  <a:pt x="35" y="57"/>
                </a:lnTo>
                <a:lnTo>
                  <a:pt x="73" y="23"/>
                </a:lnTo>
                <a:lnTo>
                  <a:pt x="95" y="11"/>
                </a:lnTo>
                <a:lnTo>
                  <a:pt x="116" y="4"/>
                </a:lnTo>
                <a:lnTo>
                  <a:pt x="138" y="0"/>
                </a:lnTo>
                <a:lnTo>
                  <a:pt x="159"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0" name="Freeform 193">
            <a:extLst>
              <a:ext uri="{FF2B5EF4-FFF2-40B4-BE49-F238E27FC236}">
                <a16:creationId xmlns:a16="http://schemas.microsoft.com/office/drawing/2014/main" id="{6E5E4414-230E-4406-82C3-4594F8A2FFE1}"/>
              </a:ext>
            </a:extLst>
          </p:cNvPr>
          <p:cNvSpPr>
            <a:spLocks/>
          </p:cNvSpPr>
          <p:nvPr/>
        </p:nvSpPr>
        <p:spPr bwMode="auto">
          <a:xfrm>
            <a:off x="5030788" y="6288088"/>
            <a:ext cx="82550" cy="112712"/>
          </a:xfrm>
          <a:custGeom>
            <a:avLst/>
            <a:gdLst>
              <a:gd name="T0" fmla="*/ 2147483646 w 52"/>
              <a:gd name="T1" fmla="*/ 0 h 71"/>
              <a:gd name="T2" fmla="*/ 0 w 52"/>
              <a:gd name="T3" fmla="*/ 2147483646 h 71"/>
              <a:gd name="T4" fmla="*/ 2147483646 w 52"/>
              <a:gd name="T5" fmla="*/ 2147483646 h 71"/>
              <a:gd name="T6" fmla="*/ 2147483646 w 52"/>
              <a:gd name="T7" fmla="*/ 2147483646 h 71"/>
              <a:gd name="T8" fmla="*/ 2147483646 w 52"/>
              <a:gd name="T9" fmla="*/ 2147483646 h 71"/>
              <a:gd name="T10" fmla="*/ 2147483646 w 52"/>
              <a:gd name="T11" fmla="*/ 2147483646 h 71"/>
              <a:gd name="T12" fmla="*/ 2147483646 w 52"/>
              <a:gd name="T13" fmla="*/ 2147483646 h 71"/>
              <a:gd name="T14" fmla="*/ 2147483646 w 52"/>
              <a:gd name="T15" fmla="*/ 2147483646 h 71"/>
              <a:gd name="T16" fmla="*/ 2147483646 w 52"/>
              <a:gd name="T17" fmla="*/ 2147483646 h 71"/>
              <a:gd name="T18" fmla="*/ 2147483646 w 52"/>
              <a:gd name="T19" fmla="*/ 2147483646 h 71"/>
              <a:gd name="T20" fmla="*/ 2147483646 w 52"/>
              <a:gd name="T21" fmla="*/ 2147483646 h 71"/>
              <a:gd name="T22" fmla="*/ 2147483646 w 52"/>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71"/>
              <a:gd name="T38" fmla="*/ 52 w 5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71">
                <a:moveTo>
                  <a:pt x="5" y="0"/>
                </a:moveTo>
                <a:lnTo>
                  <a:pt x="0" y="19"/>
                </a:lnTo>
                <a:lnTo>
                  <a:pt x="5" y="26"/>
                </a:lnTo>
                <a:lnTo>
                  <a:pt x="13" y="34"/>
                </a:lnTo>
                <a:lnTo>
                  <a:pt x="39" y="45"/>
                </a:lnTo>
                <a:lnTo>
                  <a:pt x="48" y="56"/>
                </a:lnTo>
                <a:lnTo>
                  <a:pt x="52" y="71"/>
                </a:lnTo>
                <a:lnTo>
                  <a:pt x="52" y="45"/>
                </a:lnTo>
                <a:lnTo>
                  <a:pt x="52" y="26"/>
                </a:lnTo>
                <a:lnTo>
                  <a:pt x="39" y="11"/>
                </a:lnTo>
                <a:lnTo>
                  <a:pt x="26" y="3"/>
                </a:lnTo>
                <a:lnTo>
                  <a:pt x="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1" name="Freeform 194">
            <a:extLst>
              <a:ext uri="{FF2B5EF4-FFF2-40B4-BE49-F238E27FC236}">
                <a16:creationId xmlns:a16="http://schemas.microsoft.com/office/drawing/2014/main" id="{8B37F8C4-B7A4-4825-8B48-337FFA9B022C}"/>
              </a:ext>
            </a:extLst>
          </p:cNvPr>
          <p:cNvSpPr>
            <a:spLocks/>
          </p:cNvSpPr>
          <p:nvPr/>
        </p:nvSpPr>
        <p:spPr bwMode="auto">
          <a:xfrm>
            <a:off x="5113338" y="5994401"/>
            <a:ext cx="74612" cy="119063"/>
          </a:xfrm>
          <a:custGeom>
            <a:avLst/>
            <a:gdLst>
              <a:gd name="T0" fmla="*/ 2147483646 w 47"/>
              <a:gd name="T1" fmla="*/ 2147483646 h 75"/>
              <a:gd name="T2" fmla="*/ 2147483646 w 47"/>
              <a:gd name="T3" fmla="*/ 2147483646 h 75"/>
              <a:gd name="T4" fmla="*/ 2147483646 w 47"/>
              <a:gd name="T5" fmla="*/ 2147483646 h 75"/>
              <a:gd name="T6" fmla="*/ 2147483646 w 47"/>
              <a:gd name="T7" fmla="*/ 2147483646 h 75"/>
              <a:gd name="T8" fmla="*/ 0 w 47"/>
              <a:gd name="T9" fmla="*/ 0 h 75"/>
              <a:gd name="T10" fmla="*/ 0 w 47"/>
              <a:gd name="T11" fmla="*/ 2147483646 h 75"/>
              <a:gd name="T12" fmla="*/ 2147483646 w 47"/>
              <a:gd name="T13" fmla="*/ 2147483646 h 75"/>
              <a:gd name="T14" fmla="*/ 2147483646 w 47"/>
              <a:gd name="T15" fmla="*/ 2147483646 h 75"/>
              <a:gd name="T16" fmla="*/ 2147483646 w 47"/>
              <a:gd name="T17" fmla="*/ 2147483646 h 75"/>
              <a:gd name="T18" fmla="*/ 2147483646 w 47"/>
              <a:gd name="T19" fmla="*/ 2147483646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5"/>
              <a:gd name="T32" fmla="*/ 47 w 47"/>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5">
                <a:moveTo>
                  <a:pt x="47" y="75"/>
                </a:moveTo>
                <a:lnTo>
                  <a:pt x="47" y="49"/>
                </a:lnTo>
                <a:lnTo>
                  <a:pt x="38" y="30"/>
                </a:lnTo>
                <a:lnTo>
                  <a:pt x="21" y="11"/>
                </a:lnTo>
                <a:lnTo>
                  <a:pt x="0" y="0"/>
                </a:lnTo>
                <a:lnTo>
                  <a:pt x="0" y="22"/>
                </a:lnTo>
                <a:lnTo>
                  <a:pt x="4" y="49"/>
                </a:lnTo>
                <a:lnTo>
                  <a:pt x="17" y="68"/>
                </a:lnTo>
                <a:lnTo>
                  <a:pt x="30" y="75"/>
                </a:lnTo>
                <a:lnTo>
                  <a:pt x="47" y="7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2" name="Freeform 195">
            <a:extLst>
              <a:ext uri="{FF2B5EF4-FFF2-40B4-BE49-F238E27FC236}">
                <a16:creationId xmlns:a16="http://schemas.microsoft.com/office/drawing/2014/main" id="{3600AD1F-CF10-4DAD-AC77-976A5047AB6A}"/>
              </a:ext>
            </a:extLst>
          </p:cNvPr>
          <p:cNvSpPr>
            <a:spLocks/>
          </p:cNvSpPr>
          <p:nvPr/>
        </p:nvSpPr>
        <p:spPr bwMode="auto">
          <a:xfrm>
            <a:off x="5849938" y="5819776"/>
            <a:ext cx="88900" cy="138113"/>
          </a:xfrm>
          <a:custGeom>
            <a:avLst/>
            <a:gdLst>
              <a:gd name="T0" fmla="*/ 2147483646 w 56"/>
              <a:gd name="T1" fmla="*/ 2147483646 h 87"/>
              <a:gd name="T2" fmla="*/ 2147483646 w 56"/>
              <a:gd name="T3" fmla="*/ 2147483646 h 87"/>
              <a:gd name="T4" fmla="*/ 2147483646 w 56"/>
              <a:gd name="T5" fmla="*/ 2147483646 h 87"/>
              <a:gd name="T6" fmla="*/ 2147483646 w 56"/>
              <a:gd name="T7" fmla="*/ 2147483646 h 87"/>
              <a:gd name="T8" fmla="*/ 2147483646 w 56"/>
              <a:gd name="T9" fmla="*/ 2147483646 h 87"/>
              <a:gd name="T10" fmla="*/ 2147483646 w 56"/>
              <a:gd name="T11" fmla="*/ 2147483646 h 87"/>
              <a:gd name="T12" fmla="*/ 2147483646 w 56"/>
              <a:gd name="T13" fmla="*/ 0 h 87"/>
              <a:gd name="T14" fmla="*/ 0 w 56"/>
              <a:gd name="T15" fmla="*/ 2147483646 h 87"/>
              <a:gd name="T16" fmla="*/ 2147483646 w 56"/>
              <a:gd name="T17" fmla="*/ 2147483646 h 87"/>
              <a:gd name="T18" fmla="*/ 2147483646 w 56"/>
              <a:gd name="T19" fmla="*/ 2147483646 h 87"/>
              <a:gd name="T20" fmla="*/ 2147483646 w 56"/>
              <a:gd name="T21" fmla="*/ 2147483646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87"/>
              <a:gd name="T35" fmla="*/ 56 w 56"/>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87">
                <a:moveTo>
                  <a:pt x="43" y="87"/>
                </a:moveTo>
                <a:lnTo>
                  <a:pt x="56" y="64"/>
                </a:lnTo>
                <a:lnTo>
                  <a:pt x="51" y="53"/>
                </a:lnTo>
                <a:lnTo>
                  <a:pt x="43" y="42"/>
                </a:lnTo>
                <a:lnTo>
                  <a:pt x="13" y="19"/>
                </a:lnTo>
                <a:lnTo>
                  <a:pt x="4" y="8"/>
                </a:lnTo>
                <a:lnTo>
                  <a:pt x="4" y="0"/>
                </a:lnTo>
                <a:lnTo>
                  <a:pt x="0" y="30"/>
                </a:lnTo>
                <a:lnTo>
                  <a:pt x="4" y="57"/>
                </a:lnTo>
                <a:lnTo>
                  <a:pt x="17" y="76"/>
                </a:lnTo>
                <a:lnTo>
                  <a:pt x="43" y="87"/>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3" name="Freeform 196">
            <a:extLst>
              <a:ext uri="{FF2B5EF4-FFF2-40B4-BE49-F238E27FC236}">
                <a16:creationId xmlns:a16="http://schemas.microsoft.com/office/drawing/2014/main" id="{46D2F6E8-380E-418D-AB02-02AFBFC9A5C8}"/>
              </a:ext>
            </a:extLst>
          </p:cNvPr>
          <p:cNvSpPr>
            <a:spLocks/>
          </p:cNvSpPr>
          <p:nvPr/>
        </p:nvSpPr>
        <p:spPr bwMode="auto">
          <a:xfrm>
            <a:off x="1935163" y="4403725"/>
            <a:ext cx="246062" cy="90488"/>
          </a:xfrm>
          <a:custGeom>
            <a:avLst/>
            <a:gdLst>
              <a:gd name="T0" fmla="*/ 2147483646 w 155"/>
              <a:gd name="T1" fmla="*/ 2147483646 h 57"/>
              <a:gd name="T2" fmla="*/ 2147483646 w 155"/>
              <a:gd name="T3" fmla="*/ 2147483646 h 57"/>
              <a:gd name="T4" fmla="*/ 2147483646 w 155"/>
              <a:gd name="T5" fmla="*/ 2147483646 h 57"/>
              <a:gd name="T6" fmla="*/ 2147483646 w 155"/>
              <a:gd name="T7" fmla="*/ 2147483646 h 57"/>
              <a:gd name="T8" fmla="*/ 2147483646 w 155"/>
              <a:gd name="T9" fmla="*/ 2147483646 h 57"/>
              <a:gd name="T10" fmla="*/ 2147483646 w 155"/>
              <a:gd name="T11" fmla="*/ 2147483646 h 57"/>
              <a:gd name="T12" fmla="*/ 2147483646 w 155"/>
              <a:gd name="T13" fmla="*/ 2147483646 h 57"/>
              <a:gd name="T14" fmla="*/ 2147483646 w 155"/>
              <a:gd name="T15" fmla="*/ 0 h 57"/>
              <a:gd name="T16" fmla="*/ 0 w 155"/>
              <a:gd name="T17" fmla="*/ 2147483646 h 57"/>
              <a:gd name="T18" fmla="*/ 2147483646 w 155"/>
              <a:gd name="T19" fmla="*/ 2147483646 h 57"/>
              <a:gd name="T20" fmla="*/ 2147483646 w 155"/>
              <a:gd name="T21" fmla="*/ 2147483646 h 57"/>
              <a:gd name="T22" fmla="*/ 2147483646 w 155"/>
              <a:gd name="T23" fmla="*/ 2147483646 h 57"/>
              <a:gd name="T24" fmla="*/ 2147483646 w 155"/>
              <a:gd name="T25" fmla="*/ 2147483646 h 57"/>
              <a:gd name="T26" fmla="*/ 2147483646 w 155"/>
              <a:gd name="T27" fmla="*/ 2147483646 h 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5"/>
              <a:gd name="T43" fmla="*/ 0 h 57"/>
              <a:gd name="T44" fmla="*/ 155 w 155"/>
              <a:gd name="T45" fmla="*/ 57 h 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5" h="57">
                <a:moveTo>
                  <a:pt x="155" y="53"/>
                </a:moveTo>
                <a:lnTo>
                  <a:pt x="155" y="46"/>
                </a:lnTo>
                <a:lnTo>
                  <a:pt x="151" y="34"/>
                </a:lnTo>
                <a:lnTo>
                  <a:pt x="142" y="27"/>
                </a:lnTo>
                <a:lnTo>
                  <a:pt x="125" y="16"/>
                </a:lnTo>
                <a:lnTo>
                  <a:pt x="103" y="8"/>
                </a:lnTo>
                <a:lnTo>
                  <a:pt x="73" y="4"/>
                </a:lnTo>
                <a:lnTo>
                  <a:pt x="39" y="0"/>
                </a:lnTo>
                <a:lnTo>
                  <a:pt x="0" y="8"/>
                </a:lnTo>
                <a:lnTo>
                  <a:pt x="39" y="23"/>
                </a:lnTo>
                <a:lnTo>
                  <a:pt x="90" y="46"/>
                </a:lnTo>
                <a:lnTo>
                  <a:pt x="133" y="57"/>
                </a:lnTo>
                <a:lnTo>
                  <a:pt x="146" y="57"/>
                </a:lnTo>
                <a:lnTo>
                  <a:pt x="155" y="53"/>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4" name="Freeform 197">
            <a:extLst>
              <a:ext uri="{FF2B5EF4-FFF2-40B4-BE49-F238E27FC236}">
                <a16:creationId xmlns:a16="http://schemas.microsoft.com/office/drawing/2014/main" id="{DC8895BB-388B-4F25-ACD9-B848ACF3FFF6}"/>
              </a:ext>
            </a:extLst>
          </p:cNvPr>
          <p:cNvSpPr>
            <a:spLocks/>
          </p:cNvSpPr>
          <p:nvPr/>
        </p:nvSpPr>
        <p:spPr bwMode="auto">
          <a:xfrm>
            <a:off x="1893889" y="4464051"/>
            <a:ext cx="287337" cy="73025"/>
          </a:xfrm>
          <a:custGeom>
            <a:avLst/>
            <a:gdLst>
              <a:gd name="T0" fmla="*/ 2147483646 w 181"/>
              <a:gd name="T1" fmla="*/ 2147483646 h 46"/>
              <a:gd name="T2" fmla="*/ 2147483646 w 181"/>
              <a:gd name="T3" fmla="*/ 2147483646 h 46"/>
              <a:gd name="T4" fmla="*/ 2147483646 w 181"/>
              <a:gd name="T5" fmla="*/ 2147483646 h 46"/>
              <a:gd name="T6" fmla="*/ 2147483646 w 181"/>
              <a:gd name="T7" fmla="*/ 0 h 46"/>
              <a:gd name="T8" fmla="*/ 2147483646 w 181"/>
              <a:gd name="T9" fmla="*/ 2147483646 h 46"/>
              <a:gd name="T10" fmla="*/ 2147483646 w 181"/>
              <a:gd name="T11" fmla="*/ 2147483646 h 46"/>
              <a:gd name="T12" fmla="*/ 2147483646 w 181"/>
              <a:gd name="T13" fmla="*/ 2147483646 h 46"/>
              <a:gd name="T14" fmla="*/ 0 w 181"/>
              <a:gd name="T15" fmla="*/ 2147483646 h 46"/>
              <a:gd name="T16" fmla="*/ 2147483646 w 181"/>
              <a:gd name="T17" fmla="*/ 2147483646 h 46"/>
              <a:gd name="T18" fmla="*/ 2147483646 w 181"/>
              <a:gd name="T19" fmla="*/ 2147483646 h 46"/>
              <a:gd name="T20" fmla="*/ 2147483646 w 181"/>
              <a:gd name="T21" fmla="*/ 2147483646 h 46"/>
              <a:gd name="T22" fmla="*/ 2147483646 w 181"/>
              <a:gd name="T23" fmla="*/ 2147483646 h 46"/>
              <a:gd name="T24" fmla="*/ 2147483646 w 181"/>
              <a:gd name="T25" fmla="*/ 2147483646 h 46"/>
              <a:gd name="T26" fmla="*/ 2147483646 w 181"/>
              <a:gd name="T27" fmla="*/ 214748364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6"/>
              <a:gd name="T44" fmla="*/ 181 w 181"/>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6">
                <a:moveTo>
                  <a:pt x="181" y="19"/>
                </a:moveTo>
                <a:lnTo>
                  <a:pt x="177" y="8"/>
                </a:lnTo>
                <a:lnTo>
                  <a:pt x="159" y="4"/>
                </a:lnTo>
                <a:lnTo>
                  <a:pt x="138" y="0"/>
                </a:lnTo>
                <a:lnTo>
                  <a:pt x="108" y="4"/>
                </a:lnTo>
                <a:lnTo>
                  <a:pt x="48" y="15"/>
                </a:lnTo>
                <a:lnTo>
                  <a:pt x="22" y="23"/>
                </a:lnTo>
                <a:lnTo>
                  <a:pt x="0" y="34"/>
                </a:lnTo>
                <a:lnTo>
                  <a:pt x="56" y="42"/>
                </a:lnTo>
                <a:lnTo>
                  <a:pt x="112" y="46"/>
                </a:lnTo>
                <a:lnTo>
                  <a:pt x="142" y="42"/>
                </a:lnTo>
                <a:lnTo>
                  <a:pt x="159" y="38"/>
                </a:lnTo>
                <a:lnTo>
                  <a:pt x="177" y="30"/>
                </a:lnTo>
                <a:lnTo>
                  <a:pt x="181" y="1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5" name="Freeform 198">
            <a:extLst>
              <a:ext uri="{FF2B5EF4-FFF2-40B4-BE49-F238E27FC236}">
                <a16:creationId xmlns:a16="http://schemas.microsoft.com/office/drawing/2014/main" id="{C7A6415A-A275-4E7E-84C8-9BB9FE921089}"/>
              </a:ext>
            </a:extLst>
          </p:cNvPr>
          <p:cNvSpPr>
            <a:spLocks/>
          </p:cNvSpPr>
          <p:nvPr/>
        </p:nvSpPr>
        <p:spPr bwMode="auto">
          <a:xfrm>
            <a:off x="2017713" y="4500563"/>
            <a:ext cx="184150" cy="239712"/>
          </a:xfrm>
          <a:custGeom>
            <a:avLst/>
            <a:gdLst>
              <a:gd name="T0" fmla="*/ 2147483646 w 116"/>
              <a:gd name="T1" fmla="*/ 0 h 151"/>
              <a:gd name="T2" fmla="*/ 2147483646 w 116"/>
              <a:gd name="T3" fmla="*/ 2147483646 h 151"/>
              <a:gd name="T4" fmla="*/ 2147483646 w 116"/>
              <a:gd name="T5" fmla="*/ 2147483646 h 151"/>
              <a:gd name="T6" fmla="*/ 2147483646 w 116"/>
              <a:gd name="T7" fmla="*/ 2147483646 h 151"/>
              <a:gd name="T8" fmla="*/ 2147483646 w 116"/>
              <a:gd name="T9" fmla="*/ 2147483646 h 151"/>
              <a:gd name="T10" fmla="*/ 2147483646 w 116"/>
              <a:gd name="T11" fmla="*/ 2147483646 h 151"/>
              <a:gd name="T12" fmla="*/ 2147483646 w 116"/>
              <a:gd name="T13" fmla="*/ 2147483646 h 151"/>
              <a:gd name="T14" fmla="*/ 2147483646 w 116"/>
              <a:gd name="T15" fmla="*/ 2147483646 h 151"/>
              <a:gd name="T16" fmla="*/ 2147483646 w 116"/>
              <a:gd name="T17" fmla="*/ 2147483646 h 151"/>
              <a:gd name="T18" fmla="*/ 0 w 116"/>
              <a:gd name="T19" fmla="*/ 2147483646 h 151"/>
              <a:gd name="T20" fmla="*/ 0 w 116"/>
              <a:gd name="T21" fmla="*/ 2147483646 h 151"/>
              <a:gd name="T22" fmla="*/ 2147483646 w 116"/>
              <a:gd name="T23" fmla="*/ 2147483646 h 151"/>
              <a:gd name="T24" fmla="*/ 2147483646 w 116"/>
              <a:gd name="T25" fmla="*/ 2147483646 h 151"/>
              <a:gd name="T26" fmla="*/ 2147483646 w 116"/>
              <a:gd name="T27" fmla="*/ 2147483646 h 151"/>
              <a:gd name="T28" fmla="*/ 2147483646 w 116"/>
              <a:gd name="T29" fmla="*/ 2147483646 h 151"/>
              <a:gd name="T30" fmla="*/ 2147483646 w 116"/>
              <a:gd name="T31" fmla="*/ 2147483646 h 151"/>
              <a:gd name="T32" fmla="*/ 2147483646 w 116"/>
              <a:gd name="T33" fmla="*/ 0 h 1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6"/>
              <a:gd name="T52" fmla="*/ 0 h 151"/>
              <a:gd name="T53" fmla="*/ 116 w 116"/>
              <a:gd name="T54" fmla="*/ 151 h 15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6" h="151">
                <a:moveTo>
                  <a:pt x="94" y="0"/>
                </a:moveTo>
                <a:lnTo>
                  <a:pt x="107" y="4"/>
                </a:lnTo>
                <a:lnTo>
                  <a:pt x="111" y="11"/>
                </a:lnTo>
                <a:lnTo>
                  <a:pt x="116" y="19"/>
                </a:lnTo>
                <a:lnTo>
                  <a:pt x="111" y="30"/>
                </a:lnTo>
                <a:lnTo>
                  <a:pt x="99" y="49"/>
                </a:lnTo>
                <a:lnTo>
                  <a:pt x="73" y="75"/>
                </a:lnTo>
                <a:lnTo>
                  <a:pt x="21" y="121"/>
                </a:lnTo>
                <a:lnTo>
                  <a:pt x="4" y="140"/>
                </a:lnTo>
                <a:lnTo>
                  <a:pt x="0" y="151"/>
                </a:lnTo>
                <a:lnTo>
                  <a:pt x="0" y="140"/>
                </a:lnTo>
                <a:lnTo>
                  <a:pt x="4" y="121"/>
                </a:lnTo>
                <a:lnTo>
                  <a:pt x="13" y="75"/>
                </a:lnTo>
                <a:lnTo>
                  <a:pt x="26" y="53"/>
                </a:lnTo>
                <a:lnTo>
                  <a:pt x="43" y="30"/>
                </a:lnTo>
                <a:lnTo>
                  <a:pt x="64" y="15"/>
                </a:lnTo>
                <a:lnTo>
                  <a:pt x="94"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6" name="Freeform 199">
            <a:extLst>
              <a:ext uri="{FF2B5EF4-FFF2-40B4-BE49-F238E27FC236}">
                <a16:creationId xmlns:a16="http://schemas.microsoft.com/office/drawing/2014/main" id="{FDC7B0D7-991D-4A77-929A-A37A9864E22D}"/>
              </a:ext>
            </a:extLst>
          </p:cNvPr>
          <p:cNvSpPr>
            <a:spLocks/>
          </p:cNvSpPr>
          <p:nvPr/>
        </p:nvSpPr>
        <p:spPr bwMode="auto">
          <a:xfrm>
            <a:off x="7288213" y="6234114"/>
            <a:ext cx="61912" cy="142875"/>
          </a:xfrm>
          <a:custGeom>
            <a:avLst/>
            <a:gdLst>
              <a:gd name="T0" fmla="*/ 2147483646 w 39"/>
              <a:gd name="T1" fmla="*/ 0 h 90"/>
              <a:gd name="T2" fmla="*/ 2147483646 w 39"/>
              <a:gd name="T3" fmla="*/ 2147483646 h 90"/>
              <a:gd name="T4" fmla="*/ 0 w 39"/>
              <a:gd name="T5" fmla="*/ 2147483646 h 90"/>
              <a:gd name="T6" fmla="*/ 0 w 39"/>
              <a:gd name="T7" fmla="*/ 2147483646 h 90"/>
              <a:gd name="T8" fmla="*/ 2147483646 w 39"/>
              <a:gd name="T9" fmla="*/ 2147483646 h 90"/>
              <a:gd name="T10" fmla="*/ 2147483646 w 39"/>
              <a:gd name="T11" fmla="*/ 2147483646 h 90"/>
              <a:gd name="T12" fmla="*/ 2147483646 w 39"/>
              <a:gd name="T13" fmla="*/ 2147483646 h 90"/>
              <a:gd name="T14" fmla="*/ 2147483646 w 39"/>
              <a:gd name="T15" fmla="*/ 2147483646 h 90"/>
              <a:gd name="T16" fmla="*/ 2147483646 w 39"/>
              <a:gd name="T17" fmla="*/ 2147483646 h 90"/>
              <a:gd name="T18" fmla="*/ 2147483646 w 39"/>
              <a:gd name="T19" fmla="*/ 2147483646 h 90"/>
              <a:gd name="T20" fmla="*/ 2147483646 w 39"/>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90"/>
              <a:gd name="T35" fmla="*/ 39 w 39"/>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90">
                <a:moveTo>
                  <a:pt x="9" y="0"/>
                </a:moveTo>
                <a:lnTo>
                  <a:pt x="4" y="15"/>
                </a:lnTo>
                <a:lnTo>
                  <a:pt x="0" y="37"/>
                </a:lnTo>
                <a:lnTo>
                  <a:pt x="0" y="53"/>
                </a:lnTo>
                <a:lnTo>
                  <a:pt x="9" y="64"/>
                </a:lnTo>
                <a:lnTo>
                  <a:pt x="17" y="79"/>
                </a:lnTo>
                <a:lnTo>
                  <a:pt x="39" y="90"/>
                </a:lnTo>
                <a:lnTo>
                  <a:pt x="39" y="56"/>
                </a:lnTo>
                <a:lnTo>
                  <a:pt x="34" y="30"/>
                </a:lnTo>
                <a:lnTo>
                  <a:pt x="22" y="11"/>
                </a:lnTo>
                <a:lnTo>
                  <a:pt x="9" y="0"/>
                </a:lnTo>
                <a:close/>
              </a:path>
            </a:pathLst>
          </a:custGeom>
          <a:solidFill>
            <a:srgbClr val="B0B0B0"/>
          </a:solidFill>
          <a:ln w="0">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7" name="Freeform 200">
            <a:extLst>
              <a:ext uri="{FF2B5EF4-FFF2-40B4-BE49-F238E27FC236}">
                <a16:creationId xmlns:a16="http://schemas.microsoft.com/office/drawing/2014/main" id="{80BA3979-800A-4484-83DF-D0FE90C4475A}"/>
              </a:ext>
            </a:extLst>
          </p:cNvPr>
          <p:cNvSpPr>
            <a:spLocks/>
          </p:cNvSpPr>
          <p:nvPr/>
        </p:nvSpPr>
        <p:spPr bwMode="auto">
          <a:xfrm>
            <a:off x="7445376" y="6130926"/>
            <a:ext cx="68263" cy="144463"/>
          </a:xfrm>
          <a:custGeom>
            <a:avLst/>
            <a:gdLst>
              <a:gd name="T0" fmla="*/ 2147483646 w 43"/>
              <a:gd name="T1" fmla="*/ 0 h 91"/>
              <a:gd name="T2" fmla="*/ 2147483646 w 43"/>
              <a:gd name="T3" fmla="*/ 2147483646 h 91"/>
              <a:gd name="T4" fmla="*/ 0 w 43"/>
              <a:gd name="T5" fmla="*/ 2147483646 h 91"/>
              <a:gd name="T6" fmla="*/ 2147483646 w 43"/>
              <a:gd name="T7" fmla="*/ 2147483646 h 91"/>
              <a:gd name="T8" fmla="*/ 2147483646 w 43"/>
              <a:gd name="T9" fmla="*/ 2147483646 h 91"/>
              <a:gd name="T10" fmla="*/ 2147483646 w 43"/>
              <a:gd name="T11" fmla="*/ 2147483646 h 91"/>
              <a:gd name="T12" fmla="*/ 2147483646 w 43"/>
              <a:gd name="T13" fmla="*/ 2147483646 h 91"/>
              <a:gd name="T14" fmla="*/ 2147483646 w 43"/>
              <a:gd name="T15" fmla="*/ 2147483646 h 91"/>
              <a:gd name="T16" fmla="*/ 2147483646 w 43"/>
              <a:gd name="T17" fmla="*/ 2147483646 h 91"/>
              <a:gd name="T18" fmla="*/ 2147483646 w 43"/>
              <a:gd name="T19" fmla="*/ 2147483646 h 91"/>
              <a:gd name="T20" fmla="*/ 2147483646 w 43"/>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91"/>
              <a:gd name="T35" fmla="*/ 43 w 43"/>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91">
                <a:moveTo>
                  <a:pt x="8" y="0"/>
                </a:moveTo>
                <a:lnTo>
                  <a:pt x="4" y="16"/>
                </a:lnTo>
                <a:lnTo>
                  <a:pt x="0" y="38"/>
                </a:lnTo>
                <a:lnTo>
                  <a:pt x="4" y="50"/>
                </a:lnTo>
                <a:lnTo>
                  <a:pt x="8" y="65"/>
                </a:lnTo>
                <a:lnTo>
                  <a:pt x="21" y="76"/>
                </a:lnTo>
                <a:lnTo>
                  <a:pt x="38" y="91"/>
                </a:lnTo>
                <a:lnTo>
                  <a:pt x="43" y="57"/>
                </a:lnTo>
                <a:lnTo>
                  <a:pt x="34" y="27"/>
                </a:lnTo>
                <a:lnTo>
                  <a:pt x="26" y="12"/>
                </a:lnTo>
                <a:lnTo>
                  <a:pt x="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8" name="Freeform 201">
            <a:extLst>
              <a:ext uri="{FF2B5EF4-FFF2-40B4-BE49-F238E27FC236}">
                <a16:creationId xmlns:a16="http://schemas.microsoft.com/office/drawing/2014/main" id="{33BF4509-8DB1-462E-AFF8-EE2B1BDA84EA}"/>
              </a:ext>
            </a:extLst>
          </p:cNvPr>
          <p:cNvSpPr>
            <a:spLocks/>
          </p:cNvSpPr>
          <p:nvPr/>
        </p:nvSpPr>
        <p:spPr bwMode="auto">
          <a:xfrm>
            <a:off x="5862638" y="5969001"/>
            <a:ext cx="430212" cy="384175"/>
          </a:xfrm>
          <a:custGeom>
            <a:avLst/>
            <a:gdLst>
              <a:gd name="T0" fmla="*/ 2147483646 w 271"/>
              <a:gd name="T1" fmla="*/ 2147483646 h 242"/>
              <a:gd name="T2" fmla="*/ 2147483646 w 271"/>
              <a:gd name="T3" fmla="*/ 2147483646 h 242"/>
              <a:gd name="T4" fmla="*/ 2147483646 w 271"/>
              <a:gd name="T5" fmla="*/ 2147483646 h 242"/>
              <a:gd name="T6" fmla="*/ 2147483646 w 271"/>
              <a:gd name="T7" fmla="*/ 0 h 242"/>
              <a:gd name="T8" fmla="*/ 2147483646 w 271"/>
              <a:gd name="T9" fmla="*/ 2147483646 h 242"/>
              <a:gd name="T10" fmla="*/ 2147483646 w 271"/>
              <a:gd name="T11" fmla="*/ 2147483646 h 242"/>
              <a:gd name="T12" fmla="*/ 2147483646 w 271"/>
              <a:gd name="T13" fmla="*/ 2147483646 h 242"/>
              <a:gd name="T14" fmla="*/ 2147483646 w 271"/>
              <a:gd name="T15" fmla="*/ 2147483646 h 242"/>
              <a:gd name="T16" fmla="*/ 2147483646 w 271"/>
              <a:gd name="T17" fmla="*/ 2147483646 h 242"/>
              <a:gd name="T18" fmla="*/ 2147483646 w 271"/>
              <a:gd name="T19" fmla="*/ 2147483646 h 242"/>
              <a:gd name="T20" fmla="*/ 2147483646 w 271"/>
              <a:gd name="T21" fmla="*/ 2147483646 h 242"/>
              <a:gd name="T22" fmla="*/ 2147483646 w 271"/>
              <a:gd name="T23" fmla="*/ 2147483646 h 242"/>
              <a:gd name="T24" fmla="*/ 2147483646 w 271"/>
              <a:gd name="T25" fmla="*/ 2147483646 h 242"/>
              <a:gd name="T26" fmla="*/ 0 w 271"/>
              <a:gd name="T27" fmla="*/ 2147483646 h 242"/>
              <a:gd name="T28" fmla="*/ 2147483646 w 271"/>
              <a:gd name="T29" fmla="*/ 2147483646 h 242"/>
              <a:gd name="T30" fmla="*/ 2147483646 w 271"/>
              <a:gd name="T31" fmla="*/ 2147483646 h 242"/>
              <a:gd name="T32" fmla="*/ 2147483646 w 271"/>
              <a:gd name="T33" fmla="*/ 2147483646 h 242"/>
              <a:gd name="T34" fmla="*/ 2147483646 w 271"/>
              <a:gd name="T35" fmla="*/ 2147483646 h 242"/>
              <a:gd name="T36" fmla="*/ 2147483646 w 271"/>
              <a:gd name="T37" fmla="*/ 2147483646 h 242"/>
              <a:gd name="T38" fmla="*/ 2147483646 w 271"/>
              <a:gd name="T39" fmla="*/ 2147483646 h 242"/>
              <a:gd name="T40" fmla="*/ 2147483646 w 271"/>
              <a:gd name="T41" fmla="*/ 2147483646 h 242"/>
              <a:gd name="T42" fmla="*/ 2147483646 w 271"/>
              <a:gd name="T43" fmla="*/ 2147483646 h 242"/>
              <a:gd name="T44" fmla="*/ 2147483646 w 271"/>
              <a:gd name="T45" fmla="*/ 2147483646 h 242"/>
              <a:gd name="T46" fmla="*/ 2147483646 w 271"/>
              <a:gd name="T47" fmla="*/ 2147483646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1"/>
              <a:gd name="T73" fmla="*/ 0 h 242"/>
              <a:gd name="T74" fmla="*/ 271 w 271"/>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1" h="242">
                <a:moveTo>
                  <a:pt x="245" y="50"/>
                </a:moveTo>
                <a:lnTo>
                  <a:pt x="215" y="23"/>
                </a:lnTo>
                <a:lnTo>
                  <a:pt x="176" y="8"/>
                </a:lnTo>
                <a:lnTo>
                  <a:pt x="146" y="0"/>
                </a:lnTo>
                <a:lnTo>
                  <a:pt x="129" y="4"/>
                </a:lnTo>
                <a:lnTo>
                  <a:pt x="112" y="12"/>
                </a:lnTo>
                <a:lnTo>
                  <a:pt x="99" y="19"/>
                </a:lnTo>
                <a:lnTo>
                  <a:pt x="86" y="34"/>
                </a:lnTo>
                <a:lnTo>
                  <a:pt x="73" y="57"/>
                </a:lnTo>
                <a:lnTo>
                  <a:pt x="56" y="80"/>
                </a:lnTo>
                <a:lnTo>
                  <a:pt x="43" y="114"/>
                </a:lnTo>
                <a:lnTo>
                  <a:pt x="30" y="148"/>
                </a:lnTo>
                <a:lnTo>
                  <a:pt x="13" y="193"/>
                </a:lnTo>
                <a:lnTo>
                  <a:pt x="0" y="242"/>
                </a:lnTo>
                <a:lnTo>
                  <a:pt x="73" y="223"/>
                </a:lnTo>
                <a:lnTo>
                  <a:pt x="138" y="208"/>
                </a:lnTo>
                <a:lnTo>
                  <a:pt x="189" y="189"/>
                </a:lnTo>
                <a:lnTo>
                  <a:pt x="232" y="174"/>
                </a:lnTo>
                <a:lnTo>
                  <a:pt x="258" y="152"/>
                </a:lnTo>
                <a:lnTo>
                  <a:pt x="271" y="125"/>
                </a:lnTo>
                <a:lnTo>
                  <a:pt x="271" y="110"/>
                </a:lnTo>
                <a:lnTo>
                  <a:pt x="271" y="91"/>
                </a:lnTo>
                <a:lnTo>
                  <a:pt x="258" y="72"/>
                </a:lnTo>
                <a:lnTo>
                  <a:pt x="245" y="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9" name="Freeform 202">
            <a:extLst>
              <a:ext uri="{FF2B5EF4-FFF2-40B4-BE49-F238E27FC236}">
                <a16:creationId xmlns:a16="http://schemas.microsoft.com/office/drawing/2014/main" id="{223923FD-6C56-4CAD-B59F-8688C2A98945}"/>
              </a:ext>
            </a:extLst>
          </p:cNvPr>
          <p:cNvSpPr>
            <a:spLocks/>
          </p:cNvSpPr>
          <p:nvPr/>
        </p:nvSpPr>
        <p:spPr bwMode="auto">
          <a:xfrm>
            <a:off x="5951538" y="6053138"/>
            <a:ext cx="246062" cy="222250"/>
          </a:xfrm>
          <a:custGeom>
            <a:avLst/>
            <a:gdLst>
              <a:gd name="T0" fmla="*/ 2147483646 w 155"/>
              <a:gd name="T1" fmla="*/ 2147483646 h 140"/>
              <a:gd name="T2" fmla="*/ 2147483646 w 155"/>
              <a:gd name="T3" fmla="*/ 2147483646 h 140"/>
              <a:gd name="T4" fmla="*/ 2147483646 w 155"/>
              <a:gd name="T5" fmla="*/ 0 h 140"/>
              <a:gd name="T6" fmla="*/ 2147483646 w 155"/>
              <a:gd name="T7" fmla="*/ 2147483646 h 140"/>
              <a:gd name="T8" fmla="*/ 2147483646 w 155"/>
              <a:gd name="T9" fmla="*/ 2147483646 h 140"/>
              <a:gd name="T10" fmla="*/ 2147483646 w 155"/>
              <a:gd name="T11" fmla="*/ 2147483646 h 140"/>
              <a:gd name="T12" fmla="*/ 2147483646 w 155"/>
              <a:gd name="T13" fmla="*/ 2147483646 h 140"/>
              <a:gd name="T14" fmla="*/ 2147483646 w 155"/>
              <a:gd name="T15" fmla="*/ 2147483646 h 140"/>
              <a:gd name="T16" fmla="*/ 0 w 155"/>
              <a:gd name="T17" fmla="*/ 2147483646 h 140"/>
              <a:gd name="T18" fmla="*/ 2147483646 w 155"/>
              <a:gd name="T19" fmla="*/ 2147483646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140"/>
              <a:gd name="T32" fmla="*/ 155 w 155"/>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140">
                <a:moveTo>
                  <a:pt x="155" y="15"/>
                </a:moveTo>
                <a:lnTo>
                  <a:pt x="138" y="4"/>
                </a:lnTo>
                <a:lnTo>
                  <a:pt x="112" y="0"/>
                </a:lnTo>
                <a:lnTo>
                  <a:pt x="90" y="4"/>
                </a:lnTo>
                <a:lnTo>
                  <a:pt x="65" y="15"/>
                </a:lnTo>
                <a:lnTo>
                  <a:pt x="43" y="34"/>
                </a:lnTo>
                <a:lnTo>
                  <a:pt x="22" y="61"/>
                </a:lnTo>
                <a:lnTo>
                  <a:pt x="9" y="99"/>
                </a:lnTo>
                <a:lnTo>
                  <a:pt x="0" y="140"/>
                </a:lnTo>
                <a:lnTo>
                  <a:pt x="155" y="1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0" name="Freeform 203">
            <a:extLst>
              <a:ext uri="{FF2B5EF4-FFF2-40B4-BE49-F238E27FC236}">
                <a16:creationId xmlns:a16="http://schemas.microsoft.com/office/drawing/2014/main" id="{711B2DCA-2DCF-479A-A69D-39F7DD063785}"/>
              </a:ext>
            </a:extLst>
          </p:cNvPr>
          <p:cNvSpPr>
            <a:spLocks/>
          </p:cNvSpPr>
          <p:nvPr/>
        </p:nvSpPr>
        <p:spPr bwMode="auto">
          <a:xfrm>
            <a:off x="5951538" y="6053138"/>
            <a:ext cx="246062" cy="222250"/>
          </a:xfrm>
          <a:custGeom>
            <a:avLst/>
            <a:gdLst>
              <a:gd name="T0" fmla="*/ 2147483646 w 155"/>
              <a:gd name="T1" fmla="*/ 2147483646 h 140"/>
              <a:gd name="T2" fmla="*/ 2147483646 w 155"/>
              <a:gd name="T3" fmla="*/ 2147483646 h 140"/>
              <a:gd name="T4" fmla="*/ 2147483646 w 155"/>
              <a:gd name="T5" fmla="*/ 0 h 140"/>
              <a:gd name="T6" fmla="*/ 2147483646 w 155"/>
              <a:gd name="T7" fmla="*/ 2147483646 h 140"/>
              <a:gd name="T8" fmla="*/ 2147483646 w 155"/>
              <a:gd name="T9" fmla="*/ 2147483646 h 140"/>
              <a:gd name="T10" fmla="*/ 2147483646 w 155"/>
              <a:gd name="T11" fmla="*/ 2147483646 h 140"/>
              <a:gd name="T12" fmla="*/ 2147483646 w 155"/>
              <a:gd name="T13" fmla="*/ 2147483646 h 140"/>
              <a:gd name="T14" fmla="*/ 2147483646 w 155"/>
              <a:gd name="T15" fmla="*/ 2147483646 h 140"/>
              <a:gd name="T16" fmla="*/ 0 w 155"/>
              <a:gd name="T17" fmla="*/ 2147483646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40"/>
              <a:gd name="T29" fmla="*/ 155 w 155"/>
              <a:gd name="T30" fmla="*/ 140 h 1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40">
                <a:moveTo>
                  <a:pt x="155" y="15"/>
                </a:moveTo>
                <a:lnTo>
                  <a:pt x="138" y="4"/>
                </a:lnTo>
                <a:lnTo>
                  <a:pt x="112" y="0"/>
                </a:lnTo>
                <a:lnTo>
                  <a:pt x="90" y="4"/>
                </a:lnTo>
                <a:lnTo>
                  <a:pt x="65" y="15"/>
                </a:lnTo>
                <a:lnTo>
                  <a:pt x="43" y="34"/>
                </a:lnTo>
                <a:lnTo>
                  <a:pt x="22" y="61"/>
                </a:lnTo>
                <a:lnTo>
                  <a:pt x="9" y="99"/>
                </a:lnTo>
                <a:lnTo>
                  <a:pt x="0" y="140"/>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1" name="Freeform 204">
            <a:extLst>
              <a:ext uri="{FF2B5EF4-FFF2-40B4-BE49-F238E27FC236}">
                <a16:creationId xmlns:a16="http://schemas.microsoft.com/office/drawing/2014/main" id="{D48BEF86-6A69-482D-B0C9-2AB975AFE44B}"/>
              </a:ext>
            </a:extLst>
          </p:cNvPr>
          <p:cNvSpPr>
            <a:spLocks/>
          </p:cNvSpPr>
          <p:nvPr/>
        </p:nvSpPr>
        <p:spPr bwMode="auto">
          <a:xfrm>
            <a:off x="7608888" y="5910263"/>
            <a:ext cx="88900" cy="220662"/>
          </a:xfrm>
          <a:custGeom>
            <a:avLst/>
            <a:gdLst>
              <a:gd name="T0" fmla="*/ 2147483646 w 56"/>
              <a:gd name="T1" fmla="*/ 2147483646 h 139"/>
              <a:gd name="T2" fmla="*/ 2147483646 w 56"/>
              <a:gd name="T3" fmla="*/ 2147483646 h 139"/>
              <a:gd name="T4" fmla="*/ 2147483646 w 56"/>
              <a:gd name="T5" fmla="*/ 2147483646 h 139"/>
              <a:gd name="T6" fmla="*/ 2147483646 w 56"/>
              <a:gd name="T7" fmla="*/ 2147483646 h 139"/>
              <a:gd name="T8" fmla="*/ 2147483646 w 56"/>
              <a:gd name="T9" fmla="*/ 2147483646 h 139"/>
              <a:gd name="T10" fmla="*/ 2147483646 w 56"/>
              <a:gd name="T11" fmla="*/ 2147483646 h 139"/>
              <a:gd name="T12" fmla="*/ 2147483646 w 56"/>
              <a:gd name="T13" fmla="*/ 2147483646 h 139"/>
              <a:gd name="T14" fmla="*/ 2147483646 w 56"/>
              <a:gd name="T15" fmla="*/ 2147483646 h 139"/>
              <a:gd name="T16" fmla="*/ 2147483646 w 56"/>
              <a:gd name="T17" fmla="*/ 0 h 139"/>
              <a:gd name="T18" fmla="*/ 2147483646 w 56"/>
              <a:gd name="T19" fmla="*/ 2147483646 h 139"/>
              <a:gd name="T20" fmla="*/ 2147483646 w 56"/>
              <a:gd name="T21" fmla="*/ 2147483646 h 139"/>
              <a:gd name="T22" fmla="*/ 0 w 56"/>
              <a:gd name="T23" fmla="*/ 2147483646 h 139"/>
              <a:gd name="T24" fmla="*/ 0 w 56"/>
              <a:gd name="T25" fmla="*/ 2147483646 h 139"/>
              <a:gd name="T26" fmla="*/ 2147483646 w 56"/>
              <a:gd name="T27" fmla="*/ 2147483646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39"/>
              <a:gd name="T44" fmla="*/ 56 w 56"/>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39">
                <a:moveTo>
                  <a:pt x="4" y="139"/>
                </a:moveTo>
                <a:lnTo>
                  <a:pt x="13" y="139"/>
                </a:lnTo>
                <a:lnTo>
                  <a:pt x="26" y="136"/>
                </a:lnTo>
                <a:lnTo>
                  <a:pt x="34" y="124"/>
                </a:lnTo>
                <a:lnTo>
                  <a:pt x="43" y="109"/>
                </a:lnTo>
                <a:lnTo>
                  <a:pt x="51" y="90"/>
                </a:lnTo>
                <a:lnTo>
                  <a:pt x="56" y="64"/>
                </a:lnTo>
                <a:lnTo>
                  <a:pt x="51" y="34"/>
                </a:lnTo>
                <a:lnTo>
                  <a:pt x="43" y="0"/>
                </a:lnTo>
                <a:lnTo>
                  <a:pt x="26" y="37"/>
                </a:lnTo>
                <a:lnTo>
                  <a:pt x="9" y="83"/>
                </a:lnTo>
                <a:lnTo>
                  <a:pt x="0" y="121"/>
                </a:lnTo>
                <a:lnTo>
                  <a:pt x="0" y="136"/>
                </a:lnTo>
                <a:lnTo>
                  <a:pt x="4" y="13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2" name="Freeform 205">
            <a:extLst>
              <a:ext uri="{FF2B5EF4-FFF2-40B4-BE49-F238E27FC236}">
                <a16:creationId xmlns:a16="http://schemas.microsoft.com/office/drawing/2014/main" id="{534D5B3A-45B8-438C-B9A5-F13FBFBAC032}"/>
              </a:ext>
            </a:extLst>
          </p:cNvPr>
          <p:cNvSpPr>
            <a:spLocks/>
          </p:cNvSpPr>
          <p:nvPr/>
        </p:nvSpPr>
        <p:spPr bwMode="auto">
          <a:xfrm>
            <a:off x="7505700" y="5856289"/>
            <a:ext cx="88900" cy="250825"/>
          </a:xfrm>
          <a:custGeom>
            <a:avLst/>
            <a:gdLst>
              <a:gd name="T0" fmla="*/ 2147483646 w 56"/>
              <a:gd name="T1" fmla="*/ 2147483646 h 158"/>
              <a:gd name="T2" fmla="*/ 2147483646 w 56"/>
              <a:gd name="T3" fmla="*/ 2147483646 h 158"/>
              <a:gd name="T4" fmla="*/ 2147483646 w 56"/>
              <a:gd name="T5" fmla="*/ 2147483646 h 158"/>
              <a:gd name="T6" fmla="*/ 2147483646 w 56"/>
              <a:gd name="T7" fmla="*/ 2147483646 h 158"/>
              <a:gd name="T8" fmla="*/ 2147483646 w 56"/>
              <a:gd name="T9" fmla="*/ 2147483646 h 158"/>
              <a:gd name="T10" fmla="*/ 2147483646 w 56"/>
              <a:gd name="T11" fmla="*/ 2147483646 h 158"/>
              <a:gd name="T12" fmla="*/ 2147483646 w 56"/>
              <a:gd name="T13" fmla="*/ 2147483646 h 158"/>
              <a:gd name="T14" fmla="*/ 2147483646 w 56"/>
              <a:gd name="T15" fmla="*/ 0 h 158"/>
              <a:gd name="T16" fmla="*/ 0 w 56"/>
              <a:gd name="T17" fmla="*/ 2147483646 h 158"/>
              <a:gd name="T18" fmla="*/ 2147483646 w 56"/>
              <a:gd name="T19" fmla="*/ 2147483646 h 158"/>
              <a:gd name="T20" fmla="*/ 2147483646 w 56"/>
              <a:gd name="T21" fmla="*/ 2147483646 h 158"/>
              <a:gd name="T22" fmla="*/ 2147483646 w 56"/>
              <a:gd name="T23" fmla="*/ 2147483646 h 158"/>
              <a:gd name="T24" fmla="*/ 2147483646 w 56"/>
              <a:gd name="T25" fmla="*/ 2147483646 h 158"/>
              <a:gd name="T26" fmla="*/ 2147483646 w 56"/>
              <a:gd name="T27" fmla="*/ 2147483646 h 1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58"/>
              <a:gd name="T44" fmla="*/ 56 w 56"/>
              <a:gd name="T45" fmla="*/ 158 h 15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58">
                <a:moveTo>
                  <a:pt x="39" y="158"/>
                </a:moveTo>
                <a:lnTo>
                  <a:pt x="52" y="155"/>
                </a:lnTo>
                <a:lnTo>
                  <a:pt x="56" y="139"/>
                </a:lnTo>
                <a:lnTo>
                  <a:pt x="56" y="117"/>
                </a:lnTo>
                <a:lnTo>
                  <a:pt x="52" y="94"/>
                </a:lnTo>
                <a:lnTo>
                  <a:pt x="31" y="41"/>
                </a:lnTo>
                <a:lnTo>
                  <a:pt x="18" y="19"/>
                </a:lnTo>
                <a:lnTo>
                  <a:pt x="5" y="0"/>
                </a:lnTo>
                <a:lnTo>
                  <a:pt x="0" y="49"/>
                </a:lnTo>
                <a:lnTo>
                  <a:pt x="5" y="102"/>
                </a:lnTo>
                <a:lnTo>
                  <a:pt x="9" y="124"/>
                </a:lnTo>
                <a:lnTo>
                  <a:pt x="13" y="143"/>
                </a:lnTo>
                <a:lnTo>
                  <a:pt x="26" y="155"/>
                </a:lnTo>
                <a:lnTo>
                  <a:pt x="39" y="15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3" name="Freeform 206">
            <a:extLst>
              <a:ext uri="{FF2B5EF4-FFF2-40B4-BE49-F238E27FC236}">
                <a16:creationId xmlns:a16="http://schemas.microsoft.com/office/drawing/2014/main" id="{7DCF05E4-8A2D-4776-AE53-151B5838BA4F}"/>
              </a:ext>
            </a:extLst>
          </p:cNvPr>
          <p:cNvSpPr>
            <a:spLocks/>
          </p:cNvSpPr>
          <p:nvPr/>
        </p:nvSpPr>
        <p:spPr bwMode="auto">
          <a:xfrm>
            <a:off x="8870951" y="6238875"/>
            <a:ext cx="176213" cy="133350"/>
          </a:xfrm>
          <a:custGeom>
            <a:avLst/>
            <a:gdLst>
              <a:gd name="T0" fmla="*/ 0 w 111"/>
              <a:gd name="T1" fmla="*/ 2147483646 h 84"/>
              <a:gd name="T2" fmla="*/ 2147483646 w 111"/>
              <a:gd name="T3" fmla="*/ 0 h 84"/>
              <a:gd name="T4" fmla="*/ 2147483646 w 111"/>
              <a:gd name="T5" fmla="*/ 2147483646 h 84"/>
              <a:gd name="T6" fmla="*/ 2147483646 w 111"/>
              <a:gd name="T7" fmla="*/ 2147483646 h 84"/>
              <a:gd name="T8" fmla="*/ 2147483646 w 111"/>
              <a:gd name="T9" fmla="*/ 2147483646 h 84"/>
              <a:gd name="T10" fmla="*/ 2147483646 w 111"/>
              <a:gd name="T11" fmla="*/ 2147483646 h 84"/>
              <a:gd name="T12" fmla="*/ 2147483646 w 111"/>
              <a:gd name="T13" fmla="*/ 2147483646 h 84"/>
              <a:gd name="T14" fmla="*/ 2147483646 w 111"/>
              <a:gd name="T15" fmla="*/ 2147483646 h 84"/>
              <a:gd name="T16" fmla="*/ 2147483646 w 111"/>
              <a:gd name="T17" fmla="*/ 2147483646 h 84"/>
              <a:gd name="T18" fmla="*/ 0 w 111"/>
              <a:gd name="T19" fmla="*/ 2147483646 h 84"/>
              <a:gd name="T20" fmla="*/ 0 w 111"/>
              <a:gd name="T21" fmla="*/ 2147483646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84"/>
              <a:gd name="T35" fmla="*/ 111 w 111"/>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84">
                <a:moveTo>
                  <a:pt x="0" y="4"/>
                </a:moveTo>
                <a:lnTo>
                  <a:pt x="21" y="0"/>
                </a:lnTo>
                <a:lnTo>
                  <a:pt x="47" y="4"/>
                </a:lnTo>
                <a:lnTo>
                  <a:pt x="60" y="16"/>
                </a:lnTo>
                <a:lnTo>
                  <a:pt x="77" y="31"/>
                </a:lnTo>
                <a:lnTo>
                  <a:pt x="94" y="53"/>
                </a:lnTo>
                <a:lnTo>
                  <a:pt x="111" y="84"/>
                </a:lnTo>
                <a:lnTo>
                  <a:pt x="38" y="46"/>
                </a:lnTo>
                <a:lnTo>
                  <a:pt x="8" y="23"/>
                </a:lnTo>
                <a:lnTo>
                  <a:pt x="0" y="16"/>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4" name="Freeform 207">
            <a:extLst>
              <a:ext uri="{FF2B5EF4-FFF2-40B4-BE49-F238E27FC236}">
                <a16:creationId xmlns:a16="http://schemas.microsoft.com/office/drawing/2014/main" id="{8D41CB48-CE22-4F94-8B5C-BED7C29B9C8D}"/>
              </a:ext>
            </a:extLst>
          </p:cNvPr>
          <p:cNvSpPr>
            <a:spLocks/>
          </p:cNvSpPr>
          <p:nvPr/>
        </p:nvSpPr>
        <p:spPr bwMode="auto">
          <a:xfrm>
            <a:off x="8850314" y="6257925"/>
            <a:ext cx="47625" cy="84138"/>
          </a:xfrm>
          <a:custGeom>
            <a:avLst/>
            <a:gdLst>
              <a:gd name="T0" fmla="*/ 0 w 30"/>
              <a:gd name="T1" fmla="*/ 0 h 53"/>
              <a:gd name="T2" fmla="*/ 0 w 30"/>
              <a:gd name="T3" fmla="*/ 2147483646 h 53"/>
              <a:gd name="T4" fmla="*/ 2147483646 w 30"/>
              <a:gd name="T5" fmla="*/ 2147483646 h 53"/>
              <a:gd name="T6" fmla="*/ 2147483646 w 30"/>
              <a:gd name="T7" fmla="*/ 2147483646 h 53"/>
              <a:gd name="T8" fmla="*/ 2147483646 w 30"/>
              <a:gd name="T9" fmla="*/ 2147483646 h 53"/>
              <a:gd name="T10" fmla="*/ 2147483646 w 30"/>
              <a:gd name="T11" fmla="*/ 2147483646 h 53"/>
              <a:gd name="T12" fmla="*/ 2147483646 w 30"/>
              <a:gd name="T13" fmla="*/ 2147483646 h 53"/>
              <a:gd name="T14" fmla="*/ 2147483646 w 30"/>
              <a:gd name="T15" fmla="*/ 2147483646 h 53"/>
              <a:gd name="T16" fmla="*/ 2147483646 w 30"/>
              <a:gd name="T17" fmla="*/ 2147483646 h 53"/>
              <a:gd name="T18" fmla="*/ 2147483646 w 30"/>
              <a:gd name="T19" fmla="*/ 2147483646 h 53"/>
              <a:gd name="T20" fmla="*/ 0 w 30"/>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53"/>
              <a:gd name="T35" fmla="*/ 30 w 30"/>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53">
                <a:moveTo>
                  <a:pt x="0" y="0"/>
                </a:moveTo>
                <a:lnTo>
                  <a:pt x="0" y="11"/>
                </a:lnTo>
                <a:lnTo>
                  <a:pt x="4" y="26"/>
                </a:lnTo>
                <a:lnTo>
                  <a:pt x="13" y="41"/>
                </a:lnTo>
                <a:lnTo>
                  <a:pt x="25" y="53"/>
                </a:lnTo>
                <a:lnTo>
                  <a:pt x="30" y="34"/>
                </a:lnTo>
                <a:lnTo>
                  <a:pt x="30" y="22"/>
                </a:lnTo>
                <a:lnTo>
                  <a:pt x="21" y="15"/>
                </a:lnTo>
                <a:lnTo>
                  <a:pt x="8" y="11"/>
                </a:lnTo>
                <a:lnTo>
                  <a:pt x="4" y="7"/>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5" name="Freeform 209">
            <a:extLst>
              <a:ext uri="{FF2B5EF4-FFF2-40B4-BE49-F238E27FC236}">
                <a16:creationId xmlns:a16="http://schemas.microsoft.com/office/drawing/2014/main" id="{79028F26-367B-4DF0-8FFE-F43832044A2C}"/>
              </a:ext>
            </a:extLst>
          </p:cNvPr>
          <p:cNvSpPr>
            <a:spLocks/>
          </p:cNvSpPr>
          <p:nvPr/>
        </p:nvSpPr>
        <p:spPr bwMode="auto">
          <a:xfrm>
            <a:off x="10110789" y="428625"/>
            <a:ext cx="287337" cy="77788"/>
          </a:xfrm>
          <a:custGeom>
            <a:avLst/>
            <a:gdLst>
              <a:gd name="T0" fmla="*/ 2147483646 w 181"/>
              <a:gd name="T1" fmla="*/ 2147483646 h 49"/>
              <a:gd name="T2" fmla="*/ 2147483646 w 181"/>
              <a:gd name="T3" fmla="*/ 2147483646 h 49"/>
              <a:gd name="T4" fmla="*/ 2147483646 w 181"/>
              <a:gd name="T5" fmla="*/ 2147483646 h 49"/>
              <a:gd name="T6" fmla="*/ 2147483646 w 181"/>
              <a:gd name="T7" fmla="*/ 2147483646 h 49"/>
              <a:gd name="T8" fmla="*/ 2147483646 w 181"/>
              <a:gd name="T9" fmla="*/ 0 h 49"/>
              <a:gd name="T10" fmla="*/ 2147483646 w 181"/>
              <a:gd name="T11" fmla="*/ 0 h 49"/>
              <a:gd name="T12" fmla="*/ 2147483646 w 181"/>
              <a:gd name="T13" fmla="*/ 2147483646 h 49"/>
              <a:gd name="T14" fmla="*/ 0 w 181"/>
              <a:gd name="T15" fmla="*/ 2147483646 h 49"/>
              <a:gd name="T16" fmla="*/ 2147483646 w 181"/>
              <a:gd name="T17" fmla="*/ 2147483646 h 49"/>
              <a:gd name="T18" fmla="*/ 2147483646 w 181"/>
              <a:gd name="T19" fmla="*/ 2147483646 h 49"/>
              <a:gd name="T20" fmla="*/ 2147483646 w 181"/>
              <a:gd name="T21" fmla="*/ 2147483646 h 49"/>
              <a:gd name="T22" fmla="*/ 2147483646 w 181"/>
              <a:gd name="T23" fmla="*/ 2147483646 h 49"/>
              <a:gd name="T24" fmla="*/ 2147483646 w 181"/>
              <a:gd name="T25" fmla="*/ 2147483646 h 49"/>
              <a:gd name="T26" fmla="*/ 2147483646 w 181"/>
              <a:gd name="T27" fmla="*/ 2147483646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9"/>
              <a:gd name="T44" fmla="*/ 181 w 181"/>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9">
                <a:moveTo>
                  <a:pt x="181" y="30"/>
                </a:moveTo>
                <a:lnTo>
                  <a:pt x="181" y="19"/>
                </a:lnTo>
                <a:lnTo>
                  <a:pt x="168" y="11"/>
                </a:lnTo>
                <a:lnTo>
                  <a:pt x="146" y="7"/>
                </a:lnTo>
                <a:lnTo>
                  <a:pt x="116" y="0"/>
                </a:lnTo>
                <a:lnTo>
                  <a:pt x="52" y="0"/>
                </a:lnTo>
                <a:lnTo>
                  <a:pt x="22" y="4"/>
                </a:lnTo>
                <a:lnTo>
                  <a:pt x="0" y="11"/>
                </a:lnTo>
                <a:lnTo>
                  <a:pt x="43" y="30"/>
                </a:lnTo>
                <a:lnTo>
                  <a:pt x="95" y="45"/>
                </a:lnTo>
                <a:lnTo>
                  <a:pt x="121" y="49"/>
                </a:lnTo>
                <a:lnTo>
                  <a:pt x="146" y="49"/>
                </a:lnTo>
                <a:lnTo>
                  <a:pt x="164" y="41"/>
                </a:lnTo>
                <a:lnTo>
                  <a:pt x="181" y="3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6" name="Freeform 210">
            <a:extLst>
              <a:ext uri="{FF2B5EF4-FFF2-40B4-BE49-F238E27FC236}">
                <a16:creationId xmlns:a16="http://schemas.microsoft.com/office/drawing/2014/main" id="{B9019217-F023-4F4C-8CD4-874EB2326B05}"/>
              </a:ext>
            </a:extLst>
          </p:cNvPr>
          <p:cNvSpPr>
            <a:spLocks/>
          </p:cNvSpPr>
          <p:nvPr/>
        </p:nvSpPr>
        <p:spPr bwMode="auto">
          <a:xfrm>
            <a:off x="7615239" y="6130925"/>
            <a:ext cx="115887" cy="96838"/>
          </a:xfrm>
          <a:custGeom>
            <a:avLst/>
            <a:gdLst>
              <a:gd name="T0" fmla="*/ 0 w 73"/>
              <a:gd name="T1" fmla="*/ 2147483646 h 61"/>
              <a:gd name="T2" fmla="*/ 2147483646 w 73"/>
              <a:gd name="T3" fmla="*/ 2147483646 h 61"/>
              <a:gd name="T4" fmla="*/ 2147483646 w 73"/>
              <a:gd name="T5" fmla="*/ 2147483646 h 61"/>
              <a:gd name="T6" fmla="*/ 2147483646 w 73"/>
              <a:gd name="T7" fmla="*/ 2147483646 h 61"/>
              <a:gd name="T8" fmla="*/ 2147483646 w 73"/>
              <a:gd name="T9" fmla="*/ 2147483646 h 61"/>
              <a:gd name="T10" fmla="*/ 2147483646 w 73"/>
              <a:gd name="T11" fmla="*/ 2147483646 h 61"/>
              <a:gd name="T12" fmla="*/ 2147483646 w 73"/>
              <a:gd name="T13" fmla="*/ 2147483646 h 61"/>
              <a:gd name="T14" fmla="*/ 2147483646 w 73"/>
              <a:gd name="T15" fmla="*/ 2147483646 h 61"/>
              <a:gd name="T16" fmla="*/ 2147483646 w 73"/>
              <a:gd name="T17" fmla="*/ 0 h 61"/>
              <a:gd name="T18" fmla="*/ 0 w 73"/>
              <a:gd name="T19" fmla="*/ 2147483646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61"/>
              <a:gd name="T32" fmla="*/ 73 w 73"/>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61">
                <a:moveTo>
                  <a:pt x="0" y="8"/>
                </a:moveTo>
                <a:lnTo>
                  <a:pt x="9" y="34"/>
                </a:lnTo>
                <a:lnTo>
                  <a:pt x="26" y="50"/>
                </a:lnTo>
                <a:lnTo>
                  <a:pt x="47" y="57"/>
                </a:lnTo>
                <a:lnTo>
                  <a:pt x="73" y="61"/>
                </a:lnTo>
                <a:lnTo>
                  <a:pt x="65" y="38"/>
                </a:lnTo>
                <a:lnTo>
                  <a:pt x="52" y="16"/>
                </a:lnTo>
                <a:lnTo>
                  <a:pt x="30" y="4"/>
                </a:lnTo>
                <a:lnTo>
                  <a:pt x="17" y="0"/>
                </a:lnTo>
                <a:lnTo>
                  <a:pt x="0"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7" name="Freeform 211">
            <a:extLst>
              <a:ext uri="{FF2B5EF4-FFF2-40B4-BE49-F238E27FC236}">
                <a16:creationId xmlns:a16="http://schemas.microsoft.com/office/drawing/2014/main" id="{4F3CE642-3FB6-4B5B-8208-B08B9355DC8A}"/>
              </a:ext>
            </a:extLst>
          </p:cNvPr>
          <p:cNvSpPr>
            <a:spLocks/>
          </p:cNvSpPr>
          <p:nvPr/>
        </p:nvSpPr>
        <p:spPr bwMode="auto">
          <a:xfrm>
            <a:off x="10425113" y="452438"/>
            <a:ext cx="68262" cy="131762"/>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8" y="30"/>
                </a:lnTo>
                <a:lnTo>
                  <a:pt x="21" y="53"/>
                </a:lnTo>
                <a:lnTo>
                  <a:pt x="26" y="68"/>
                </a:lnTo>
                <a:lnTo>
                  <a:pt x="21" y="83"/>
                </a:lnTo>
                <a:lnTo>
                  <a:pt x="34" y="60"/>
                </a:lnTo>
                <a:lnTo>
                  <a:pt x="43" y="38"/>
                </a:lnTo>
                <a:lnTo>
                  <a:pt x="43" y="23"/>
                </a:lnTo>
                <a:lnTo>
                  <a:pt x="34"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8" name="Freeform 212">
            <a:extLst>
              <a:ext uri="{FF2B5EF4-FFF2-40B4-BE49-F238E27FC236}">
                <a16:creationId xmlns:a16="http://schemas.microsoft.com/office/drawing/2014/main" id="{DC7A79C2-628D-471F-968E-37349AE22805}"/>
              </a:ext>
            </a:extLst>
          </p:cNvPr>
          <p:cNvSpPr>
            <a:spLocks/>
          </p:cNvSpPr>
          <p:nvPr/>
        </p:nvSpPr>
        <p:spPr bwMode="auto">
          <a:xfrm>
            <a:off x="9026525" y="6221414"/>
            <a:ext cx="171450" cy="53975"/>
          </a:xfrm>
          <a:custGeom>
            <a:avLst/>
            <a:gdLst>
              <a:gd name="T0" fmla="*/ 2147483646 w 108"/>
              <a:gd name="T1" fmla="*/ 2147483646 h 34"/>
              <a:gd name="T2" fmla="*/ 2147483646 w 108"/>
              <a:gd name="T3" fmla="*/ 2147483646 h 34"/>
              <a:gd name="T4" fmla="*/ 2147483646 w 108"/>
              <a:gd name="T5" fmla="*/ 0 h 34"/>
              <a:gd name="T6" fmla="*/ 2147483646 w 108"/>
              <a:gd name="T7" fmla="*/ 2147483646 h 34"/>
              <a:gd name="T8" fmla="*/ 2147483646 w 108"/>
              <a:gd name="T9" fmla="*/ 2147483646 h 34"/>
              <a:gd name="T10" fmla="*/ 0 w 108"/>
              <a:gd name="T11" fmla="*/ 2147483646 h 34"/>
              <a:gd name="T12" fmla="*/ 2147483646 w 108"/>
              <a:gd name="T13" fmla="*/ 2147483646 h 34"/>
              <a:gd name="T14" fmla="*/ 2147483646 w 108"/>
              <a:gd name="T15" fmla="*/ 2147483646 h 34"/>
              <a:gd name="T16" fmla="*/ 2147483646 w 108"/>
              <a:gd name="T17" fmla="*/ 2147483646 h 34"/>
              <a:gd name="T18" fmla="*/ 2147483646 w 108"/>
              <a:gd name="T19" fmla="*/ 2147483646 h 34"/>
              <a:gd name="T20" fmla="*/ 2147483646 w 108"/>
              <a:gd name="T21" fmla="*/ 2147483646 h 34"/>
              <a:gd name="T22" fmla="*/ 2147483646 w 108"/>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34"/>
              <a:gd name="T38" fmla="*/ 108 w 108"/>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34">
                <a:moveTo>
                  <a:pt x="108" y="8"/>
                </a:moveTo>
                <a:lnTo>
                  <a:pt x="91" y="4"/>
                </a:lnTo>
                <a:lnTo>
                  <a:pt x="65" y="0"/>
                </a:lnTo>
                <a:lnTo>
                  <a:pt x="35" y="4"/>
                </a:lnTo>
                <a:lnTo>
                  <a:pt x="18" y="11"/>
                </a:lnTo>
                <a:lnTo>
                  <a:pt x="0" y="30"/>
                </a:lnTo>
                <a:lnTo>
                  <a:pt x="22" y="30"/>
                </a:lnTo>
                <a:lnTo>
                  <a:pt x="43" y="34"/>
                </a:lnTo>
                <a:lnTo>
                  <a:pt x="56" y="34"/>
                </a:lnTo>
                <a:lnTo>
                  <a:pt x="73" y="30"/>
                </a:lnTo>
                <a:lnTo>
                  <a:pt x="91" y="23"/>
                </a:lnTo>
                <a:lnTo>
                  <a:pt x="108"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9" name="Freeform 213">
            <a:extLst>
              <a:ext uri="{FF2B5EF4-FFF2-40B4-BE49-F238E27FC236}">
                <a16:creationId xmlns:a16="http://schemas.microsoft.com/office/drawing/2014/main" id="{DE65345F-6F2A-4A4F-850C-44E2EB24B332}"/>
              </a:ext>
            </a:extLst>
          </p:cNvPr>
          <p:cNvSpPr>
            <a:spLocks/>
          </p:cNvSpPr>
          <p:nvPr/>
        </p:nvSpPr>
        <p:spPr bwMode="auto">
          <a:xfrm>
            <a:off x="8556625" y="6234114"/>
            <a:ext cx="88900" cy="77787"/>
          </a:xfrm>
          <a:custGeom>
            <a:avLst/>
            <a:gdLst>
              <a:gd name="T0" fmla="*/ 2147483646 w 56"/>
              <a:gd name="T1" fmla="*/ 2147483646 h 49"/>
              <a:gd name="T2" fmla="*/ 2147483646 w 56"/>
              <a:gd name="T3" fmla="*/ 2147483646 h 49"/>
              <a:gd name="T4" fmla="*/ 2147483646 w 56"/>
              <a:gd name="T5" fmla="*/ 2147483646 h 49"/>
              <a:gd name="T6" fmla="*/ 0 w 56"/>
              <a:gd name="T7" fmla="*/ 0 h 49"/>
              <a:gd name="T8" fmla="*/ 2147483646 w 56"/>
              <a:gd name="T9" fmla="*/ 2147483646 h 49"/>
              <a:gd name="T10" fmla="*/ 2147483646 w 56"/>
              <a:gd name="T11" fmla="*/ 2147483646 h 49"/>
              <a:gd name="T12" fmla="*/ 2147483646 w 56"/>
              <a:gd name="T13" fmla="*/ 2147483646 h 49"/>
              <a:gd name="T14" fmla="*/ 0 60000 65536"/>
              <a:gd name="T15" fmla="*/ 0 60000 65536"/>
              <a:gd name="T16" fmla="*/ 0 60000 65536"/>
              <a:gd name="T17" fmla="*/ 0 60000 65536"/>
              <a:gd name="T18" fmla="*/ 0 60000 65536"/>
              <a:gd name="T19" fmla="*/ 0 60000 65536"/>
              <a:gd name="T20" fmla="*/ 0 60000 65536"/>
              <a:gd name="T21" fmla="*/ 0 w 56"/>
              <a:gd name="T22" fmla="*/ 0 h 49"/>
              <a:gd name="T23" fmla="*/ 56 w 56"/>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49">
                <a:moveTo>
                  <a:pt x="56" y="49"/>
                </a:moveTo>
                <a:lnTo>
                  <a:pt x="39" y="19"/>
                </a:lnTo>
                <a:lnTo>
                  <a:pt x="26" y="7"/>
                </a:lnTo>
                <a:lnTo>
                  <a:pt x="0" y="0"/>
                </a:lnTo>
                <a:lnTo>
                  <a:pt x="17" y="34"/>
                </a:lnTo>
                <a:lnTo>
                  <a:pt x="34" y="45"/>
                </a:lnTo>
                <a:lnTo>
                  <a:pt x="56" y="4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0" name="Freeform 214">
            <a:extLst>
              <a:ext uri="{FF2B5EF4-FFF2-40B4-BE49-F238E27FC236}">
                <a16:creationId xmlns:a16="http://schemas.microsoft.com/office/drawing/2014/main" id="{83A553A3-913F-4832-8B4A-A311E30FF21A}"/>
              </a:ext>
            </a:extLst>
          </p:cNvPr>
          <p:cNvSpPr>
            <a:spLocks/>
          </p:cNvSpPr>
          <p:nvPr/>
        </p:nvSpPr>
        <p:spPr bwMode="auto">
          <a:xfrm>
            <a:off x="9115426" y="6359526"/>
            <a:ext cx="68263" cy="131763"/>
          </a:xfrm>
          <a:custGeom>
            <a:avLst/>
            <a:gdLst>
              <a:gd name="T0" fmla="*/ 2147483646 w 43"/>
              <a:gd name="T1" fmla="*/ 0 h 83"/>
              <a:gd name="T2" fmla="*/ 2147483646 w 43"/>
              <a:gd name="T3" fmla="*/ 2147483646 h 83"/>
              <a:gd name="T4" fmla="*/ 0 w 43"/>
              <a:gd name="T5" fmla="*/ 2147483646 h 83"/>
              <a:gd name="T6" fmla="*/ 2147483646 w 43"/>
              <a:gd name="T7" fmla="*/ 2147483646 h 83"/>
              <a:gd name="T8" fmla="*/ 2147483646 w 43"/>
              <a:gd name="T9" fmla="*/ 2147483646 h 83"/>
              <a:gd name="T10" fmla="*/ 2147483646 w 43"/>
              <a:gd name="T11" fmla="*/ 2147483646 h 83"/>
              <a:gd name="T12" fmla="*/ 2147483646 w 43"/>
              <a:gd name="T13" fmla="*/ 2147483646 h 83"/>
              <a:gd name="T14" fmla="*/ 2147483646 w 43"/>
              <a:gd name="T15" fmla="*/ 2147483646 h 83"/>
              <a:gd name="T16" fmla="*/ 2147483646 w 43"/>
              <a:gd name="T17" fmla="*/ 2147483646 h 83"/>
              <a:gd name="T18" fmla="*/ 2147483646 w 43"/>
              <a:gd name="T19" fmla="*/ 2147483646 h 83"/>
              <a:gd name="T20" fmla="*/ 2147483646 w 43"/>
              <a:gd name="T21" fmla="*/ 2147483646 h 83"/>
              <a:gd name="T22" fmla="*/ 2147483646 w 43"/>
              <a:gd name="T23" fmla="*/ 0 h 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3"/>
              <a:gd name="T38" fmla="*/ 43 w 43"/>
              <a:gd name="T39" fmla="*/ 83 h 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3">
                <a:moveTo>
                  <a:pt x="17" y="0"/>
                </a:moveTo>
                <a:lnTo>
                  <a:pt x="4" y="15"/>
                </a:lnTo>
                <a:lnTo>
                  <a:pt x="0" y="23"/>
                </a:lnTo>
                <a:lnTo>
                  <a:pt x="4" y="34"/>
                </a:lnTo>
                <a:lnTo>
                  <a:pt x="22" y="53"/>
                </a:lnTo>
                <a:lnTo>
                  <a:pt x="30" y="68"/>
                </a:lnTo>
                <a:lnTo>
                  <a:pt x="22" y="83"/>
                </a:lnTo>
                <a:lnTo>
                  <a:pt x="35" y="60"/>
                </a:lnTo>
                <a:lnTo>
                  <a:pt x="43" y="42"/>
                </a:lnTo>
                <a:lnTo>
                  <a:pt x="43" y="23"/>
                </a:lnTo>
                <a:lnTo>
                  <a:pt x="35" y="11"/>
                </a:lnTo>
                <a:lnTo>
                  <a:pt x="17"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1" name="Freeform 215">
            <a:extLst>
              <a:ext uri="{FF2B5EF4-FFF2-40B4-BE49-F238E27FC236}">
                <a16:creationId xmlns:a16="http://schemas.microsoft.com/office/drawing/2014/main" id="{158621D8-DF3C-41D8-ADEE-221C8C3D0DE6}"/>
              </a:ext>
            </a:extLst>
          </p:cNvPr>
          <p:cNvSpPr>
            <a:spLocks/>
          </p:cNvSpPr>
          <p:nvPr/>
        </p:nvSpPr>
        <p:spPr bwMode="auto">
          <a:xfrm>
            <a:off x="9347201" y="6096001"/>
            <a:ext cx="123825" cy="60325"/>
          </a:xfrm>
          <a:custGeom>
            <a:avLst/>
            <a:gdLst>
              <a:gd name="T0" fmla="*/ 2147483646 w 78"/>
              <a:gd name="T1" fmla="*/ 0 h 38"/>
              <a:gd name="T2" fmla="*/ 2147483646 w 78"/>
              <a:gd name="T3" fmla="*/ 0 h 38"/>
              <a:gd name="T4" fmla="*/ 2147483646 w 78"/>
              <a:gd name="T5" fmla="*/ 0 h 38"/>
              <a:gd name="T6" fmla="*/ 2147483646 w 78"/>
              <a:gd name="T7" fmla="*/ 2147483646 h 38"/>
              <a:gd name="T8" fmla="*/ 2147483646 w 78"/>
              <a:gd name="T9" fmla="*/ 2147483646 h 38"/>
              <a:gd name="T10" fmla="*/ 0 w 78"/>
              <a:gd name="T11" fmla="*/ 2147483646 h 38"/>
              <a:gd name="T12" fmla="*/ 2147483646 w 78"/>
              <a:gd name="T13" fmla="*/ 2147483646 h 38"/>
              <a:gd name="T14" fmla="*/ 2147483646 w 78"/>
              <a:gd name="T15" fmla="*/ 2147483646 h 38"/>
              <a:gd name="T16" fmla="*/ 2147483646 w 78"/>
              <a:gd name="T17" fmla="*/ 2147483646 h 38"/>
              <a:gd name="T18" fmla="*/ 2147483646 w 78"/>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
              <a:gd name="T31" fmla="*/ 0 h 38"/>
              <a:gd name="T32" fmla="*/ 78 w 78"/>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 h="38">
                <a:moveTo>
                  <a:pt x="78" y="0"/>
                </a:moveTo>
                <a:lnTo>
                  <a:pt x="60" y="0"/>
                </a:lnTo>
                <a:lnTo>
                  <a:pt x="39" y="0"/>
                </a:lnTo>
                <a:lnTo>
                  <a:pt x="17" y="11"/>
                </a:lnTo>
                <a:lnTo>
                  <a:pt x="9" y="22"/>
                </a:lnTo>
                <a:lnTo>
                  <a:pt x="0" y="38"/>
                </a:lnTo>
                <a:lnTo>
                  <a:pt x="30" y="30"/>
                </a:lnTo>
                <a:lnTo>
                  <a:pt x="56" y="22"/>
                </a:lnTo>
                <a:lnTo>
                  <a:pt x="69" y="11"/>
                </a:lnTo>
                <a:lnTo>
                  <a:pt x="7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2" name="Freeform 216">
            <a:extLst>
              <a:ext uri="{FF2B5EF4-FFF2-40B4-BE49-F238E27FC236}">
                <a16:creationId xmlns:a16="http://schemas.microsoft.com/office/drawing/2014/main" id="{F21B36C7-CF60-4A73-A4A8-78E91FFE2D42}"/>
              </a:ext>
            </a:extLst>
          </p:cNvPr>
          <p:cNvSpPr>
            <a:spLocks/>
          </p:cNvSpPr>
          <p:nvPr/>
        </p:nvSpPr>
        <p:spPr bwMode="auto">
          <a:xfrm>
            <a:off x="10226675" y="625475"/>
            <a:ext cx="88900" cy="133350"/>
          </a:xfrm>
          <a:custGeom>
            <a:avLst/>
            <a:gdLst>
              <a:gd name="T0" fmla="*/ 2147483646 w 56"/>
              <a:gd name="T1" fmla="*/ 0 h 84"/>
              <a:gd name="T2" fmla="*/ 2147483646 w 56"/>
              <a:gd name="T3" fmla="*/ 2147483646 h 84"/>
              <a:gd name="T4" fmla="*/ 2147483646 w 56"/>
              <a:gd name="T5" fmla="*/ 2147483646 h 84"/>
              <a:gd name="T6" fmla="*/ 0 w 56"/>
              <a:gd name="T7" fmla="*/ 2147483646 h 84"/>
              <a:gd name="T8" fmla="*/ 0 w 56"/>
              <a:gd name="T9" fmla="*/ 2147483646 h 84"/>
              <a:gd name="T10" fmla="*/ 0 w 56"/>
              <a:gd name="T11" fmla="*/ 2147483646 h 84"/>
              <a:gd name="T12" fmla="*/ 2147483646 w 56"/>
              <a:gd name="T13" fmla="*/ 2147483646 h 84"/>
              <a:gd name="T14" fmla="*/ 2147483646 w 56"/>
              <a:gd name="T15" fmla="*/ 2147483646 h 84"/>
              <a:gd name="T16" fmla="*/ 2147483646 w 56"/>
              <a:gd name="T17" fmla="*/ 2147483646 h 84"/>
              <a:gd name="T18" fmla="*/ 2147483646 w 56"/>
              <a:gd name="T19" fmla="*/ 2147483646 h 84"/>
              <a:gd name="T20" fmla="*/ 2147483646 w 56"/>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84"/>
              <a:gd name="T35" fmla="*/ 56 w 56"/>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84">
                <a:moveTo>
                  <a:pt x="56" y="0"/>
                </a:moveTo>
                <a:lnTo>
                  <a:pt x="39" y="12"/>
                </a:lnTo>
                <a:lnTo>
                  <a:pt x="17" y="23"/>
                </a:lnTo>
                <a:lnTo>
                  <a:pt x="0" y="46"/>
                </a:lnTo>
                <a:lnTo>
                  <a:pt x="0" y="61"/>
                </a:lnTo>
                <a:lnTo>
                  <a:pt x="0" y="84"/>
                </a:lnTo>
                <a:lnTo>
                  <a:pt x="30" y="61"/>
                </a:lnTo>
                <a:lnTo>
                  <a:pt x="39" y="53"/>
                </a:lnTo>
                <a:lnTo>
                  <a:pt x="52" y="38"/>
                </a:lnTo>
                <a:lnTo>
                  <a:pt x="56"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3" name="Freeform 217">
            <a:extLst>
              <a:ext uri="{FF2B5EF4-FFF2-40B4-BE49-F238E27FC236}">
                <a16:creationId xmlns:a16="http://schemas.microsoft.com/office/drawing/2014/main" id="{03E21446-36B0-41BD-9572-D92445C6D6F5}"/>
              </a:ext>
            </a:extLst>
          </p:cNvPr>
          <p:cNvSpPr>
            <a:spLocks/>
          </p:cNvSpPr>
          <p:nvPr/>
        </p:nvSpPr>
        <p:spPr bwMode="auto">
          <a:xfrm>
            <a:off x="7786689" y="5951538"/>
            <a:ext cx="238125" cy="239712"/>
          </a:xfrm>
          <a:custGeom>
            <a:avLst/>
            <a:gdLst>
              <a:gd name="T0" fmla="*/ 2147483646 w 150"/>
              <a:gd name="T1" fmla="*/ 0 h 151"/>
              <a:gd name="T2" fmla="*/ 0 w 150"/>
              <a:gd name="T3" fmla="*/ 2147483646 h 151"/>
              <a:gd name="T4" fmla="*/ 0 w 150"/>
              <a:gd name="T5" fmla="*/ 2147483646 h 151"/>
              <a:gd name="T6" fmla="*/ 0 w 150"/>
              <a:gd name="T7" fmla="*/ 2147483646 h 151"/>
              <a:gd name="T8" fmla="*/ 2147483646 w 150"/>
              <a:gd name="T9" fmla="*/ 2147483646 h 151"/>
              <a:gd name="T10" fmla="*/ 2147483646 w 150"/>
              <a:gd name="T11" fmla="*/ 2147483646 h 151"/>
              <a:gd name="T12" fmla="*/ 2147483646 w 150"/>
              <a:gd name="T13" fmla="*/ 2147483646 h 151"/>
              <a:gd name="T14" fmla="*/ 2147483646 w 150"/>
              <a:gd name="T15" fmla="*/ 2147483646 h 151"/>
              <a:gd name="T16" fmla="*/ 2147483646 w 150"/>
              <a:gd name="T17" fmla="*/ 2147483646 h 151"/>
              <a:gd name="T18" fmla="*/ 2147483646 w 150"/>
              <a:gd name="T19" fmla="*/ 2147483646 h 151"/>
              <a:gd name="T20" fmla="*/ 2147483646 w 150"/>
              <a:gd name="T21" fmla="*/ 2147483646 h 151"/>
              <a:gd name="T22" fmla="*/ 2147483646 w 150"/>
              <a:gd name="T23" fmla="*/ 2147483646 h 151"/>
              <a:gd name="T24" fmla="*/ 2147483646 w 150"/>
              <a:gd name="T25" fmla="*/ 2147483646 h 151"/>
              <a:gd name="T26" fmla="*/ 2147483646 w 150"/>
              <a:gd name="T27" fmla="*/ 2147483646 h 151"/>
              <a:gd name="T28" fmla="*/ 2147483646 w 150"/>
              <a:gd name="T29" fmla="*/ 2147483646 h 151"/>
              <a:gd name="T30" fmla="*/ 2147483646 w 150"/>
              <a:gd name="T31" fmla="*/ 2147483646 h 151"/>
              <a:gd name="T32" fmla="*/ 2147483646 w 150"/>
              <a:gd name="T33" fmla="*/ 2147483646 h 151"/>
              <a:gd name="T34" fmla="*/ 2147483646 w 150"/>
              <a:gd name="T35" fmla="*/ 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0"/>
              <a:gd name="T55" fmla="*/ 0 h 151"/>
              <a:gd name="T56" fmla="*/ 150 w 150"/>
              <a:gd name="T57" fmla="*/ 151 h 1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0" h="151">
                <a:moveTo>
                  <a:pt x="4" y="0"/>
                </a:moveTo>
                <a:lnTo>
                  <a:pt x="0" y="23"/>
                </a:lnTo>
                <a:lnTo>
                  <a:pt x="0" y="53"/>
                </a:lnTo>
                <a:lnTo>
                  <a:pt x="0" y="83"/>
                </a:lnTo>
                <a:lnTo>
                  <a:pt x="8" y="110"/>
                </a:lnTo>
                <a:lnTo>
                  <a:pt x="25" y="132"/>
                </a:lnTo>
                <a:lnTo>
                  <a:pt x="47" y="147"/>
                </a:lnTo>
                <a:lnTo>
                  <a:pt x="77" y="151"/>
                </a:lnTo>
                <a:lnTo>
                  <a:pt x="98" y="147"/>
                </a:lnTo>
                <a:lnTo>
                  <a:pt x="116" y="140"/>
                </a:lnTo>
                <a:lnTo>
                  <a:pt x="133" y="132"/>
                </a:lnTo>
                <a:lnTo>
                  <a:pt x="141" y="125"/>
                </a:lnTo>
                <a:lnTo>
                  <a:pt x="150" y="102"/>
                </a:lnTo>
                <a:lnTo>
                  <a:pt x="141" y="79"/>
                </a:lnTo>
                <a:lnTo>
                  <a:pt x="120" y="57"/>
                </a:lnTo>
                <a:lnTo>
                  <a:pt x="60" y="15"/>
                </a:lnTo>
                <a:lnTo>
                  <a:pt x="30" y="4"/>
                </a:lnTo>
                <a:lnTo>
                  <a:pt x="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4" name="Freeform 218">
            <a:extLst>
              <a:ext uri="{FF2B5EF4-FFF2-40B4-BE49-F238E27FC236}">
                <a16:creationId xmlns:a16="http://schemas.microsoft.com/office/drawing/2014/main" id="{B8C89623-95EA-4A18-925F-AFA603C453A3}"/>
              </a:ext>
            </a:extLst>
          </p:cNvPr>
          <p:cNvSpPr>
            <a:spLocks/>
          </p:cNvSpPr>
          <p:nvPr/>
        </p:nvSpPr>
        <p:spPr bwMode="auto">
          <a:xfrm>
            <a:off x="7847013" y="6005513"/>
            <a:ext cx="74612" cy="131762"/>
          </a:xfrm>
          <a:custGeom>
            <a:avLst/>
            <a:gdLst>
              <a:gd name="T0" fmla="*/ 0 w 47"/>
              <a:gd name="T1" fmla="*/ 0 h 83"/>
              <a:gd name="T2" fmla="*/ 2147483646 w 47"/>
              <a:gd name="T3" fmla="*/ 2147483646 h 83"/>
              <a:gd name="T4" fmla="*/ 2147483646 w 47"/>
              <a:gd name="T5" fmla="*/ 2147483646 h 83"/>
              <a:gd name="T6" fmla="*/ 2147483646 w 47"/>
              <a:gd name="T7" fmla="*/ 2147483646 h 83"/>
              <a:gd name="T8" fmla="*/ 2147483646 w 47"/>
              <a:gd name="T9" fmla="*/ 2147483646 h 83"/>
              <a:gd name="T10" fmla="*/ 0 w 47"/>
              <a:gd name="T11" fmla="*/ 0 h 83"/>
              <a:gd name="T12" fmla="*/ 0 60000 65536"/>
              <a:gd name="T13" fmla="*/ 0 60000 65536"/>
              <a:gd name="T14" fmla="*/ 0 60000 65536"/>
              <a:gd name="T15" fmla="*/ 0 60000 65536"/>
              <a:gd name="T16" fmla="*/ 0 60000 65536"/>
              <a:gd name="T17" fmla="*/ 0 60000 65536"/>
              <a:gd name="T18" fmla="*/ 0 w 47"/>
              <a:gd name="T19" fmla="*/ 0 h 83"/>
              <a:gd name="T20" fmla="*/ 47 w 47"/>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47" h="83">
                <a:moveTo>
                  <a:pt x="0" y="0"/>
                </a:moveTo>
                <a:lnTo>
                  <a:pt x="9" y="49"/>
                </a:lnTo>
                <a:lnTo>
                  <a:pt x="17" y="68"/>
                </a:lnTo>
                <a:lnTo>
                  <a:pt x="30" y="76"/>
                </a:lnTo>
                <a:lnTo>
                  <a:pt x="47" y="83"/>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5" name="Freeform 219">
            <a:extLst>
              <a:ext uri="{FF2B5EF4-FFF2-40B4-BE49-F238E27FC236}">
                <a16:creationId xmlns:a16="http://schemas.microsoft.com/office/drawing/2014/main" id="{53890A03-D9CC-4B3C-BE9B-A00DB0532A0C}"/>
              </a:ext>
            </a:extLst>
          </p:cNvPr>
          <p:cNvSpPr>
            <a:spLocks/>
          </p:cNvSpPr>
          <p:nvPr/>
        </p:nvSpPr>
        <p:spPr bwMode="auto">
          <a:xfrm>
            <a:off x="7847013" y="6005513"/>
            <a:ext cx="74612" cy="131762"/>
          </a:xfrm>
          <a:custGeom>
            <a:avLst/>
            <a:gdLst>
              <a:gd name="T0" fmla="*/ 0 w 47"/>
              <a:gd name="T1" fmla="*/ 0 h 83"/>
              <a:gd name="T2" fmla="*/ 2147483646 w 47"/>
              <a:gd name="T3" fmla="*/ 2147483646 h 83"/>
              <a:gd name="T4" fmla="*/ 2147483646 w 47"/>
              <a:gd name="T5" fmla="*/ 2147483646 h 83"/>
              <a:gd name="T6" fmla="*/ 2147483646 w 47"/>
              <a:gd name="T7" fmla="*/ 2147483646 h 83"/>
              <a:gd name="T8" fmla="*/ 2147483646 w 47"/>
              <a:gd name="T9" fmla="*/ 2147483646 h 83"/>
              <a:gd name="T10" fmla="*/ 0 60000 65536"/>
              <a:gd name="T11" fmla="*/ 0 60000 65536"/>
              <a:gd name="T12" fmla="*/ 0 60000 65536"/>
              <a:gd name="T13" fmla="*/ 0 60000 65536"/>
              <a:gd name="T14" fmla="*/ 0 60000 65536"/>
              <a:gd name="T15" fmla="*/ 0 w 47"/>
              <a:gd name="T16" fmla="*/ 0 h 83"/>
              <a:gd name="T17" fmla="*/ 47 w 47"/>
              <a:gd name="T18" fmla="*/ 83 h 83"/>
            </a:gdLst>
            <a:ahLst/>
            <a:cxnLst>
              <a:cxn ang="T10">
                <a:pos x="T0" y="T1"/>
              </a:cxn>
              <a:cxn ang="T11">
                <a:pos x="T2" y="T3"/>
              </a:cxn>
              <a:cxn ang="T12">
                <a:pos x="T4" y="T5"/>
              </a:cxn>
              <a:cxn ang="T13">
                <a:pos x="T6" y="T7"/>
              </a:cxn>
              <a:cxn ang="T14">
                <a:pos x="T8" y="T9"/>
              </a:cxn>
            </a:cxnLst>
            <a:rect l="T15" t="T16" r="T17" b="T18"/>
            <a:pathLst>
              <a:path w="47" h="83">
                <a:moveTo>
                  <a:pt x="0" y="0"/>
                </a:moveTo>
                <a:lnTo>
                  <a:pt x="9" y="49"/>
                </a:lnTo>
                <a:lnTo>
                  <a:pt x="17" y="68"/>
                </a:lnTo>
                <a:lnTo>
                  <a:pt x="30" y="76"/>
                </a:lnTo>
                <a:lnTo>
                  <a:pt x="47" y="83"/>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6" name="Freeform 220">
            <a:extLst>
              <a:ext uri="{FF2B5EF4-FFF2-40B4-BE49-F238E27FC236}">
                <a16:creationId xmlns:a16="http://schemas.microsoft.com/office/drawing/2014/main" id="{40477C34-9FDA-4D55-890F-620C52B20E60}"/>
              </a:ext>
            </a:extLst>
          </p:cNvPr>
          <p:cNvSpPr>
            <a:spLocks/>
          </p:cNvSpPr>
          <p:nvPr/>
        </p:nvSpPr>
        <p:spPr bwMode="auto">
          <a:xfrm>
            <a:off x="7499350" y="6215064"/>
            <a:ext cx="287338" cy="77787"/>
          </a:xfrm>
          <a:custGeom>
            <a:avLst/>
            <a:gdLst>
              <a:gd name="T0" fmla="*/ 2147483646 w 181"/>
              <a:gd name="T1" fmla="*/ 2147483646 h 49"/>
              <a:gd name="T2" fmla="*/ 2147483646 w 181"/>
              <a:gd name="T3" fmla="*/ 2147483646 h 49"/>
              <a:gd name="T4" fmla="*/ 2147483646 w 181"/>
              <a:gd name="T5" fmla="*/ 2147483646 h 49"/>
              <a:gd name="T6" fmla="*/ 2147483646 w 181"/>
              <a:gd name="T7" fmla="*/ 2147483646 h 49"/>
              <a:gd name="T8" fmla="*/ 2147483646 w 181"/>
              <a:gd name="T9" fmla="*/ 2147483646 h 49"/>
              <a:gd name="T10" fmla="*/ 2147483646 w 181"/>
              <a:gd name="T11" fmla="*/ 2147483646 h 49"/>
              <a:gd name="T12" fmla="*/ 2147483646 w 181"/>
              <a:gd name="T13" fmla="*/ 2147483646 h 49"/>
              <a:gd name="T14" fmla="*/ 0 w 181"/>
              <a:gd name="T15" fmla="*/ 2147483646 h 49"/>
              <a:gd name="T16" fmla="*/ 2147483646 w 181"/>
              <a:gd name="T17" fmla="*/ 2147483646 h 49"/>
              <a:gd name="T18" fmla="*/ 2147483646 w 181"/>
              <a:gd name="T19" fmla="*/ 2147483646 h 49"/>
              <a:gd name="T20" fmla="*/ 2147483646 w 181"/>
              <a:gd name="T21" fmla="*/ 0 h 49"/>
              <a:gd name="T22" fmla="*/ 2147483646 w 181"/>
              <a:gd name="T23" fmla="*/ 2147483646 h 49"/>
              <a:gd name="T24" fmla="*/ 2147483646 w 181"/>
              <a:gd name="T25" fmla="*/ 2147483646 h 49"/>
              <a:gd name="T26" fmla="*/ 2147483646 w 181"/>
              <a:gd name="T27" fmla="*/ 2147483646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1"/>
              <a:gd name="T43" fmla="*/ 0 h 49"/>
              <a:gd name="T44" fmla="*/ 181 w 181"/>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1" h="49">
                <a:moveTo>
                  <a:pt x="181" y="31"/>
                </a:moveTo>
                <a:lnTo>
                  <a:pt x="181" y="38"/>
                </a:lnTo>
                <a:lnTo>
                  <a:pt x="163" y="42"/>
                </a:lnTo>
                <a:lnTo>
                  <a:pt x="142" y="46"/>
                </a:lnTo>
                <a:lnTo>
                  <a:pt x="112" y="49"/>
                </a:lnTo>
                <a:lnTo>
                  <a:pt x="47" y="46"/>
                </a:lnTo>
                <a:lnTo>
                  <a:pt x="22" y="38"/>
                </a:lnTo>
                <a:lnTo>
                  <a:pt x="0" y="27"/>
                </a:lnTo>
                <a:lnTo>
                  <a:pt x="47" y="12"/>
                </a:lnTo>
                <a:lnTo>
                  <a:pt x="99" y="4"/>
                </a:lnTo>
                <a:lnTo>
                  <a:pt x="125" y="0"/>
                </a:lnTo>
                <a:lnTo>
                  <a:pt x="146" y="4"/>
                </a:lnTo>
                <a:lnTo>
                  <a:pt x="168" y="15"/>
                </a:lnTo>
                <a:lnTo>
                  <a:pt x="181" y="3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7" name="Freeform 221">
            <a:extLst>
              <a:ext uri="{FF2B5EF4-FFF2-40B4-BE49-F238E27FC236}">
                <a16:creationId xmlns:a16="http://schemas.microsoft.com/office/drawing/2014/main" id="{6E48321B-DAAE-4599-BC12-705DA157FB48}"/>
              </a:ext>
            </a:extLst>
          </p:cNvPr>
          <p:cNvSpPr>
            <a:spLocks/>
          </p:cNvSpPr>
          <p:nvPr/>
        </p:nvSpPr>
        <p:spPr bwMode="auto">
          <a:xfrm>
            <a:off x="7745413" y="6197601"/>
            <a:ext cx="252412" cy="144463"/>
          </a:xfrm>
          <a:custGeom>
            <a:avLst/>
            <a:gdLst>
              <a:gd name="T0" fmla="*/ 2147483646 w 159"/>
              <a:gd name="T1" fmla="*/ 2147483646 h 91"/>
              <a:gd name="T2" fmla="*/ 2147483646 w 159"/>
              <a:gd name="T3" fmla="*/ 2147483646 h 91"/>
              <a:gd name="T4" fmla="*/ 2147483646 w 159"/>
              <a:gd name="T5" fmla="*/ 2147483646 h 91"/>
              <a:gd name="T6" fmla="*/ 2147483646 w 159"/>
              <a:gd name="T7" fmla="*/ 2147483646 h 91"/>
              <a:gd name="T8" fmla="*/ 2147483646 w 159"/>
              <a:gd name="T9" fmla="*/ 2147483646 h 91"/>
              <a:gd name="T10" fmla="*/ 2147483646 w 159"/>
              <a:gd name="T11" fmla="*/ 2147483646 h 91"/>
              <a:gd name="T12" fmla="*/ 2147483646 w 159"/>
              <a:gd name="T13" fmla="*/ 2147483646 h 91"/>
              <a:gd name="T14" fmla="*/ 0 w 159"/>
              <a:gd name="T15" fmla="*/ 2147483646 h 91"/>
              <a:gd name="T16" fmla="*/ 2147483646 w 159"/>
              <a:gd name="T17" fmla="*/ 2147483646 h 91"/>
              <a:gd name="T18" fmla="*/ 2147483646 w 159"/>
              <a:gd name="T19" fmla="*/ 2147483646 h 91"/>
              <a:gd name="T20" fmla="*/ 2147483646 w 159"/>
              <a:gd name="T21" fmla="*/ 2147483646 h 91"/>
              <a:gd name="T22" fmla="*/ 2147483646 w 159"/>
              <a:gd name="T23" fmla="*/ 2147483646 h 91"/>
              <a:gd name="T24" fmla="*/ 2147483646 w 159"/>
              <a:gd name="T25" fmla="*/ 0 h 91"/>
              <a:gd name="T26" fmla="*/ 2147483646 w 159"/>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91"/>
              <a:gd name="T44" fmla="*/ 159 w 159"/>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91">
                <a:moveTo>
                  <a:pt x="154" y="8"/>
                </a:moveTo>
                <a:lnTo>
                  <a:pt x="159" y="15"/>
                </a:lnTo>
                <a:lnTo>
                  <a:pt x="150" y="26"/>
                </a:lnTo>
                <a:lnTo>
                  <a:pt x="133" y="42"/>
                </a:lnTo>
                <a:lnTo>
                  <a:pt x="111" y="57"/>
                </a:lnTo>
                <a:lnTo>
                  <a:pt x="51" y="83"/>
                </a:lnTo>
                <a:lnTo>
                  <a:pt x="26" y="91"/>
                </a:lnTo>
                <a:lnTo>
                  <a:pt x="0" y="91"/>
                </a:lnTo>
                <a:lnTo>
                  <a:pt x="30" y="57"/>
                </a:lnTo>
                <a:lnTo>
                  <a:pt x="69" y="23"/>
                </a:lnTo>
                <a:lnTo>
                  <a:pt x="90" y="11"/>
                </a:lnTo>
                <a:lnTo>
                  <a:pt x="111" y="4"/>
                </a:lnTo>
                <a:lnTo>
                  <a:pt x="133" y="0"/>
                </a:lnTo>
                <a:lnTo>
                  <a:pt x="154" y="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8" name="Freeform 222">
            <a:extLst>
              <a:ext uri="{FF2B5EF4-FFF2-40B4-BE49-F238E27FC236}">
                <a16:creationId xmlns:a16="http://schemas.microsoft.com/office/drawing/2014/main" id="{D7DC77A2-0ECF-48C0-ACC6-4150F2396A45}"/>
              </a:ext>
            </a:extLst>
          </p:cNvPr>
          <p:cNvSpPr>
            <a:spLocks/>
          </p:cNvSpPr>
          <p:nvPr/>
        </p:nvSpPr>
        <p:spPr bwMode="auto">
          <a:xfrm>
            <a:off x="8589963" y="6107113"/>
            <a:ext cx="76200" cy="114300"/>
          </a:xfrm>
          <a:custGeom>
            <a:avLst/>
            <a:gdLst>
              <a:gd name="T0" fmla="*/ 2147483646 w 48"/>
              <a:gd name="T1" fmla="*/ 0 h 72"/>
              <a:gd name="T2" fmla="*/ 0 w 48"/>
              <a:gd name="T3" fmla="*/ 2147483646 h 72"/>
              <a:gd name="T4" fmla="*/ 0 w 48"/>
              <a:gd name="T5" fmla="*/ 2147483646 h 72"/>
              <a:gd name="T6" fmla="*/ 2147483646 w 48"/>
              <a:gd name="T7" fmla="*/ 2147483646 h 72"/>
              <a:gd name="T8" fmla="*/ 2147483646 w 48"/>
              <a:gd name="T9" fmla="*/ 2147483646 h 72"/>
              <a:gd name="T10" fmla="*/ 2147483646 w 48"/>
              <a:gd name="T11" fmla="*/ 2147483646 h 72"/>
              <a:gd name="T12" fmla="*/ 2147483646 w 48"/>
              <a:gd name="T13" fmla="*/ 2147483646 h 72"/>
              <a:gd name="T14" fmla="*/ 2147483646 w 48"/>
              <a:gd name="T15" fmla="*/ 2147483646 h 72"/>
              <a:gd name="T16" fmla="*/ 2147483646 w 48"/>
              <a:gd name="T17" fmla="*/ 2147483646 h 72"/>
              <a:gd name="T18" fmla="*/ 2147483646 w 48"/>
              <a:gd name="T19" fmla="*/ 2147483646 h 72"/>
              <a:gd name="T20" fmla="*/ 2147483646 w 48"/>
              <a:gd name="T21" fmla="*/ 2147483646 h 72"/>
              <a:gd name="T22" fmla="*/ 2147483646 w 48"/>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72"/>
              <a:gd name="T38" fmla="*/ 48 w 48"/>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72">
                <a:moveTo>
                  <a:pt x="5" y="0"/>
                </a:moveTo>
                <a:lnTo>
                  <a:pt x="0" y="19"/>
                </a:lnTo>
                <a:lnTo>
                  <a:pt x="0" y="27"/>
                </a:lnTo>
                <a:lnTo>
                  <a:pt x="9" y="34"/>
                </a:lnTo>
                <a:lnTo>
                  <a:pt x="35" y="46"/>
                </a:lnTo>
                <a:lnTo>
                  <a:pt x="43" y="57"/>
                </a:lnTo>
                <a:lnTo>
                  <a:pt x="48" y="72"/>
                </a:lnTo>
                <a:lnTo>
                  <a:pt x="48" y="46"/>
                </a:lnTo>
                <a:lnTo>
                  <a:pt x="48" y="27"/>
                </a:lnTo>
                <a:lnTo>
                  <a:pt x="35" y="12"/>
                </a:lnTo>
                <a:lnTo>
                  <a:pt x="22" y="4"/>
                </a:lnTo>
                <a:lnTo>
                  <a:pt x="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9" name="Freeform 223">
            <a:extLst>
              <a:ext uri="{FF2B5EF4-FFF2-40B4-BE49-F238E27FC236}">
                <a16:creationId xmlns:a16="http://schemas.microsoft.com/office/drawing/2014/main" id="{18A6B9F5-AA1E-4A53-A376-FEFB1A33347C}"/>
              </a:ext>
            </a:extLst>
          </p:cNvPr>
          <p:cNvSpPr>
            <a:spLocks/>
          </p:cNvSpPr>
          <p:nvPr/>
        </p:nvSpPr>
        <p:spPr bwMode="auto">
          <a:xfrm>
            <a:off x="8181976" y="6089650"/>
            <a:ext cx="74613" cy="120650"/>
          </a:xfrm>
          <a:custGeom>
            <a:avLst/>
            <a:gdLst>
              <a:gd name="T0" fmla="*/ 2147483646 w 47"/>
              <a:gd name="T1" fmla="*/ 2147483646 h 76"/>
              <a:gd name="T2" fmla="*/ 2147483646 w 47"/>
              <a:gd name="T3" fmla="*/ 2147483646 h 76"/>
              <a:gd name="T4" fmla="*/ 2147483646 w 47"/>
              <a:gd name="T5" fmla="*/ 2147483646 h 76"/>
              <a:gd name="T6" fmla="*/ 2147483646 w 47"/>
              <a:gd name="T7" fmla="*/ 2147483646 h 76"/>
              <a:gd name="T8" fmla="*/ 0 w 47"/>
              <a:gd name="T9" fmla="*/ 0 h 76"/>
              <a:gd name="T10" fmla="*/ 0 w 47"/>
              <a:gd name="T11" fmla="*/ 2147483646 h 76"/>
              <a:gd name="T12" fmla="*/ 0 w 47"/>
              <a:gd name="T13" fmla="*/ 2147483646 h 76"/>
              <a:gd name="T14" fmla="*/ 2147483646 w 47"/>
              <a:gd name="T15" fmla="*/ 2147483646 h 76"/>
              <a:gd name="T16" fmla="*/ 2147483646 w 47"/>
              <a:gd name="T17" fmla="*/ 2147483646 h 76"/>
              <a:gd name="T18" fmla="*/ 2147483646 w 47"/>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6"/>
              <a:gd name="T32" fmla="*/ 47 w 47"/>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6">
                <a:moveTo>
                  <a:pt x="43" y="76"/>
                </a:moveTo>
                <a:lnTo>
                  <a:pt x="47" y="45"/>
                </a:lnTo>
                <a:lnTo>
                  <a:pt x="38" y="30"/>
                </a:lnTo>
                <a:lnTo>
                  <a:pt x="21" y="11"/>
                </a:lnTo>
                <a:lnTo>
                  <a:pt x="0" y="0"/>
                </a:lnTo>
                <a:lnTo>
                  <a:pt x="0" y="23"/>
                </a:lnTo>
                <a:lnTo>
                  <a:pt x="0" y="49"/>
                </a:lnTo>
                <a:lnTo>
                  <a:pt x="17" y="68"/>
                </a:lnTo>
                <a:lnTo>
                  <a:pt x="30" y="76"/>
                </a:lnTo>
                <a:lnTo>
                  <a:pt x="43" y="7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0" name="Freeform 224">
            <a:extLst>
              <a:ext uri="{FF2B5EF4-FFF2-40B4-BE49-F238E27FC236}">
                <a16:creationId xmlns:a16="http://schemas.microsoft.com/office/drawing/2014/main" id="{9A254E01-0973-4B77-AB90-311A70A3CA4A}"/>
              </a:ext>
            </a:extLst>
          </p:cNvPr>
          <p:cNvSpPr>
            <a:spLocks/>
          </p:cNvSpPr>
          <p:nvPr/>
        </p:nvSpPr>
        <p:spPr bwMode="auto">
          <a:xfrm>
            <a:off x="8010526" y="6221414"/>
            <a:ext cx="157163" cy="53975"/>
          </a:xfrm>
          <a:custGeom>
            <a:avLst/>
            <a:gdLst>
              <a:gd name="T0" fmla="*/ 2147483646 w 99"/>
              <a:gd name="T1" fmla="*/ 2147483646 h 34"/>
              <a:gd name="T2" fmla="*/ 2147483646 w 99"/>
              <a:gd name="T3" fmla="*/ 0 h 34"/>
              <a:gd name="T4" fmla="*/ 2147483646 w 99"/>
              <a:gd name="T5" fmla="*/ 0 h 34"/>
              <a:gd name="T6" fmla="*/ 2147483646 w 99"/>
              <a:gd name="T7" fmla="*/ 2147483646 h 34"/>
              <a:gd name="T8" fmla="*/ 2147483646 w 99"/>
              <a:gd name="T9" fmla="*/ 2147483646 h 34"/>
              <a:gd name="T10" fmla="*/ 0 w 99"/>
              <a:gd name="T11" fmla="*/ 2147483646 h 34"/>
              <a:gd name="T12" fmla="*/ 2147483646 w 99"/>
              <a:gd name="T13" fmla="*/ 2147483646 h 34"/>
              <a:gd name="T14" fmla="*/ 2147483646 w 99"/>
              <a:gd name="T15" fmla="*/ 2147483646 h 34"/>
              <a:gd name="T16" fmla="*/ 2147483646 w 99"/>
              <a:gd name="T17" fmla="*/ 2147483646 h 34"/>
              <a:gd name="T18" fmla="*/ 2147483646 w 99"/>
              <a:gd name="T19" fmla="*/ 2147483646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
              <a:gd name="T31" fmla="*/ 0 h 34"/>
              <a:gd name="T32" fmla="*/ 99 w 99"/>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 h="34">
                <a:moveTo>
                  <a:pt x="99" y="4"/>
                </a:moveTo>
                <a:lnTo>
                  <a:pt x="82" y="0"/>
                </a:lnTo>
                <a:lnTo>
                  <a:pt x="56" y="0"/>
                </a:lnTo>
                <a:lnTo>
                  <a:pt x="30" y="8"/>
                </a:lnTo>
                <a:lnTo>
                  <a:pt x="13" y="19"/>
                </a:lnTo>
                <a:lnTo>
                  <a:pt x="0" y="34"/>
                </a:lnTo>
                <a:lnTo>
                  <a:pt x="39" y="34"/>
                </a:lnTo>
                <a:lnTo>
                  <a:pt x="69" y="30"/>
                </a:lnTo>
                <a:lnTo>
                  <a:pt x="86" y="19"/>
                </a:lnTo>
                <a:lnTo>
                  <a:pt x="99"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1" name="Freeform 225">
            <a:extLst>
              <a:ext uri="{FF2B5EF4-FFF2-40B4-BE49-F238E27FC236}">
                <a16:creationId xmlns:a16="http://schemas.microsoft.com/office/drawing/2014/main" id="{7C76F877-A4A2-4ED2-85B1-140649DF04A0}"/>
              </a:ext>
            </a:extLst>
          </p:cNvPr>
          <p:cNvSpPr>
            <a:spLocks/>
          </p:cNvSpPr>
          <p:nvPr/>
        </p:nvSpPr>
        <p:spPr bwMode="auto">
          <a:xfrm>
            <a:off x="7397750" y="5934076"/>
            <a:ext cx="88900" cy="142875"/>
          </a:xfrm>
          <a:custGeom>
            <a:avLst/>
            <a:gdLst>
              <a:gd name="T0" fmla="*/ 2147483646 w 56"/>
              <a:gd name="T1" fmla="*/ 2147483646 h 90"/>
              <a:gd name="T2" fmla="*/ 2147483646 w 56"/>
              <a:gd name="T3" fmla="*/ 2147483646 h 90"/>
              <a:gd name="T4" fmla="*/ 2147483646 w 56"/>
              <a:gd name="T5" fmla="*/ 2147483646 h 90"/>
              <a:gd name="T6" fmla="*/ 2147483646 w 56"/>
              <a:gd name="T7" fmla="*/ 2147483646 h 90"/>
              <a:gd name="T8" fmla="*/ 2147483646 w 56"/>
              <a:gd name="T9" fmla="*/ 2147483646 h 90"/>
              <a:gd name="T10" fmla="*/ 2147483646 w 56"/>
              <a:gd name="T11" fmla="*/ 2147483646 h 90"/>
              <a:gd name="T12" fmla="*/ 2147483646 w 56"/>
              <a:gd name="T13" fmla="*/ 0 h 90"/>
              <a:gd name="T14" fmla="*/ 0 w 56"/>
              <a:gd name="T15" fmla="*/ 2147483646 h 90"/>
              <a:gd name="T16" fmla="*/ 2147483646 w 56"/>
              <a:gd name="T17" fmla="*/ 2147483646 h 90"/>
              <a:gd name="T18" fmla="*/ 2147483646 w 56"/>
              <a:gd name="T19" fmla="*/ 2147483646 h 90"/>
              <a:gd name="T20" fmla="*/ 2147483646 w 5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90"/>
              <a:gd name="T35" fmla="*/ 56 w 56"/>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90">
                <a:moveTo>
                  <a:pt x="47" y="90"/>
                </a:moveTo>
                <a:lnTo>
                  <a:pt x="56" y="68"/>
                </a:lnTo>
                <a:lnTo>
                  <a:pt x="56" y="56"/>
                </a:lnTo>
                <a:lnTo>
                  <a:pt x="47" y="41"/>
                </a:lnTo>
                <a:lnTo>
                  <a:pt x="17" y="22"/>
                </a:lnTo>
                <a:lnTo>
                  <a:pt x="4" y="11"/>
                </a:lnTo>
                <a:lnTo>
                  <a:pt x="4" y="0"/>
                </a:lnTo>
                <a:lnTo>
                  <a:pt x="0" y="30"/>
                </a:lnTo>
                <a:lnTo>
                  <a:pt x="4" y="60"/>
                </a:lnTo>
                <a:lnTo>
                  <a:pt x="21" y="79"/>
                </a:lnTo>
                <a:lnTo>
                  <a:pt x="47" y="9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2" name="Freeform 226">
            <a:extLst>
              <a:ext uri="{FF2B5EF4-FFF2-40B4-BE49-F238E27FC236}">
                <a16:creationId xmlns:a16="http://schemas.microsoft.com/office/drawing/2014/main" id="{5A22D32F-59ED-4E4B-AE4C-2B16CC414AE4}"/>
              </a:ext>
            </a:extLst>
          </p:cNvPr>
          <p:cNvSpPr>
            <a:spLocks/>
          </p:cNvSpPr>
          <p:nvPr/>
        </p:nvSpPr>
        <p:spPr bwMode="auto">
          <a:xfrm>
            <a:off x="5372100" y="6005513"/>
            <a:ext cx="177800" cy="209550"/>
          </a:xfrm>
          <a:custGeom>
            <a:avLst/>
            <a:gdLst>
              <a:gd name="T0" fmla="*/ 2147483646 w 112"/>
              <a:gd name="T1" fmla="*/ 2147483646 h 132"/>
              <a:gd name="T2" fmla="*/ 2147483646 w 112"/>
              <a:gd name="T3" fmla="*/ 2147483646 h 132"/>
              <a:gd name="T4" fmla="*/ 2147483646 w 112"/>
              <a:gd name="T5" fmla="*/ 2147483646 h 132"/>
              <a:gd name="T6" fmla="*/ 0 w 112"/>
              <a:gd name="T7" fmla="*/ 2147483646 h 132"/>
              <a:gd name="T8" fmla="*/ 0 w 112"/>
              <a:gd name="T9" fmla="*/ 2147483646 h 132"/>
              <a:gd name="T10" fmla="*/ 2147483646 w 112"/>
              <a:gd name="T11" fmla="*/ 2147483646 h 132"/>
              <a:gd name="T12" fmla="*/ 2147483646 w 112"/>
              <a:gd name="T13" fmla="*/ 2147483646 h 132"/>
              <a:gd name="T14" fmla="*/ 2147483646 w 112"/>
              <a:gd name="T15" fmla="*/ 0 h 132"/>
              <a:gd name="T16" fmla="*/ 2147483646 w 112"/>
              <a:gd name="T17" fmla="*/ 2147483646 h 132"/>
              <a:gd name="T18" fmla="*/ 2147483646 w 112"/>
              <a:gd name="T19" fmla="*/ 2147483646 h 132"/>
              <a:gd name="T20" fmla="*/ 2147483646 w 112"/>
              <a:gd name="T21" fmla="*/ 2147483646 h 132"/>
              <a:gd name="T22" fmla="*/ 2147483646 w 112"/>
              <a:gd name="T23" fmla="*/ 2147483646 h 132"/>
              <a:gd name="T24" fmla="*/ 2147483646 w 112"/>
              <a:gd name="T25" fmla="*/ 2147483646 h 132"/>
              <a:gd name="T26" fmla="*/ 2147483646 w 112"/>
              <a:gd name="T27" fmla="*/ 2147483646 h 132"/>
              <a:gd name="T28" fmla="*/ 2147483646 w 112"/>
              <a:gd name="T29" fmla="*/ 2147483646 h 132"/>
              <a:gd name="T30" fmla="*/ 2147483646 w 112"/>
              <a:gd name="T31" fmla="*/ 2147483646 h 1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2"/>
              <a:gd name="T49" fmla="*/ 0 h 132"/>
              <a:gd name="T50" fmla="*/ 112 w 112"/>
              <a:gd name="T51" fmla="*/ 132 h 1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2" h="132">
                <a:moveTo>
                  <a:pt x="52" y="132"/>
                </a:moveTo>
                <a:lnTo>
                  <a:pt x="17" y="129"/>
                </a:lnTo>
                <a:lnTo>
                  <a:pt x="9" y="117"/>
                </a:lnTo>
                <a:lnTo>
                  <a:pt x="0" y="106"/>
                </a:lnTo>
                <a:lnTo>
                  <a:pt x="0" y="87"/>
                </a:lnTo>
                <a:lnTo>
                  <a:pt x="9" y="64"/>
                </a:lnTo>
                <a:lnTo>
                  <a:pt x="22" y="34"/>
                </a:lnTo>
                <a:lnTo>
                  <a:pt x="43" y="0"/>
                </a:lnTo>
                <a:lnTo>
                  <a:pt x="69" y="15"/>
                </a:lnTo>
                <a:lnTo>
                  <a:pt x="86" y="38"/>
                </a:lnTo>
                <a:lnTo>
                  <a:pt x="99" y="57"/>
                </a:lnTo>
                <a:lnTo>
                  <a:pt x="112" y="79"/>
                </a:lnTo>
                <a:lnTo>
                  <a:pt x="112" y="102"/>
                </a:lnTo>
                <a:lnTo>
                  <a:pt x="103" y="117"/>
                </a:lnTo>
                <a:lnTo>
                  <a:pt x="86" y="129"/>
                </a:lnTo>
                <a:lnTo>
                  <a:pt x="52" y="132"/>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3" name="Freeform 227">
            <a:extLst>
              <a:ext uri="{FF2B5EF4-FFF2-40B4-BE49-F238E27FC236}">
                <a16:creationId xmlns:a16="http://schemas.microsoft.com/office/drawing/2014/main" id="{D8284ECD-9811-4702-B15F-E7BF031745C5}"/>
              </a:ext>
            </a:extLst>
          </p:cNvPr>
          <p:cNvSpPr>
            <a:spLocks/>
          </p:cNvSpPr>
          <p:nvPr/>
        </p:nvSpPr>
        <p:spPr bwMode="auto">
          <a:xfrm>
            <a:off x="5407026" y="6035675"/>
            <a:ext cx="47625" cy="120650"/>
          </a:xfrm>
          <a:custGeom>
            <a:avLst/>
            <a:gdLst>
              <a:gd name="T0" fmla="*/ 2147483646 w 30"/>
              <a:gd name="T1" fmla="*/ 0 h 76"/>
              <a:gd name="T2" fmla="*/ 2147483646 w 30"/>
              <a:gd name="T3" fmla="*/ 2147483646 h 76"/>
              <a:gd name="T4" fmla="*/ 0 w 30"/>
              <a:gd name="T5" fmla="*/ 2147483646 h 76"/>
              <a:gd name="T6" fmla="*/ 0 w 30"/>
              <a:gd name="T7" fmla="*/ 2147483646 h 76"/>
              <a:gd name="T8" fmla="*/ 2147483646 w 30"/>
              <a:gd name="T9" fmla="*/ 2147483646 h 76"/>
              <a:gd name="T10" fmla="*/ 2147483646 w 30"/>
              <a:gd name="T11" fmla="*/ 0 h 76"/>
              <a:gd name="T12" fmla="*/ 0 60000 65536"/>
              <a:gd name="T13" fmla="*/ 0 60000 65536"/>
              <a:gd name="T14" fmla="*/ 0 60000 65536"/>
              <a:gd name="T15" fmla="*/ 0 60000 65536"/>
              <a:gd name="T16" fmla="*/ 0 60000 65536"/>
              <a:gd name="T17" fmla="*/ 0 60000 65536"/>
              <a:gd name="T18" fmla="*/ 0 w 30"/>
              <a:gd name="T19" fmla="*/ 0 h 76"/>
              <a:gd name="T20" fmla="*/ 30 w 30"/>
              <a:gd name="T21" fmla="*/ 76 h 76"/>
            </a:gdLst>
            <a:ahLst/>
            <a:cxnLst>
              <a:cxn ang="T12">
                <a:pos x="T0" y="T1"/>
              </a:cxn>
              <a:cxn ang="T13">
                <a:pos x="T2" y="T3"/>
              </a:cxn>
              <a:cxn ang="T14">
                <a:pos x="T4" y="T5"/>
              </a:cxn>
              <a:cxn ang="T15">
                <a:pos x="T6" y="T7"/>
              </a:cxn>
              <a:cxn ang="T16">
                <a:pos x="T8" y="T9"/>
              </a:cxn>
              <a:cxn ang="T17">
                <a:pos x="T10" y="T11"/>
              </a:cxn>
            </a:cxnLst>
            <a:rect l="T18" t="T19" r="T20" b="T21"/>
            <a:pathLst>
              <a:path w="30" h="76">
                <a:moveTo>
                  <a:pt x="30" y="0"/>
                </a:moveTo>
                <a:lnTo>
                  <a:pt x="12" y="26"/>
                </a:lnTo>
                <a:lnTo>
                  <a:pt x="0" y="49"/>
                </a:lnTo>
                <a:lnTo>
                  <a:pt x="0" y="64"/>
                </a:lnTo>
                <a:lnTo>
                  <a:pt x="12" y="76"/>
                </a:lnTo>
                <a:lnTo>
                  <a:pt x="3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4" name="Freeform 228">
            <a:extLst>
              <a:ext uri="{FF2B5EF4-FFF2-40B4-BE49-F238E27FC236}">
                <a16:creationId xmlns:a16="http://schemas.microsoft.com/office/drawing/2014/main" id="{9262FBC4-FC68-4446-8406-11EECD8608F4}"/>
              </a:ext>
            </a:extLst>
          </p:cNvPr>
          <p:cNvSpPr>
            <a:spLocks/>
          </p:cNvSpPr>
          <p:nvPr/>
        </p:nvSpPr>
        <p:spPr bwMode="auto">
          <a:xfrm>
            <a:off x="5407026" y="6035675"/>
            <a:ext cx="47625" cy="120650"/>
          </a:xfrm>
          <a:custGeom>
            <a:avLst/>
            <a:gdLst>
              <a:gd name="T0" fmla="*/ 2147483646 w 30"/>
              <a:gd name="T1" fmla="*/ 0 h 76"/>
              <a:gd name="T2" fmla="*/ 2147483646 w 30"/>
              <a:gd name="T3" fmla="*/ 2147483646 h 76"/>
              <a:gd name="T4" fmla="*/ 0 w 30"/>
              <a:gd name="T5" fmla="*/ 2147483646 h 76"/>
              <a:gd name="T6" fmla="*/ 0 w 30"/>
              <a:gd name="T7" fmla="*/ 2147483646 h 76"/>
              <a:gd name="T8" fmla="*/ 2147483646 w 30"/>
              <a:gd name="T9" fmla="*/ 2147483646 h 76"/>
              <a:gd name="T10" fmla="*/ 0 60000 65536"/>
              <a:gd name="T11" fmla="*/ 0 60000 65536"/>
              <a:gd name="T12" fmla="*/ 0 60000 65536"/>
              <a:gd name="T13" fmla="*/ 0 60000 65536"/>
              <a:gd name="T14" fmla="*/ 0 60000 65536"/>
              <a:gd name="T15" fmla="*/ 0 w 30"/>
              <a:gd name="T16" fmla="*/ 0 h 76"/>
              <a:gd name="T17" fmla="*/ 30 w 30"/>
              <a:gd name="T18" fmla="*/ 76 h 76"/>
            </a:gdLst>
            <a:ahLst/>
            <a:cxnLst>
              <a:cxn ang="T10">
                <a:pos x="T0" y="T1"/>
              </a:cxn>
              <a:cxn ang="T11">
                <a:pos x="T2" y="T3"/>
              </a:cxn>
              <a:cxn ang="T12">
                <a:pos x="T4" y="T5"/>
              </a:cxn>
              <a:cxn ang="T13">
                <a:pos x="T6" y="T7"/>
              </a:cxn>
              <a:cxn ang="T14">
                <a:pos x="T8" y="T9"/>
              </a:cxn>
            </a:cxnLst>
            <a:rect l="T15" t="T16" r="T17" b="T18"/>
            <a:pathLst>
              <a:path w="30" h="76">
                <a:moveTo>
                  <a:pt x="30" y="0"/>
                </a:moveTo>
                <a:lnTo>
                  <a:pt x="12" y="26"/>
                </a:lnTo>
                <a:lnTo>
                  <a:pt x="0" y="49"/>
                </a:lnTo>
                <a:lnTo>
                  <a:pt x="0" y="64"/>
                </a:lnTo>
                <a:lnTo>
                  <a:pt x="12" y="76"/>
                </a:lnTo>
              </a:path>
            </a:pathLst>
          </a:custGeom>
          <a:noFill/>
          <a:ln w="0">
            <a:solidFill>
              <a:srgbClr val="BFDFB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5" name="Freeform 229">
            <a:extLst>
              <a:ext uri="{FF2B5EF4-FFF2-40B4-BE49-F238E27FC236}">
                <a16:creationId xmlns:a16="http://schemas.microsoft.com/office/drawing/2014/main" id="{9BCC9AFA-8800-4298-91CA-53AEB905C46F}"/>
              </a:ext>
            </a:extLst>
          </p:cNvPr>
          <p:cNvSpPr>
            <a:spLocks/>
          </p:cNvSpPr>
          <p:nvPr/>
        </p:nvSpPr>
        <p:spPr bwMode="auto">
          <a:xfrm>
            <a:off x="8318500" y="6215063"/>
            <a:ext cx="217488" cy="49212"/>
          </a:xfrm>
          <a:custGeom>
            <a:avLst/>
            <a:gdLst>
              <a:gd name="T0" fmla="*/ 0 w 137"/>
              <a:gd name="T1" fmla="*/ 0 h 31"/>
              <a:gd name="T2" fmla="*/ 2147483646 w 137"/>
              <a:gd name="T3" fmla="*/ 2147483646 h 31"/>
              <a:gd name="T4" fmla="*/ 2147483646 w 137"/>
              <a:gd name="T5" fmla="*/ 0 h 31"/>
              <a:gd name="T6" fmla="*/ 2147483646 w 137"/>
              <a:gd name="T7" fmla="*/ 2147483646 h 31"/>
              <a:gd name="T8" fmla="*/ 2147483646 w 137"/>
              <a:gd name="T9" fmla="*/ 2147483646 h 31"/>
              <a:gd name="T10" fmla="*/ 2147483646 w 137"/>
              <a:gd name="T11" fmla="*/ 2147483646 h 31"/>
              <a:gd name="T12" fmla="*/ 2147483646 w 137"/>
              <a:gd name="T13" fmla="*/ 2147483646 h 31"/>
              <a:gd name="T14" fmla="*/ 0 w 137"/>
              <a:gd name="T15" fmla="*/ 2147483646 h 31"/>
              <a:gd name="T16" fmla="*/ 0 w 137"/>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31"/>
              <a:gd name="T29" fmla="*/ 137 w 13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31">
                <a:moveTo>
                  <a:pt x="0" y="0"/>
                </a:moveTo>
                <a:lnTo>
                  <a:pt x="13" y="4"/>
                </a:lnTo>
                <a:lnTo>
                  <a:pt x="77" y="0"/>
                </a:lnTo>
                <a:lnTo>
                  <a:pt x="107" y="8"/>
                </a:lnTo>
                <a:lnTo>
                  <a:pt x="137" y="19"/>
                </a:lnTo>
                <a:lnTo>
                  <a:pt x="103" y="31"/>
                </a:lnTo>
                <a:lnTo>
                  <a:pt x="68" y="31"/>
                </a:lnTo>
                <a:lnTo>
                  <a:pt x="0" y="12"/>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6" name="Freeform 230">
            <a:extLst>
              <a:ext uri="{FF2B5EF4-FFF2-40B4-BE49-F238E27FC236}">
                <a16:creationId xmlns:a16="http://schemas.microsoft.com/office/drawing/2014/main" id="{AF15754A-BDE5-4B54-A158-504B82104835}"/>
              </a:ext>
            </a:extLst>
          </p:cNvPr>
          <p:cNvSpPr>
            <a:spLocks/>
          </p:cNvSpPr>
          <p:nvPr/>
        </p:nvSpPr>
        <p:spPr bwMode="auto">
          <a:xfrm>
            <a:off x="8318500" y="6238875"/>
            <a:ext cx="211138" cy="103188"/>
          </a:xfrm>
          <a:custGeom>
            <a:avLst/>
            <a:gdLst>
              <a:gd name="T0" fmla="*/ 2147483646 w 133"/>
              <a:gd name="T1" fmla="*/ 2147483646 h 65"/>
              <a:gd name="T2" fmla="*/ 2147483646 w 133"/>
              <a:gd name="T3" fmla="*/ 2147483646 h 65"/>
              <a:gd name="T4" fmla="*/ 2147483646 w 133"/>
              <a:gd name="T5" fmla="*/ 2147483646 h 65"/>
              <a:gd name="T6" fmla="*/ 2147483646 w 133"/>
              <a:gd name="T7" fmla="*/ 2147483646 h 65"/>
              <a:gd name="T8" fmla="*/ 2147483646 w 133"/>
              <a:gd name="T9" fmla="*/ 2147483646 h 65"/>
              <a:gd name="T10" fmla="*/ 2147483646 w 133"/>
              <a:gd name="T11" fmla="*/ 2147483646 h 65"/>
              <a:gd name="T12" fmla="*/ 2147483646 w 133"/>
              <a:gd name="T13" fmla="*/ 2147483646 h 65"/>
              <a:gd name="T14" fmla="*/ 2147483646 w 133"/>
              <a:gd name="T15" fmla="*/ 2147483646 h 65"/>
              <a:gd name="T16" fmla="*/ 2147483646 w 133"/>
              <a:gd name="T17" fmla="*/ 2147483646 h 65"/>
              <a:gd name="T18" fmla="*/ 0 w 133"/>
              <a:gd name="T19" fmla="*/ 0 h 65"/>
              <a:gd name="T20" fmla="*/ 2147483646 w 133"/>
              <a:gd name="T21" fmla="*/ 0 h 65"/>
              <a:gd name="T22" fmla="*/ 2147483646 w 133"/>
              <a:gd name="T23" fmla="*/ 2147483646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65"/>
              <a:gd name="T38" fmla="*/ 133 w 133"/>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65">
                <a:moveTo>
                  <a:pt x="43" y="12"/>
                </a:moveTo>
                <a:lnTo>
                  <a:pt x="120" y="42"/>
                </a:lnTo>
                <a:lnTo>
                  <a:pt x="133" y="53"/>
                </a:lnTo>
                <a:lnTo>
                  <a:pt x="128" y="65"/>
                </a:lnTo>
                <a:lnTo>
                  <a:pt x="107" y="65"/>
                </a:lnTo>
                <a:lnTo>
                  <a:pt x="81" y="61"/>
                </a:lnTo>
                <a:lnTo>
                  <a:pt x="60" y="57"/>
                </a:lnTo>
                <a:lnTo>
                  <a:pt x="38" y="46"/>
                </a:lnTo>
                <a:lnTo>
                  <a:pt x="17" y="27"/>
                </a:lnTo>
                <a:lnTo>
                  <a:pt x="0" y="0"/>
                </a:lnTo>
                <a:lnTo>
                  <a:pt x="4" y="0"/>
                </a:lnTo>
                <a:lnTo>
                  <a:pt x="43"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7" name="Freeform 231">
            <a:extLst>
              <a:ext uri="{FF2B5EF4-FFF2-40B4-BE49-F238E27FC236}">
                <a16:creationId xmlns:a16="http://schemas.microsoft.com/office/drawing/2014/main" id="{727FB63A-375B-4232-84D0-699473372C70}"/>
              </a:ext>
            </a:extLst>
          </p:cNvPr>
          <p:cNvSpPr>
            <a:spLocks/>
          </p:cNvSpPr>
          <p:nvPr/>
        </p:nvSpPr>
        <p:spPr bwMode="auto">
          <a:xfrm>
            <a:off x="8304214" y="6130925"/>
            <a:ext cx="204787" cy="90488"/>
          </a:xfrm>
          <a:custGeom>
            <a:avLst/>
            <a:gdLst>
              <a:gd name="T0" fmla="*/ 2147483646 w 129"/>
              <a:gd name="T1" fmla="*/ 2147483646 h 57"/>
              <a:gd name="T2" fmla="*/ 2147483646 w 129"/>
              <a:gd name="T3" fmla="*/ 2147483646 h 57"/>
              <a:gd name="T4" fmla="*/ 2147483646 w 129"/>
              <a:gd name="T5" fmla="*/ 2147483646 h 57"/>
              <a:gd name="T6" fmla="*/ 2147483646 w 129"/>
              <a:gd name="T7" fmla="*/ 2147483646 h 57"/>
              <a:gd name="T8" fmla="*/ 2147483646 w 129"/>
              <a:gd name="T9" fmla="*/ 2147483646 h 57"/>
              <a:gd name="T10" fmla="*/ 2147483646 w 129"/>
              <a:gd name="T11" fmla="*/ 0 h 57"/>
              <a:gd name="T12" fmla="*/ 2147483646 w 129"/>
              <a:gd name="T13" fmla="*/ 2147483646 h 57"/>
              <a:gd name="T14" fmla="*/ 2147483646 w 129"/>
              <a:gd name="T15" fmla="*/ 2147483646 h 57"/>
              <a:gd name="T16" fmla="*/ 2147483646 w 129"/>
              <a:gd name="T17" fmla="*/ 2147483646 h 57"/>
              <a:gd name="T18" fmla="*/ 2147483646 w 129"/>
              <a:gd name="T19" fmla="*/ 2147483646 h 57"/>
              <a:gd name="T20" fmla="*/ 0 w 129"/>
              <a:gd name="T21" fmla="*/ 2147483646 h 57"/>
              <a:gd name="T22" fmla="*/ 2147483646 w 129"/>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57"/>
              <a:gd name="T38" fmla="*/ 129 w 129"/>
              <a:gd name="T39" fmla="*/ 57 h 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57">
                <a:moveTo>
                  <a:pt x="4" y="57"/>
                </a:moveTo>
                <a:lnTo>
                  <a:pt x="56" y="50"/>
                </a:lnTo>
                <a:lnTo>
                  <a:pt x="112" y="27"/>
                </a:lnTo>
                <a:lnTo>
                  <a:pt x="129" y="8"/>
                </a:lnTo>
                <a:lnTo>
                  <a:pt x="125" y="4"/>
                </a:lnTo>
                <a:lnTo>
                  <a:pt x="112" y="0"/>
                </a:lnTo>
                <a:lnTo>
                  <a:pt x="77" y="4"/>
                </a:lnTo>
                <a:lnTo>
                  <a:pt x="39" y="16"/>
                </a:lnTo>
                <a:lnTo>
                  <a:pt x="22" y="23"/>
                </a:lnTo>
                <a:lnTo>
                  <a:pt x="9" y="38"/>
                </a:lnTo>
                <a:lnTo>
                  <a:pt x="0" y="50"/>
                </a:lnTo>
                <a:lnTo>
                  <a:pt x="4" y="5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8" name="Freeform 232">
            <a:extLst>
              <a:ext uri="{FF2B5EF4-FFF2-40B4-BE49-F238E27FC236}">
                <a16:creationId xmlns:a16="http://schemas.microsoft.com/office/drawing/2014/main" id="{BEF0FA7F-CD41-4ED2-AD28-7C5E7AD357B6}"/>
              </a:ext>
            </a:extLst>
          </p:cNvPr>
          <p:cNvSpPr>
            <a:spLocks/>
          </p:cNvSpPr>
          <p:nvPr/>
        </p:nvSpPr>
        <p:spPr bwMode="auto">
          <a:xfrm>
            <a:off x="8289926" y="6048376"/>
            <a:ext cx="150813" cy="149225"/>
          </a:xfrm>
          <a:custGeom>
            <a:avLst/>
            <a:gdLst>
              <a:gd name="T0" fmla="*/ 0 w 95"/>
              <a:gd name="T1" fmla="*/ 2147483646 h 94"/>
              <a:gd name="T2" fmla="*/ 2147483646 w 95"/>
              <a:gd name="T3" fmla="*/ 2147483646 h 94"/>
              <a:gd name="T4" fmla="*/ 2147483646 w 95"/>
              <a:gd name="T5" fmla="*/ 2147483646 h 94"/>
              <a:gd name="T6" fmla="*/ 2147483646 w 95"/>
              <a:gd name="T7" fmla="*/ 2147483646 h 94"/>
              <a:gd name="T8" fmla="*/ 2147483646 w 95"/>
              <a:gd name="T9" fmla="*/ 0 h 94"/>
              <a:gd name="T10" fmla="*/ 2147483646 w 95"/>
              <a:gd name="T11" fmla="*/ 2147483646 h 94"/>
              <a:gd name="T12" fmla="*/ 2147483646 w 95"/>
              <a:gd name="T13" fmla="*/ 2147483646 h 94"/>
              <a:gd name="T14" fmla="*/ 2147483646 w 95"/>
              <a:gd name="T15" fmla="*/ 2147483646 h 94"/>
              <a:gd name="T16" fmla="*/ 0 w 95"/>
              <a:gd name="T17" fmla="*/ 2147483646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94"/>
              <a:gd name="T29" fmla="*/ 95 w 95"/>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94">
                <a:moveTo>
                  <a:pt x="0" y="90"/>
                </a:moveTo>
                <a:lnTo>
                  <a:pt x="9" y="79"/>
                </a:lnTo>
                <a:lnTo>
                  <a:pt x="43" y="34"/>
                </a:lnTo>
                <a:lnTo>
                  <a:pt x="69" y="15"/>
                </a:lnTo>
                <a:lnTo>
                  <a:pt x="95" y="0"/>
                </a:lnTo>
                <a:lnTo>
                  <a:pt x="86" y="30"/>
                </a:lnTo>
                <a:lnTo>
                  <a:pt x="65" y="56"/>
                </a:lnTo>
                <a:lnTo>
                  <a:pt x="9" y="94"/>
                </a:lnTo>
                <a:lnTo>
                  <a:pt x="0"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9" name="Freeform 233">
            <a:extLst>
              <a:ext uri="{FF2B5EF4-FFF2-40B4-BE49-F238E27FC236}">
                <a16:creationId xmlns:a16="http://schemas.microsoft.com/office/drawing/2014/main" id="{66A55C06-29FD-4E43-9A77-A75C8B2EEE4D}"/>
              </a:ext>
            </a:extLst>
          </p:cNvPr>
          <p:cNvSpPr>
            <a:spLocks/>
          </p:cNvSpPr>
          <p:nvPr/>
        </p:nvSpPr>
        <p:spPr bwMode="auto">
          <a:xfrm>
            <a:off x="8277225" y="5999164"/>
            <a:ext cx="115888" cy="185737"/>
          </a:xfrm>
          <a:custGeom>
            <a:avLst/>
            <a:gdLst>
              <a:gd name="T0" fmla="*/ 2147483646 w 73"/>
              <a:gd name="T1" fmla="*/ 2147483646 h 117"/>
              <a:gd name="T2" fmla="*/ 2147483646 w 73"/>
              <a:gd name="T3" fmla="*/ 2147483646 h 117"/>
              <a:gd name="T4" fmla="*/ 2147483646 w 73"/>
              <a:gd name="T5" fmla="*/ 2147483646 h 117"/>
              <a:gd name="T6" fmla="*/ 2147483646 w 73"/>
              <a:gd name="T7" fmla="*/ 2147483646 h 117"/>
              <a:gd name="T8" fmla="*/ 2147483646 w 73"/>
              <a:gd name="T9" fmla="*/ 2147483646 h 117"/>
              <a:gd name="T10" fmla="*/ 2147483646 w 73"/>
              <a:gd name="T11" fmla="*/ 0 h 117"/>
              <a:gd name="T12" fmla="*/ 2147483646 w 73"/>
              <a:gd name="T13" fmla="*/ 2147483646 h 117"/>
              <a:gd name="T14" fmla="*/ 2147483646 w 73"/>
              <a:gd name="T15" fmla="*/ 2147483646 h 117"/>
              <a:gd name="T16" fmla="*/ 2147483646 w 73"/>
              <a:gd name="T17" fmla="*/ 2147483646 h 117"/>
              <a:gd name="T18" fmla="*/ 2147483646 w 73"/>
              <a:gd name="T19" fmla="*/ 2147483646 h 117"/>
              <a:gd name="T20" fmla="*/ 0 w 73"/>
              <a:gd name="T21" fmla="*/ 2147483646 h 117"/>
              <a:gd name="T22" fmla="*/ 2147483646 w 73"/>
              <a:gd name="T23" fmla="*/ 2147483646 h 117"/>
              <a:gd name="T24" fmla="*/ 2147483646 w 73"/>
              <a:gd name="T25" fmla="*/ 2147483646 h 117"/>
              <a:gd name="T26" fmla="*/ 2147483646 w 73"/>
              <a:gd name="T27" fmla="*/ 2147483646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
              <a:gd name="T43" fmla="*/ 0 h 117"/>
              <a:gd name="T44" fmla="*/ 73 w 73"/>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 h="117">
                <a:moveTo>
                  <a:pt x="30" y="91"/>
                </a:moveTo>
                <a:lnTo>
                  <a:pt x="56" y="57"/>
                </a:lnTo>
                <a:lnTo>
                  <a:pt x="73" y="27"/>
                </a:lnTo>
                <a:lnTo>
                  <a:pt x="73" y="8"/>
                </a:lnTo>
                <a:lnTo>
                  <a:pt x="69" y="4"/>
                </a:lnTo>
                <a:lnTo>
                  <a:pt x="64" y="0"/>
                </a:lnTo>
                <a:lnTo>
                  <a:pt x="43" y="12"/>
                </a:lnTo>
                <a:lnTo>
                  <a:pt x="26" y="27"/>
                </a:lnTo>
                <a:lnTo>
                  <a:pt x="13" y="46"/>
                </a:lnTo>
                <a:lnTo>
                  <a:pt x="4" y="65"/>
                </a:lnTo>
                <a:lnTo>
                  <a:pt x="0" y="91"/>
                </a:lnTo>
                <a:lnTo>
                  <a:pt x="4" y="117"/>
                </a:lnTo>
                <a:lnTo>
                  <a:pt x="8" y="117"/>
                </a:lnTo>
                <a:lnTo>
                  <a:pt x="30"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0" name="Freeform 234">
            <a:extLst>
              <a:ext uri="{FF2B5EF4-FFF2-40B4-BE49-F238E27FC236}">
                <a16:creationId xmlns:a16="http://schemas.microsoft.com/office/drawing/2014/main" id="{F5E51966-511C-42E5-8DF4-EFA36E5536FF}"/>
              </a:ext>
            </a:extLst>
          </p:cNvPr>
          <p:cNvSpPr>
            <a:spLocks/>
          </p:cNvSpPr>
          <p:nvPr/>
        </p:nvSpPr>
        <p:spPr bwMode="auto">
          <a:xfrm>
            <a:off x="8318501" y="6264276"/>
            <a:ext cx="176213" cy="125413"/>
          </a:xfrm>
          <a:custGeom>
            <a:avLst/>
            <a:gdLst>
              <a:gd name="T0" fmla="*/ 2147483646 w 111"/>
              <a:gd name="T1" fmla="*/ 0 h 79"/>
              <a:gd name="T2" fmla="*/ 2147483646 w 111"/>
              <a:gd name="T3" fmla="*/ 2147483646 h 79"/>
              <a:gd name="T4" fmla="*/ 2147483646 w 111"/>
              <a:gd name="T5" fmla="*/ 2147483646 h 79"/>
              <a:gd name="T6" fmla="*/ 2147483646 w 111"/>
              <a:gd name="T7" fmla="*/ 2147483646 h 79"/>
              <a:gd name="T8" fmla="*/ 2147483646 w 111"/>
              <a:gd name="T9" fmla="*/ 2147483646 h 79"/>
              <a:gd name="T10" fmla="*/ 2147483646 w 111"/>
              <a:gd name="T11" fmla="*/ 2147483646 h 79"/>
              <a:gd name="T12" fmla="*/ 2147483646 w 111"/>
              <a:gd name="T13" fmla="*/ 2147483646 h 79"/>
              <a:gd name="T14" fmla="*/ 0 w 111"/>
              <a:gd name="T15" fmla="*/ 2147483646 h 79"/>
              <a:gd name="T16" fmla="*/ 2147483646 w 111"/>
              <a:gd name="T17" fmla="*/ 0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79"/>
              <a:gd name="T29" fmla="*/ 111 w 111"/>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79">
                <a:moveTo>
                  <a:pt x="8" y="0"/>
                </a:moveTo>
                <a:lnTo>
                  <a:pt x="17" y="11"/>
                </a:lnTo>
                <a:lnTo>
                  <a:pt x="73" y="37"/>
                </a:lnTo>
                <a:lnTo>
                  <a:pt x="94" y="56"/>
                </a:lnTo>
                <a:lnTo>
                  <a:pt x="111" y="79"/>
                </a:lnTo>
                <a:lnTo>
                  <a:pt x="77" y="75"/>
                </a:lnTo>
                <a:lnTo>
                  <a:pt x="47" y="56"/>
                </a:lnTo>
                <a:lnTo>
                  <a:pt x="0" y="11"/>
                </a:lnTo>
                <a:lnTo>
                  <a:pt x="8"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1" name="Freeform 235">
            <a:extLst>
              <a:ext uri="{FF2B5EF4-FFF2-40B4-BE49-F238E27FC236}">
                <a16:creationId xmlns:a16="http://schemas.microsoft.com/office/drawing/2014/main" id="{1B69D52C-340F-4B9C-889A-2F272D9ADEE9}"/>
              </a:ext>
            </a:extLst>
          </p:cNvPr>
          <p:cNvSpPr>
            <a:spLocks/>
          </p:cNvSpPr>
          <p:nvPr/>
        </p:nvSpPr>
        <p:spPr bwMode="auto">
          <a:xfrm>
            <a:off x="8318500" y="6281739"/>
            <a:ext cx="115888" cy="168275"/>
          </a:xfrm>
          <a:custGeom>
            <a:avLst/>
            <a:gdLst>
              <a:gd name="T0" fmla="*/ 0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2147483646 w 73"/>
              <a:gd name="T17" fmla="*/ 2147483646 h 106"/>
              <a:gd name="T18" fmla="*/ 2147483646 w 73"/>
              <a:gd name="T19" fmla="*/ 2147483646 h 106"/>
              <a:gd name="T20" fmla="*/ 0 w 73"/>
              <a:gd name="T21" fmla="*/ 0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106"/>
              <a:gd name="T35" fmla="*/ 73 w 73"/>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106">
                <a:moveTo>
                  <a:pt x="0" y="0"/>
                </a:moveTo>
                <a:lnTo>
                  <a:pt x="0" y="15"/>
                </a:lnTo>
                <a:lnTo>
                  <a:pt x="13" y="53"/>
                </a:lnTo>
                <a:lnTo>
                  <a:pt x="21" y="72"/>
                </a:lnTo>
                <a:lnTo>
                  <a:pt x="30" y="83"/>
                </a:lnTo>
                <a:lnTo>
                  <a:pt x="51" y="98"/>
                </a:lnTo>
                <a:lnTo>
                  <a:pt x="73" y="106"/>
                </a:lnTo>
                <a:lnTo>
                  <a:pt x="68" y="79"/>
                </a:lnTo>
                <a:lnTo>
                  <a:pt x="38" y="41"/>
                </a:lnTo>
                <a:lnTo>
                  <a:pt x="8" y="7"/>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2" name="Freeform 236">
            <a:extLst>
              <a:ext uri="{FF2B5EF4-FFF2-40B4-BE49-F238E27FC236}">
                <a16:creationId xmlns:a16="http://schemas.microsoft.com/office/drawing/2014/main" id="{8D0C23F0-DCC1-4744-B70F-F428E55BBD0F}"/>
              </a:ext>
            </a:extLst>
          </p:cNvPr>
          <p:cNvSpPr>
            <a:spLocks/>
          </p:cNvSpPr>
          <p:nvPr/>
        </p:nvSpPr>
        <p:spPr bwMode="auto">
          <a:xfrm>
            <a:off x="8208963" y="5999164"/>
            <a:ext cx="74612" cy="185737"/>
          </a:xfrm>
          <a:custGeom>
            <a:avLst/>
            <a:gdLst>
              <a:gd name="T0" fmla="*/ 2147483646 w 47"/>
              <a:gd name="T1" fmla="*/ 2147483646 h 117"/>
              <a:gd name="T2" fmla="*/ 2147483646 w 47"/>
              <a:gd name="T3" fmla="*/ 2147483646 h 117"/>
              <a:gd name="T4" fmla="*/ 2147483646 w 47"/>
              <a:gd name="T5" fmla="*/ 2147483646 h 117"/>
              <a:gd name="T6" fmla="*/ 2147483646 w 47"/>
              <a:gd name="T7" fmla="*/ 2147483646 h 117"/>
              <a:gd name="T8" fmla="*/ 0 w 47"/>
              <a:gd name="T9" fmla="*/ 0 h 117"/>
              <a:gd name="T10" fmla="*/ 0 w 47"/>
              <a:gd name="T11" fmla="*/ 2147483646 h 117"/>
              <a:gd name="T12" fmla="*/ 2147483646 w 47"/>
              <a:gd name="T13" fmla="*/ 2147483646 h 117"/>
              <a:gd name="T14" fmla="*/ 2147483646 w 47"/>
              <a:gd name="T15" fmla="*/ 2147483646 h 117"/>
              <a:gd name="T16" fmla="*/ 2147483646 w 47"/>
              <a:gd name="T17" fmla="*/ 2147483646 h 1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17"/>
              <a:gd name="T29" fmla="*/ 47 w 47"/>
              <a:gd name="T30" fmla="*/ 117 h 1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17">
                <a:moveTo>
                  <a:pt x="39" y="117"/>
                </a:moveTo>
                <a:lnTo>
                  <a:pt x="47" y="102"/>
                </a:lnTo>
                <a:lnTo>
                  <a:pt x="43" y="65"/>
                </a:lnTo>
                <a:lnTo>
                  <a:pt x="34" y="27"/>
                </a:lnTo>
                <a:lnTo>
                  <a:pt x="0" y="0"/>
                </a:lnTo>
                <a:lnTo>
                  <a:pt x="0" y="27"/>
                </a:lnTo>
                <a:lnTo>
                  <a:pt x="13" y="72"/>
                </a:lnTo>
                <a:lnTo>
                  <a:pt x="34" y="110"/>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3" name="Freeform 237">
            <a:extLst>
              <a:ext uri="{FF2B5EF4-FFF2-40B4-BE49-F238E27FC236}">
                <a16:creationId xmlns:a16="http://schemas.microsoft.com/office/drawing/2014/main" id="{83795BCC-E782-4DB1-AFEC-2E29CC26C8FC}"/>
              </a:ext>
            </a:extLst>
          </p:cNvPr>
          <p:cNvSpPr>
            <a:spLocks/>
          </p:cNvSpPr>
          <p:nvPr/>
        </p:nvSpPr>
        <p:spPr bwMode="auto">
          <a:xfrm>
            <a:off x="8242300" y="6167438"/>
            <a:ext cx="88900" cy="144462"/>
          </a:xfrm>
          <a:custGeom>
            <a:avLst/>
            <a:gdLst>
              <a:gd name="T0" fmla="*/ 2147483646 w 56"/>
              <a:gd name="T1" fmla="*/ 2147483646 h 91"/>
              <a:gd name="T2" fmla="*/ 2147483646 w 56"/>
              <a:gd name="T3" fmla="*/ 2147483646 h 91"/>
              <a:gd name="T4" fmla="*/ 2147483646 w 56"/>
              <a:gd name="T5" fmla="*/ 2147483646 h 91"/>
              <a:gd name="T6" fmla="*/ 2147483646 w 56"/>
              <a:gd name="T7" fmla="*/ 2147483646 h 91"/>
              <a:gd name="T8" fmla="*/ 2147483646 w 56"/>
              <a:gd name="T9" fmla="*/ 2147483646 h 91"/>
              <a:gd name="T10" fmla="*/ 2147483646 w 56"/>
              <a:gd name="T11" fmla="*/ 2147483646 h 91"/>
              <a:gd name="T12" fmla="*/ 2147483646 w 56"/>
              <a:gd name="T13" fmla="*/ 2147483646 h 91"/>
              <a:gd name="T14" fmla="*/ 2147483646 w 56"/>
              <a:gd name="T15" fmla="*/ 2147483646 h 91"/>
              <a:gd name="T16" fmla="*/ 2147483646 w 56"/>
              <a:gd name="T17" fmla="*/ 0 h 91"/>
              <a:gd name="T18" fmla="*/ 2147483646 w 56"/>
              <a:gd name="T19" fmla="*/ 0 h 91"/>
              <a:gd name="T20" fmla="*/ 2147483646 w 56"/>
              <a:gd name="T21" fmla="*/ 2147483646 h 91"/>
              <a:gd name="T22" fmla="*/ 0 w 56"/>
              <a:gd name="T23" fmla="*/ 2147483646 h 91"/>
              <a:gd name="T24" fmla="*/ 2147483646 w 56"/>
              <a:gd name="T25" fmla="*/ 2147483646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9" y="53"/>
                </a:moveTo>
                <a:lnTo>
                  <a:pt x="26" y="83"/>
                </a:lnTo>
                <a:lnTo>
                  <a:pt x="35" y="91"/>
                </a:lnTo>
                <a:lnTo>
                  <a:pt x="48" y="91"/>
                </a:lnTo>
                <a:lnTo>
                  <a:pt x="52" y="83"/>
                </a:lnTo>
                <a:lnTo>
                  <a:pt x="56" y="72"/>
                </a:lnTo>
                <a:lnTo>
                  <a:pt x="48" y="38"/>
                </a:lnTo>
                <a:lnTo>
                  <a:pt x="30" y="8"/>
                </a:lnTo>
                <a:lnTo>
                  <a:pt x="18" y="0"/>
                </a:lnTo>
                <a:lnTo>
                  <a:pt x="9" y="0"/>
                </a:lnTo>
                <a:lnTo>
                  <a:pt x="5" y="8"/>
                </a:lnTo>
                <a:lnTo>
                  <a:pt x="0" y="19"/>
                </a:lnTo>
                <a:lnTo>
                  <a:pt x="9" y="53"/>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4" name="Freeform 238">
            <a:extLst>
              <a:ext uri="{FF2B5EF4-FFF2-40B4-BE49-F238E27FC236}">
                <a16:creationId xmlns:a16="http://schemas.microsoft.com/office/drawing/2014/main" id="{412CA317-25EA-4E2D-9565-710F7D0F4ACE}"/>
              </a:ext>
            </a:extLst>
          </p:cNvPr>
          <p:cNvSpPr>
            <a:spLocks/>
          </p:cNvSpPr>
          <p:nvPr/>
        </p:nvSpPr>
        <p:spPr bwMode="auto">
          <a:xfrm>
            <a:off x="8174038" y="6072188"/>
            <a:ext cx="82550" cy="119062"/>
          </a:xfrm>
          <a:custGeom>
            <a:avLst/>
            <a:gdLst>
              <a:gd name="T0" fmla="*/ 2147483646 w 52"/>
              <a:gd name="T1" fmla="*/ 2147483646 h 75"/>
              <a:gd name="T2" fmla="*/ 2147483646 w 52"/>
              <a:gd name="T3" fmla="*/ 2147483646 h 75"/>
              <a:gd name="T4" fmla="*/ 2147483646 w 52"/>
              <a:gd name="T5" fmla="*/ 2147483646 h 75"/>
              <a:gd name="T6" fmla="*/ 2147483646 w 52"/>
              <a:gd name="T7" fmla="*/ 0 h 75"/>
              <a:gd name="T8" fmla="*/ 0 w 52"/>
              <a:gd name="T9" fmla="*/ 0 h 75"/>
              <a:gd name="T10" fmla="*/ 0 w 52"/>
              <a:gd name="T11" fmla="*/ 2147483646 h 75"/>
              <a:gd name="T12" fmla="*/ 0 w 52"/>
              <a:gd name="T13" fmla="*/ 2147483646 h 75"/>
              <a:gd name="T14" fmla="*/ 2147483646 w 52"/>
              <a:gd name="T15" fmla="*/ 2147483646 h 75"/>
              <a:gd name="T16" fmla="*/ 2147483646 w 52"/>
              <a:gd name="T17" fmla="*/ 2147483646 h 75"/>
              <a:gd name="T18" fmla="*/ 2147483646 w 52"/>
              <a:gd name="T19" fmla="*/ 2147483646 h 75"/>
              <a:gd name="T20" fmla="*/ 2147483646 w 52"/>
              <a:gd name="T21" fmla="*/ 2147483646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5"/>
              <a:gd name="T35" fmla="*/ 52 w 52"/>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5">
                <a:moveTo>
                  <a:pt x="52" y="56"/>
                </a:moveTo>
                <a:lnTo>
                  <a:pt x="26" y="15"/>
                </a:lnTo>
                <a:lnTo>
                  <a:pt x="18" y="3"/>
                </a:lnTo>
                <a:lnTo>
                  <a:pt x="5" y="0"/>
                </a:lnTo>
                <a:lnTo>
                  <a:pt x="0" y="0"/>
                </a:lnTo>
                <a:lnTo>
                  <a:pt x="0" y="3"/>
                </a:lnTo>
                <a:lnTo>
                  <a:pt x="0" y="37"/>
                </a:lnTo>
                <a:lnTo>
                  <a:pt x="18" y="64"/>
                </a:lnTo>
                <a:lnTo>
                  <a:pt x="39" y="75"/>
                </a:lnTo>
                <a:lnTo>
                  <a:pt x="48" y="64"/>
                </a:lnTo>
                <a:lnTo>
                  <a:pt x="52" y="5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5" name="Freeform 239">
            <a:extLst>
              <a:ext uri="{FF2B5EF4-FFF2-40B4-BE49-F238E27FC236}">
                <a16:creationId xmlns:a16="http://schemas.microsoft.com/office/drawing/2014/main" id="{DDB9634A-C4FE-4C64-B774-EACD1A79188D}"/>
              </a:ext>
            </a:extLst>
          </p:cNvPr>
          <p:cNvSpPr>
            <a:spLocks/>
          </p:cNvSpPr>
          <p:nvPr/>
        </p:nvSpPr>
        <p:spPr bwMode="auto">
          <a:xfrm>
            <a:off x="8167688" y="6161089"/>
            <a:ext cx="82550" cy="73025"/>
          </a:xfrm>
          <a:custGeom>
            <a:avLst/>
            <a:gdLst>
              <a:gd name="T0" fmla="*/ 2147483646 w 52"/>
              <a:gd name="T1" fmla="*/ 2147483646 h 46"/>
              <a:gd name="T2" fmla="*/ 2147483646 w 52"/>
              <a:gd name="T3" fmla="*/ 2147483646 h 46"/>
              <a:gd name="T4" fmla="*/ 2147483646 w 52"/>
              <a:gd name="T5" fmla="*/ 2147483646 h 46"/>
              <a:gd name="T6" fmla="*/ 2147483646 w 52"/>
              <a:gd name="T7" fmla="*/ 0 h 46"/>
              <a:gd name="T8" fmla="*/ 0 w 52"/>
              <a:gd name="T9" fmla="*/ 2147483646 h 46"/>
              <a:gd name="T10" fmla="*/ 2147483646 w 52"/>
              <a:gd name="T11" fmla="*/ 2147483646 h 46"/>
              <a:gd name="T12" fmla="*/ 2147483646 w 52"/>
              <a:gd name="T13" fmla="*/ 2147483646 h 46"/>
              <a:gd name="T14" fmla="*/ 2147483646 w 52"/>
              <a:gd name="T15" fmla="*/ 2147483646 h 46"/>
              <a:gd name="T16" fmla="*/ 2147483646 w 52"/>
              <a:gd name="T17" fmla="*/ 2147483646 h 46"/>
              <a:gd name="T18" fmla="*/ 2147483646 w 52"/>
              <a:gd name="T19" fmla="*/ 2147483646 h 46"/>
              <a:gd name="T20" fmla="*/ 2147483646 w 52"/>
              <a:gd name="T21" fmla="*/ 2147483646 h 46"/>
              <a:gd name="T22" fmla="*/ 2147483646 w 52"/>
              <a:gd name="T23" fmla="*/ 2147483646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46"/>
              <a:gd name="T38" fmla="*/ 52 w 52"/>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46">
                <a:moveTo>
                  <a:pt x="47" y="19"/>
                </a:moveTo>
                <a:lnTo>
                  <a:pt x="26" y="12"/>
                </a:lnTo>
                <a:lnTo>
                  <a:pt x="13" y="4"/>
                </a:lnTo>
                <a:lnTo>
                  <a:pt x="4" y="0"/>
                </a:lnTo>
                <a:lnTo>
                  <a:pt x="0" y="4"/>
                </a:lnTo>
                <a:lnTo>
                  <a:pt x="9" y="23"/>
                </a:lnTo>
                <a:lnTo>
                  <a:pt x="17" y="34"/>
                </a:lnTo>
                <a:lnTo>
                  <a:pt x="26" y="38"/>
                </a:lnTo>
                <a:lnTo>
                  <a:pt x="34" y="42"/>
                </a:lnTo>
                <a:lnTo>
                  <a:pt x="47" y="46"/>
                </a:lnTo>
                <a:lnTo>
                  <a:pt x="52" y="38"/>
                </a:lnTo>
                <a:lnTo>
                  <a:pt x="47"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6" name="Freeform 240">
            <a:extLst>
              <a:ext uri="{FF2B5EF4-FFF2-40B4-BE49-F238E27FC236}">
                <a16:creationId xmlns:a16="http://schemas.microsoft.com/office/drawing/2014/main" id="{BE402980-3584-465F-8ACE-2C7AC8FEC6B6}"/>
              </a:ext>
            </a:extLst>
          </p:cNvPr>
          <p:cNvSpPr>
            <a:spLocks/>
          </p:cNvSpPr>
          <p:nvPr/>
        </p:nvSpPr>
        <p:spPr bwMode="auto">
          <a:xfrm>
            <a:off x="8188325" y="6238876"/>
            <a:ext cx="82550" cy="60325"/>
          </a:xfrm>
          <a:custGeom>
            <a:avLst/>
            <a:gdLst>
              <a:gd name="T0" fmla="*/ 2147483646 w 52"/>
              <a:gd name="T1" fmla="*/ 0 h 38"/>
              <a:gd name="T2" fmla="*/ 2147483646 w 52"/>
              <a:gd name="T3" fmla="*/ 0 h 38"/>
              <a:gd name="T4" fmla="*/ 2147483646 w 52"/>
              <a:gd name="T5" fmla="*/ 2147483646 h 38"/>
              <a:gd name="T6" fmla="*/ 2147483646 w 52"/>
              <a:gd name="T7" fmla="*/ 2147483646 h 38"/>
              <a:gd name="T8" fmla="*/ 2147483646 w 52"/>
              <a:gd name="T9" fmla="*/ 2147483646 h 38"/>
              <a:gd name="T10" fmla="*/ 0 w 52"/>
              <a:gd name="T11" fmla="*/ 2147483646 h 38"/>
              <a:gd name="T12" fmla="*/ 2147483646 w 52"/>
              <a:gd name="T13" fmla="*/ 2147483646 h 38"/>
              <a:gd name="T14" fmla="*/ 2147483646 w 52"/>
              <a:gd name="T15" fmla="*/ 2147483646 h 38"/>
              <a:gd name="T16" fmla="*/ 2147483646 w 52"/>
              <a:gd name="T17" fmla="*/ 2147483646 h 38"/>
              <a:gd name="T18" fmla="*/ 2147483646 w 52"/>
              <a:gd name="T19" fmla="*/ 2147483646 h 38"/>
              <a:gd name="T20" fmla="*/ 2147483646 w 52"/>
              <a:gd name="T21" fmla="*/ 2147483646 h 38"/>
              <a:gd name="T22" fmla="*/ 2147483646 w 52"/>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38"/>
              <a:gd name="T38" fmla="*/ 52 w 52"/>
              <a:gd name="T39" fmla="*/ 38 h 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38">
                <a:moveTo>
                  <a:pt x="39" y="0"/>
                </a:moveTo>
                <a:lnTo>
                  <a:pt x="26" y="0"/>
                </a:lnTo>
                <a:lnTo>
                  <a:pt x="17" y="8"/>
                </a:lnTo>
                <a:lnTo>
                  <a:pt x="13" y="12"/>
                </a:lnTo>
                <a:lnTo>
                  <a:pt x="4" y="19"/>
                </a:lnTo>
                <a:lnTo>
                  <a:pt x="0" y="31"/>
                </a:lnTo>
                <a:lnTo>
                  <a:pt x="4" y="38"/>
                </a:lnTo>
                <a:lnTo>
                  <a:pt x="21" y="38"/>
                </a:lnTo>
                <a:lnTo>
                  <a:pt x="39" y="38"/>
                </a:lnTo>
                <a:lnTo>
                  <a:pt x="52" y="27"/>
                </a:lnTo>
                <a:lnTo>
                  <a:pt x="47" y="16"/>
                </a:lnTo>
                <a:lnTo>
                  <a:pt x="3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7" name="Freeform 241">
            <a:extLst>
              <a:ext uri="{FF2B5EF4-FFF2-40B4-BE49-F238E27FC236}">
                <a16:creationId xmlns:a16="http://schemas.microsoft.com/office/drawing/2014/main" id="{C027BFD1-DDF5-4AB2-867F-77A174AC5A71}"/>
              </a:ext>
            </a:extLst>
          </p:cNvPr>
          <p:cNvSpPr>
            <a:spLocks/>
          </p:cNvSpPr>
          <p:nvPr/>
        </p:nvSpPr>
        <p:spPr bwMode="auto">
          <a:xfrm>
            <a:off x="8242301" y="6288089"/>
            <a:ext cx="55563" cy="71437"/>
          </a:xfrm>
          <a:custGeom>
            <a:avLst/>
            <a:gdLst>
              <a:gd name="T0" fmla="*/ 2147483646 w 35"/>
              <a:gd name="T1" fmla="*/ 0 h 45"/>
              <a:gd name="T2" fmla="*/ 2147483646 w 35"/>
              <a:gd name="T3" fmla="*/ 0 h 45"/>
              <a:gd name="T4" fmla="*/ 2147483646 w 35"/>
              <a:gd name="T5" fmla="*/ 2147483646 h 45"/>
              <a:gd name="T6" fmla="*/ 0 w 35"/>
              <a:gd name="T7" fmla="*/ 2147483646 h 45"/>
              <a:gd name="T8" fmla="*/ 0 w 35"/>
              <a:gd name="T9" fmla="*/ 2147483646 h 45"/>
              <a:gd name="T10" fmla="*/ 2147483646 w 35"/>
              <a:gd name="T11" fmla="*/ 2147483646 h 45"/>
              <a:gd name="T12" fmla="*/ 2147483646 w 35"/>
              <a:gd name="T13" fmla="*/ 2147483646 h 45"/>
              <a:gd name="T14" fmla="*/ 2147483646 w 35"/>
              <a:gd name="T15" fmla="*/ 2147483646 h 45"/>
              <a:gd name="T16" fmla="*/ 2147483646 w 35"/>
              <a:gd name="T17" fmla="*/ 2147483646 h 45"/>
              <a:gd name="T18" fmla="*/ 2147483646 w 35"/>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5"/>
              <a:gd name="T32" fmla="*/ 35 w 35"/>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5">
                <a:moveTo>
                  <a:pt x="22" y="0"/>
                </a:moveTo>
                <a:lnTo>
                  <a:pt x="18" y="0"/>
                </a:lnTo>
                <a:lnTo>
                  <a:pt x="9" y="7"/>
                </a:lnTo>
                <a:lnTo>
                  <a:pt x="0" y="26"/>
                </a:lnTo>
                <a:lnTo>
                  <a:pt x="0" y="41"/>
                </a:lnTo>
                <a:lnTo>
                  <a:pt x="5" y="45"/>
                </a:lnTo>
                <a:lnTo>
                  <a:pt x="13" y="37"/>
                </a:lnTo>
                <a:lnTo>
                  <a:pt x="35" y="19"/>
                </a:lnTo>
                <a:lnTo>
                  <a:pt x="30" y="3"/>
                </a:lnTo>
                <a:lnTo>
                  <a:pt x="22"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8" name="Freeform 242">
            <a:extLst>
              <a:ext uri="{FF2B5EF4-FFF2-40B4-BE49-F238E27FC236}">
                <a16:creationId xmlns:a16="http://schemas.microsoft.com/office/drawing/2014/main" id="{9DD733F4-A5F7-4AB8-8B44-A71269D69A00}"/>
              </a:ext>
            </a:extLst>
          </p:cNvPr>
          <p:cNvSpPr>
            <a:spLocks/>
          </p:cNvSpPr>
          <p:nvPr/>
        </p:nvSpPr>
        <p:spPr bwMode="auto">
          <a:xfrm>
            <a:off x="8289926" y="6311901"/>
            <a:ext cx="55563" cy="125413"/>
          </a:xfrm>
          <a:custGeom>
            <a:avLst/>
            <a:gdLst>
              <a:gd name="T0" fmla="*/ 2147483646 w 35"/>
              <a:gd name="T1" fmla="*/ 0 h 79"/>
              <a:gd name="T2" fmla="*/ 2147483646 w 35"/>
              <a:gd name="T3" fmla="*/ 0 h 79"/>
              <a:gd name="T4" fmla="*/ 2147483646 w 35"/>
              <a:gd name="T5" fmla="*/ 0 h 79"/>
              <a:gd name="T6" fmla="*/ 0 w 35"/>
              <a:gd name="T7" fmla="*/ 2147483646 h 79"/>
              <a:gd name="T8" fmla="*/ 2147483646 w 35"/>
              <a:gd name="T9" fmla="*/ 2147483646 h 79"/>
              <a:gd name="T10" fmla="*/ 2147483646 w 35"/>
              <a:gd name="T11" fmla="*/ 2147483646 h 79"/>
              <a:gd name="T12" fmla="*/ 2147483646 w 35"/>
              <a:gd name="T13" fmla="*/ 2147483646 h 79"/>
              <a:gd name="T14" fmla="*/ 2147483646 w 35"/>
              <a:gd name="T15" fmla="*/ 2147483646 h 79"/>
              <a:gd name="T16" fmla="*/ 2147483646 w 35"/>
              <a:gd name="T17" fmla="*/ 2147483646 h 79"/>
              <a:gd name="T18" fmla="*/ 2147483646 w 35"/>
              <a:gd name="T19" fmla="*/ 2147483646 h 79"/>
              <a:gd name="T20" fmla="*/ 2147483646 w 35"/>
              <a:gd name="T21" fmla="*/ 2147483646 h 79"/>
              <a:gd name="T22" fmla="*/ 2147483646 w 35"/>
              <a:gd name="T23" fmla="*/ 0 h 79"/>
              <a:gd name="T24" fmla="*/ 2147483646 w 35"/>
              <a:gd name="T25" fmla="*/ 0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79"/>
              <a:gd name="T41" fmla="*/ 35 w 35"/>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79">
                <a:moveTo>
                  <a:pt x="13" y="0"/>
                </a:moveTo>
                <a:lnTo>
                  <a:pt x="13" y="0"/>
                </a:lnTo>
                <a:lnTo>
                  <a:pt x="9" y="0"/>
                </a:lnTo>
                <a:lnTo>
                  <a:pt x="0" y="15"/>
                </a:lnTo>
                <a:lnTo>
                  <a:pt x="5" y="30"/>
                </a:lnTo>
                <a:lnTo>
                  <a:pt x="5" y="45"/>
                </a:lnTo>
                <a:lnTo>
                  <a:pt x="9" y="56"/>
                </a:lnTo>
                <a:lnTo>
                  <a:pt x="22" y="72"/>
                </a:lnTo>
                <a:lnTo>
                  <a:pt x="35" y="79"/>
                </a:lnTo>
                <a:lnTo>
                  <a:pt x="35" y="38"/>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9" name="Freeform 243">
            <a:extLst>
              <a:ext uri="{FF2B5EF4-FFF2-40B4-BE49-F238E27FC236}">
                <a16:creationId xmlns:a16="http://schemas.microsoft.com/office/drawing/2014/main" id="{1E3CC52E-E843-409C-AFBC-4D132857F880}"/>
              </a:ext>
            </a:extLst>
          </p:cNvPr>
          <p:cNvSpPr>
            <a:spLocks/>
          </p:cNvSpPr>
          <p:nvPr/>
        </p:nvSpPr>
        <p:spPr bwMode="auto">
          <a:xfrm>
            <a:off x="8256589" y="6197601"/>
            <a:ext cx="14287" cy="17463"/>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4"/>
                </a:moveTo>
                <a:lnTo>
                  <a:pt x="9" y="11"/>
                </a:lnTo>
                <a:lnTo>
                  <a:pt x="4" y="4"/>
                </a:lnTo>
                <a:lnTo>
                  <a:pt x="0"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0" name="Freeform 244">
            <a:extLst>
              <a:ext uri="{FF2B5EF4-FFF2-40B4-BE49-F238E27FC236}">
                <a16:creationId xmlns:a16="http://schemas.microsoft.com/office/drawing/2014/main" id="{C89F223B-4EFB-42E0-89E2-D86B804C2B54}"/>
              </a:ext>
            </a:extLst>
          </p:cNvPr>
          <p:cNvSpPr>
            <a:spLocks/>
          </p:cNvSpPr>
          <p:nvPr/>
        </p:nvSpPr>
        <p:spPr bwMode="auto">
          <a:xfrm>
            <a:off x="8262939" y="6180138"/>
            <a:ext cx="14287" cy="17462"/>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5" y="7"/>
                </a:moveTo>
                <a:lnTo>
                  <a:pt x="9" y="11"/>
                </a:lnTo>
                <a:lnTo>
                  <a:pt x="9" y="3"/>
                </a:lnTo>
                <a:lnTo>
                  <a:pt x="0" y="0"/>
                </a:lnTo>
                <a:lnTo>
                  <a:pt x="5"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1" name="Freeform 245">
            <a:extLst>
              <a:ext uri="{FF2B5EF4-FFF2-40B4-BE49-F238E27FC236}">
                <a16:creationId xmlns:a16="http://schemas.microsoft.com/office/drawing/2014/main" id="{BA37A770-BE04-4244-8710-2D4AB24243E4}"/>
              </a:ext>
            </a:extLst>
          </p:cNvPr>
          <p:cNvSpPr>
            <a:spLocks/>
          </p:cNvSpPr>
          <p:nvPr/>
        </p:nvSpPr>
        <p:spPr bwMode="auto">
          <a:xfrm>
            <a:off x="8262939" y="6221413"/>
            <a:ext cx="14287" cy="17462"/>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9" y="11"/>
                </a:lnTo>
                <a:lnTo>
                  <a:pt x="5"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2" name="Freeform 246">
            <a:extLst>
              <a:ext uri="{FF2B5EF4-FFF2-40B4-BE49-F238E27FC236}">
                <a16:creationId xmlns:a16="http://schemas.microsoft.com/office/drawing/2014/main" id="{43F4A800-8CA6-46C3-BA12-A28B2262A097}"/>
              </a:ext>
            </a:extLst>
          </p:cNvPr>
          <p:cNvSpPr>
            <a:spLocks/>
          </p:cNvSpPr>
          <p:nvPr/>
        </p:nvSpPr>
        <p:spPr bwMode="auto">
          <a:xfrm>
            <a:off x="8283575" y="6210301"/>
            <a:ext cx="14288" cy="17463"/>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lnTo>
                  <a:pt x="9" y="11"/>
                </a:lnTo>
                <a:lnTo>
                  <a:pt x="9" y="3"/>
                </a:lnTo>
                <a:lnTo>
                  <a:pt x="0" y="0"/>
                </a:lnTo>
                <a:lnTo>
                  <a:pt x="4"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3" name="Freeform 247">
            <a:extLst>
              <a:ext uri="{FF2B5EF4-FFF2-40B4-BE49-F238E27FC236}">
                <a16:creationId xmlns:a16="http://schemas.microsoft.com/office/drawing/2014/main" id="{7C78D47F-93A0-4BC8-9920-4838CA417CD8}"/>
              </a:ext>
            </a:extLst>
          </p:cNvPr>
          <p:cNvSpPr>
            <a:spLocks/>
          </p:cNvSpPr>
          <p:nvPr/>
        </p:nvSpPr>
        <p:spPr bwMode="auto">
          <a:xfrm>
            <a:off x="8262939" y="6251575"/>
            <a:ext cx="20637"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5" y="4"/>
                </a:moveTo>
                <a:lnTo>
                  <a:pt x="13" y="4"/>
                </a:lnTo>
                <a:lnTo>
                  <a:pt x="9" y="0"/>
                </a:lnTo>
                <a:lnTo>
                  <a:pt x="0" y="0"/>
                </a:lnTo>
                <a:lnTo>
                  <a:pt x="5"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4" name="Freeform 248">
            <a:extLst>
              <a:ext uri="{FF2B5EF4-FFF2-40B4-BE49-F238E27FC236}">
                <a16:creationId xmlns:a16="http://schemas.microsoft.com/office/drawing/2014/main" id="{DE5AB178-EE09-412C-82AE-0E760FADBCFE}"/>
              </a:ext>
            </a:extLst>
          </p:cNvPr>
          <p:cNvSpPr>
            <a:spLocks/>
          </p:cNvSpPr>
          <p:nvPr/>
        </p:nvSpPr>
        <p:spPr bwMode="auto">
          <a:xfrm>
            <a:off x="8297864" y="6238875"/>
            <a:ext cx="20637"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4" y="4"/>
                </a:moveTo>
                <a:lnTo>
                  <a:pt x="13" y="4"/>
                </a:lnTo>
                <a:lnTo>
                  <a:pt x="8" y="0"/>
                </a:lnTo>
                <a:lnTo>
                  <a:pt x="0"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5" name="Freeform 249">
            <a:extLst>
              <a:ext uri="{FF2B5EF4-FFF2-40B4-BE49-F238E27FC236}">
                <a16:creationId xmlns:a16="http://schemas.microsoft.com/office/drawing/2014/main" id="{5A900088-BDAB-44C9-8051-9BFE73D6B2C1}"/>
              </a:ext>
            </a:extLst>
          </p:cNvPr>
          <p:cNvSpPr>
            <a:spLocks/>
          </p:cNvSpPr>
          <p:nvPr/>
        </p:nvSpPr>
        <p:spPr bwMode="auto">
          <a:xfrm>
            <a:off x="8283575" y="6264276"/>
            <a:ext cx="14288" cy="23813"/>
          </a:xfrm>
          <a:custGeom>
            <a:avLst/>
            <a:gdLst>
              <a:gd name="T0" fmla="*/ 0 w 9"/>
              <a:gd name="T1" fmla="*/ 2147483646 h 15"/>
              <a:gd name="T2" fmla="*/ 2147483646 w 9"/>
              <a:gd name="T3" fmla="*/ 2147483646 h 15"/>
              <a:gd name="T4" fmla="*/ 2147483646 w 9"/>
              <a:gd name="T5" fmla="*/ 2147483646 h 15"/>
              <a:gd name="T6" fmla="*/ 2147483646 w 9"/>
              <a:gd name="T7" fmla="*/ 0 h 15"/>
              <a:gd name="T8" fmla="*/ 0 w 9"/>
              <a:gd name="T9" fmla="*/ 2147483646 h 15"/>
              <a:gd name="T10" fmla="*/ 0 60000 65536"/>
              <a:gd name="T11" fmla="*/ 0 60000 65536"/>
              <a:gd name="T12" fmla="*/ 0 60000 65536"/>
              <a:gd name="T13" fmla="*/ 0 60000 65536"/>
              <a:gd name="T14" fmla="*/ 0 60000 65536"/>
              <a:gd name="T15" fmla="*/ 0 w 9"/>
              <a:gd name="T16" fmla="*/ 0 h 15"/>
              <a:gd name="T17" fmla="*/ 9 w 9"/>
              <a:gd name="T18" fmla="*/ 15 h 15"/>
            </a:gdLst>
            <a:ahLst/>
            <a:cxnLst>
              <a:cxn ang="T10">
                <a:pos x="T0" y="T1"/>
              </a:cxn>
              <a:cxn ang="T11">
                <a:pos x="T2" y="T3"/>
              </a:cxn>
              <a:cxn ang="T12">
                <a:pos x="T4" y="T5"/>
              </a:cxn>
              <a:cxn ang="T13">
                <a:pos x="T6" y="T7"/>
              </a:cxn>
              <a:cxn ang="T14">
                <a:pos x="T8" y="T9"/>
              </a:cxn>
            </a:cxnLst>
            <a:rect l="T15" t="T16" r="T17" b="T18"/>
            <a:pathLst>
              <a:path w="9" h="15">
                <a:moveTo>
                  <a:pt x="0" y="7"/>
                </a:moveTo>
                <a:lnTo>
                  <a:pt x="4" y="15"/>
                </a:lnTo>
                <a:lnTo>
                  <a:pt x="9" y="7"/>
                </a:lnTo>
                <a:lnTo>
                  <a:pt x="4"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6" name="Freeform 250">
            <a:extLst>
              <a:ext uri="{FF2B5EF4-FFF2-40B4-BE49-F238E27FC236}">
                <a16:creationId xmlns:a16="http://schemas.microsoft.com/office/drawing/2014/main" id="{46649187-9783-420C-91B0-32068AF7B3F9}"/>
              </a:ext>
            </a:extLst>
          </p:cNvPr>
          <p:cNvSpPr>
            <a:spLocks/>
          </p:cNvSpPr>
          <p:nvPr/>
        </p:nvSpPr>
        <p:spPr bwMode="auto">
          <a:xfrm>
            <a:off x="8304214" y="6281738"/>
            <a:ext cx="14287" cy="17462"/>
          </a:xfrm>
          <a:custGeom>
            <a:avLst/>
            <a:gdLst>
              <a:gd name="T0" fmla="*/ 2147483646 w 9"/>
              <a:gd name="T1" fmla="*/ 2147483646 h 11"/>
              <a:gd name="T2" fmla="*/ 2147483646 w 9"/>
              <a:gd name="T3" fmla="*/ 2147483646 h 11"/>
              <a:gd name="T4" fmla="*/ 2147483646 w 9"/>
              <a:gd name="T5" fmla="*/ 2147483646 h 11"/>
              <a:gd name="T6" fmla="*/ 0 w 9"/>
              <a:gd name="T7" fmla="*/ 0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lnTo>
                  <a:pt x="9" y="11"/>
                </a:lnTo>
                <a:lnTo>
                  <a:pt x="9" y="4"/>
                </a:lnTo>
                <a:lnTo>
                  <a:pt x="0" y="0"/>
                </a:lnTo>
                <a:lnTo>
                  <a:pt x="4"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7" name="Freeform 251">
            <a:extLst>
              <a:ext uri="{FF2B5EF4-FFF2-40B4-BE49-F238E27FC236}">
                <a16:creationId xmlns:a16="http://schemas.microsoft.com/office/drawing/2014/main" id="{B4A52233-425A-42E5-91D7-EFA8AEB594B8}"/>
              </a:ext>
            </a:extLst>
          </p:cNvPr>
          <p:cNvSpPr>
            <a:spLocks/>
          </p:cNvSpPr>
          <p:nvPr/>
        </p:nvSpPr>
        <p:spPr bwMode="auto">
          <a:xfrm>
            <a:off x="8304214" y="6251576"/>
            <a:ext cx="14287" cy="17463"/>
          </a:xfrm>
          <a:custGeom>
            <a:avLst/>
            <a:gdLst>
              <a:gd name="T0" fmla="*/ 0 w 9"/>
              <a:gd name="T1" fmla="*/ 2147483646 h 11"/>
              <a:gd name="T2" fmla="*/ 2147483646 w 9"/>
              <a:gd name="T3" fmla="*/ 2147483646 h 11"/>
              <a:gd name="T4" fmla="*/ 2147483646 w 9"/>
              <a:gd name="T5" fmla="*/ 2147483646 h 11"/>
              <a:gd name="T6" fmla="*/ 2147483646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4" y="11"/>
                </a:lnTo>
                <a:lnTo>
                  <a:pt x="9" y="8"/>
                </a:lnTo>
                <a:lnTo>
                  <a:pt x="4"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8" name="Freeform 252">
            <a:extLst>
              <a:ext uri="{FF2B5EF4-FFF2-40B4-BE49-F238E27FC236}">
                <a16:creationId xmlns:a16="http://schemas.microsoft.com/office/drawing/2014/main" id="{3E10D7C3-131A-4719-8E05-00BBADBBA2CF}"/>
              </a:ext>
            </a:extLst>
          </p:cNvPr>
          <p:cNvSpPr>
            <a:spLocks/>
          </p:cNvSpPr>
          <p:nvPr/>
        </p:nvSpPr>
        <p:spPr bwMode="auto">
          <a:xfrm>
            <a:off x="4629150" y="5873751"/>
            <a:ext cx="217488" cy="155575"/>
          </a:xfrm>
          <a:custGeom>
            <a:avLst/>
            <a:gdLst>
              <a:gd name="T0" fmla="*/ 2147483646 w 137"/>
              <a:gd name="T1" fmla="*/ 0 h 98"/>
              <a:gd name="T2" fmla="*/ 2147483646 w 137"/>
              <a:gd name="T3" fmla="*/ 2147483646 h 98"/>
              <a:gd name="T4" fmla="*/ 2147483646 w 137"/>
              <a:gd name="T5" fmla="*/ 2147483646 h 98"/>
              <a:gd name="T6" fmla="*/ 2147483646 w 137"/>
              <a:gd name="T7" fmla="*/ 2147483646 h 98"/>
              <a:gd name="T8" fmla="*/ 2147483646 w 137"/>
              <a:gd name="T9" fmla="*/ 2147483646 h 98"/>
              <a:gd name="T10" fmla="*/ 2147483646 w 137"/>
              <a:gd name="T11" fmla="*/ 2147483646 h 98"/>
              <a:gd name="T12" fmla="*/ 2147483646 w 137"/>
              <a:gd name="T13" fmla="*/ 2147483646 h 98"/>
              <a:gd name="T14" fmla="*/ 0 w 137"/>
              <a:gd name="T15" fmla="*/ 2147483646 h 98"/>
              <a:gd name="T16" fmla="*/ 2147483646 w 137"/>
              <a:gd name="T17" fmla="*/ 0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98"/>
              <a:gd name="T29" fmla="*/ 137 w 137"/>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98">
                <a:moveTo>
                  <a:pt x="13" y="0"/>
                </a:moveTo>
                <a:lnTo>
                  <a:pt x="26" y="11"/>
                </a:lnTo>
                <a:lnTo>
                  <a:pt x="90" y="53"/>
                </a:lnTo>
                <a:lnTo>
                  <a:pt x="116" y="76"/>
                </a:lnTo>
                <a:lnTo>
                  <a:pt x="137" y="98"/>
                </a:lnTo>
                <a:lnTo>
                  <a:pt x="86" y="87"/>
                </a:lnTo>
                <a:lnTo>
                  <a:pt x="51" y="64"/>
                </a:lnTo>
                <a:lnTo>
                  <a:pt x="0" y="8"/>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9" name="Freeform 253">
            <a:extLst>
              <a:ext uri="{FF2B5EF4-FFF2-40B4-BE49-F238E27FC236}">
                <a16:creationId xmlns:a16="http://schemas.microsoft.com/office/drawing/2014/main" id="{863EE2C7-493F-48A6-BCD7-0EC9810070BC}"/>
              </a:ext>
            </a:extLst>
          </p:cNvPr>
          <p:cNvSpPr>
            <a:spLocks/>
          </p:cNvSpPr>
          <p:nvPr/>
        </p:nvSpPr>
        <p:spPr bwMode="auto">
          <a:xfrm>
            <a:off x="4602164" y="5891214"/>
            <a:ext cx="142875" cy="198437"/>
          </a:xfrm>
          <a:custGeom>
            <a:avLst/>
            <a:gdLst>
              <a:gd name="T0" fmla="*/ 2147483646 w 90"/>
              <a:gd name="T1" fmla="*/ 2147483646 h 125"/>
              <a:gd name="T2" fmla="*/ 2147483646 w 90"/>
              <a:gd name="T3" fmla="*/ 2147483646 h 125"/>
              <a:gd name="T4" fmla="*/ 2147483646 w 90"/>
              <a:gd name="T5" fmla="*/ 2147483646 h 125"/>
              <a:gd name="T6" fmla="*/ 2147483646 w 90"/>
              <a:gd name="T7" fmla="*/ 2147483646 h 125"/>
              <a:gd name="T8" fmla="*/ 2147483646 w 90"/>
              <a:gd name="T9" fmla="*/ 2147483646 h 125"/>
              <a:gd name="T10" fmla="*/ 2147483646 w 90"/>
              <a:gd name="T11" fmla="*/ 2147483646 h 125"/>
              <a:gd name="T12" fmla="*/ 2147483646 w 90"/>
              <a:gd name="T13" fmla="*/ 2147483646 h 125"/>
              <a:gd name="T14" fmla="*/ 2147483646 w 90"/>
              <a:gd name="T15" fmla="*/ 2147483646 h 125"/>
              <a:gd name="T16" fmla="*/ 2147483646 w 90"/>
              <a:gd name="T17" fmla="*/ 2147483646 h 125"/>
              <a:gd name="T18" fmla="*/ 0 w 90"/>
              <a:gd name="T19" fmla="*/ 2147483646 h 125"/>
              <a:gd name="T20" fmla="*/ 0 w 90"/>
              <a:gd name="T21" fmla="*/ 2147483646 h 125"/>
              <a:gd name="T22" fmla="*/ 2147483646 w 90"/>
              <a:gd name="T23" fmla="*/ 0 h 125"/>
              <a:gd name="T24" fmla="*/ 2147483646 w 90"/>
              <a:gd name="T25" fmla="*/ 0 h 125"/>
              <a:gd name="T26" fmla="*/ 2147483646 w 90"/>
              <a:gd name="T27" fmla="*/ 2147483646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125"/>
              <a:gd name="T44" fmla="*/ 90 w 90"/>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125">
                <a:moveTo>
                  <a:pt x="47" y="34"/>
                </a:moveTo>
                <a:lnTo>
                  <a:pt x="68" y="68"/>
                </a:lnTo>
                <a:lnTo>
                  <a:pt x="90" y="102"/>
                </a:lnTo>
                <a:lnTo>
                  <a:pt x="90" y="121"/>
                </a:lnTo>
                <a:lnTo>
                  <a:pt x="86" y="125"/>
                </a:lnTo>
                <a:lnTo>
                  <a:pt x="77" y="125"/>
                </a:lnTo>
                <a:lnTo>
                  <a:pt x="47" y="110"/>
                </a:lnTo>
                <a:lnTo>
                  <a:pt x="30" y="91"/>
                </a:lnTo>
                <a:lnTo>
                  <a:pt x="8" y="72"/>
                </a:lnTo>
                <a:lnTo>
                  <a:pt x="0" y="53"/>
                </a:lnTo>
                <a:lnTo>
                  <a:pt x="0" y="27"/>
                </a:lnTo>
                <a:lnTo>
                  <a:pt x="13" y="0"/>
                </a:lnTo>
                <a:lnTo>
                  <a:pt x="21" y="0"/>
                </a:lnTo>
                <a:lnTo>
                  <a:pt x="47" y="3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0" name="Freeform 254">
            <a:extLst>
              <a:ext uri="{FF2B5EF4-FFF2-40B4-BE49-F238E27FC236}">
                <a16:creationId xmlns:a16="http://schemas.microsoft.com/office/drawing/2014/main" id="{3454F93E-B0C1-46CC-BA18-8BD3E4EB5045}"/>
              </a:ext>
            </a:extLst>
          </p:cNvPr>
          <p:cNvSpPr>
            <a:spLocks/>
          </p:cNvSpPr>
          <p:nvPr/>
        </p:nvSpPr>
        <p:spPr bwMode="auto">
          <a:xfrm>
            <a:off x="4635500" y="5861050"/>
            <a:ext cx="293688" cy="90488"/>
          </a:xfrm>
          <a:custGeom>
            <a:avLst/>
            <a:gdLst>
              <a:gd name="T0" fmla="*/ 0 w 185"/>
              <a:gd name="T1" fmla="*/ 2147483646 h 57"/>
              <a:gd name="T2" fmla="*/ 2147483646 w 185"/>
              <a:gd name="T3" fmla="*/ 2147483646 h 57"/>
              <a:gd name="T4" fmla="*/ 2147483646 w 185"/>
              <a:gd name="T5" fmla="*/ 2147483646 h 57"/>
              <a:gd name="T6" fmla="*/ 2147483646 w 185"/>
              <a:gd name="T7" fmla="*/ 2147483646 h 57"/>
              <a:gd name="T8" fmla="*/ 2147483646 w 185"/>
              <a:gd name="T9" fmla="*/ 2147483646 h 57"/>
              <a:gd name="T10" fmla="*/ 2147483646 w 185"/>
              <a:gd name="T11" fmla="*/ 2147483646 h 57"/>
              <a:gd name="T12" fmla="*/ 2147483646 w 185"/>
              <a:gd name="T13" fmla="*/ 2147483646 h 57"/>
              <a:gd name="T14" fmla="*/ 2147483646 w 185"/>
              <a:gd name="T15" fmla="*/ 2147483646 h 57"/>
              <a:gd name="T16" fmla="*/ 2147483646 w 185"/>
              <a:gd name="T17" fmla="*/ 2147483646 h 57"/>
              <a:gd name="T18" fmla="*/ 2147483646 w 185"/>
              <a:gd name="T19" fmla="*/ 2147483646 h 57"/>
              <a:gd name="T20" fmla="*/ 2147483646 w 185"/>
              <a:gd name="T21" fmla="*/ 2147483646 h 57"/>
              <a:gd name="T22" fmla="*/ 2147483646 w 185"/>
              <a:gd name="T23" fmla="*/ 2147483646 h 57"/>
              <a:gd name="T24" fmla="*/ 2147483646 w 185"/>
              <a:gd name="T25" fmla="*/ 0 h 57"/>
              <a:gd name="T26" fmla="*/ 2147483646 w 185"/>
              <a:gd name="T27" fmla="*/ 0 h 57"/>
              <a:gd name="T28" fmla="*/ 2147483646 w 185"/>
              <a:gd name="T29" fmla="*/ 2147483646 h 57"/>
              <a:gd name="T30" fmla="*/ 0 w 185"/>
              <a:gd name="T31" fmla="*/ 2147483646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
              <a:gd name="T49" fmla="*/ 0 h 57"/>
              <a:gd name="T50" fmla="*/ 185 w 185"/>
              <a:gd name="T51" fmla="*/ 57 h 5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 h="57">
                <a:moveTo>
                  <a:pt x="0" y="8"/>
                </a:moveTo>
                <a:lnTo>
                  <a:pt x="26" y="23"/>
                </a:lnTo>
                <a:lnTo>
                  <a:pt x="60" y="34"/>
                </a:lnTo>
                <a:lnTo>
                  <a:pt x="146" y="53"/>
                </a:lnTo>
                <a:lnTo>
                  <a:pt x="185" y="57"/>
                </a:lnTo>
                <a:lnTo>
                  <a:pt x="185" y="53"/>
                </a:lnTo>
                <a:lnTo>
                  <a:pt x="185" y="50"/>
                </a:lnTo>
                <a:lnTo>
                  <a:pt x="172" y="38"/>
                </a:lnTo>
                <a:lnTo>
                  <a:pt x="168" y="31"/>
                </a:lnTo>
                <a:lnTo>
                  <a:pt x="155" y="27"/>
                </a:lnTo>
                <a:lnTo>
                  <a:pt x="133" y="19"/>
                </a:lnTo>
                <a:lnTo>
                  <a:pt x="82" y="4"/>
                </a:lnTo>
                <a:lnTo>
                  <a:pt x="56" y="0"/>
                </a:lnTo>
                <a:lnTo>
                  <a:pt x="26" y="0"/>
                </a:lnTo>
                <a:lnTo>
                  <a:pt x="4" y="4"/>
                </a:lnTo>
                <a:lnTo>
                  <a:pt x="0" y="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1" name="Freeform 255">
            <a:extLst>
              <a:ext uri="{FF2B5EF4-FFF2-40B4-BE49-F238E27FC236}">
                <a16:creationId xmlns:a16="http://schemas.microsoft.com/office/drawing/2014/main" id="{E5927D23-EF83-402E-80FC-67C822C04F78}"/>
              </a:ext>
            </a:extLst>
          </p:cNvPr>
          <p:cNvSpPr>
            <a:spLocks/>
          </p:cNvSpPr>
          <p:nvPr/>
        </p:nvSpPr>
        <p:spPr bwMode="auto">
          <a:xfrm>
            <a:off x="4649789" y="5832476"/>
            <a:ext cx="312737" cy="41275"/>
          </a:xfrm>
          <a:custGeom>
            <a:avLst/>
            <a:gdLst>
              <a:gd name="T0" fmla="*/ 0 w 197"/>
              <a:gd name="T1" fmla="*/ 2147483646 h 26"/>
              <a:gd name="T2" fmla="*/ 2147483646 w 197"/>
              <a:gd name="T3" fmla="*/ 2147483646 h 26"/>
              <a:gd name="T4" fmla="*/ 2147483646 w 197"/>
              <a:gd name="T5" fmla="*/ 0 h 26"/>
              <a:gd name="T6" fmla="*/ 2147483646 w 197"/>
              <a:gd name="T7" fmla="*/ 0 h 26"/>
              <a:gd name="T8" fmla="*/ 2147483646 w 197"/>
              <a:gd name="T9" fmla="*/ 2147483646 h 26"/>
              <a:gd name="T10" fmla="*/ 2147483646 w 197"/>
              <a:gd name="T11" fmla="*/ 2147483646 h 26"/>
              <a:gd name="T12" fmla="*/ 2147483646 w 197"/>
              <a:gd name="T13" fmla="*/ 2147483646 h 26"/>
              <a:gd name="T14" fmla="*/ 2147483646 w 197"/>
              <a:gd name="T15" fmla="*/ 2147483646 h 26"/>
              <a:gd name="T16" fmla="*/ 0 w 197"/>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7"/>
              <a:gd name="T28" fmla="*/ 0 h 26"/>
              <a:gd name="T29" fmla="*/ 197 w 197"/>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7" h="26">
                <a:moveTo>
                  <a:pt x="0" y="3"/>
                </a:moveTo>
                <a:lnTo>
                  <a:pt x="21" y="7"/>
                </a:lnTo>
                <a:lnTo>
                  <a:pt x="107" y="0"/>
                </a:lnTo>
                <a:lnTo>
                  <a:pt x="150" y="0"/>
                </a:lnTo>
                <a:lnTo>
                  <a:pt x="197" y="7"/>
                </a:lnTo>
                <a:lnTo>
                  <a:pt x="154" y="22"/>
                </a:lnTo>
                <a:lnTo>
                  <a:pt x="103" y="26"/>
                </a:lnTo>
                <a:lnTo>
                  <a:pt x="4" y="15"/>
                </a:lnTo>
                <a:lnTo>
                  <a:pt x="0" y="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2" name="Freeform 256">
            <a:extLst>
              <a:ext uri="{FF2B5EF4-FFF2-40B4-BE49-F238E27FC236}">
                <a16:creationId xmlns:a16="http://schemas.microsoft.com/office/drawing/2014/main" id="{59758DC6-6FB4-46E5-9012-BB5F20478AF2}"/>
              </a:ext>
            </a:extLst>
          </p:cNvPr>
          <p:cNvSpPr>
            <a:spLocks/>
          </p:cNvSpPr>
          <p:nvPr/>
        </p:nvSpPr>
        <p:spPr bwMode="auto">
          <a:xfrm>
            <a:off x="4641851" y="5759450"/>
            <a:ext cx="314325" cy="77788"/>
          </a:xfrm>
          <a:custGeom>
            <a:avLst/>
            <a:gdLst>
              <a:gd name="T0" fmla="*/ 2147483646 w 198"/>
              <a:gd name="T1" fmla="*/ 2147483646 h 49"/>
              <a:gd name="T2" fmla="*/ 2147483646 w 198"/>
              <a:gd name="T3" fmla="*/ 2147483646 h 49"/>
              <a:gd name="T4" fmla="*/ 2147483646 w 198"/>
              <a:gd name="T5" fmla="*/ 2147483646 h 49"/>
              <a:gd name="T6" fmla="*/ 2147483646 w 198"/>
              <a:gd name="T7" fmla="*/ 2147483646 h 49"/>
              <a:gd name="T8" fmla="*/ 2147483646 w 198"/>
              <a:gd name="T9" fmla="*/ 2147483646 h 49"/>
              <a:gd name="T10" fmla="*/ 2147483646 w 198"/>
              <a:gd name="T11" fmla="*/ 0 h 49"/>
              <a:gd name="T12" fmla="*/ 2147483646 w 198"/>
              <a:gd name="T13" fmla="*/ 0 h 49"/>
              <a:gd name="T14" fmla="*/ 2147483646 w 198"/>
              <a:gd name="T15" fmla="*/ 2147483646 h 49"/>
              <a:gd name="T16" fmla="*/ 2147483646 w 198"/>
              <a:gd name="T17" fmla="*/ 2147483646 h 49"/>
              <a:gd name="T18" fmla="*/ 2147483646 w 198"/>
              <a:gd name="T19" fmla="*/ 2147483646 h 49"/>
              <a:gd name="T20" fmla="*/ 0 w 198"/>
              <a:gd name="T21" fmla="*/ 2147483646 h 49"/>
              <a:gd name="T22" fmla="*/ 2147483646 w 198"/>
              <a:gd name="T23" fmla="*/ 2147483646 h 49"/>
              <a:gd name="T24" fmla="*/ 2147483646 w 198"/>
              <a:gd name="T25" fmla="*/ 2147483646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8"/>
              <a:gd name="T40" fmla="*/ 0 h 49"/>
              <a:gd name="T41" fmla="*/ 198 w 198"/>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8" h="49">
                <a:moveTo>
                  <a:pt x="65" y="46"/>
                </a:moveTo>
                <a:lnTo>
                  <a:pt x="177" y="30"/>
                </a:lnTo>
                <a:lnTo>
                  <a:pt x="198" y="19"/>
                </a:lnTo>
                <a:lnTo>
                  <a:pt x="198" y="12"/>
                </a:lnTo>
                <a:lnTo>
                  <a:pt x="194" y="8"/>
                </a:lnTo>
                <a:lnTo>
                  <a:pt x="164" y="0"/>
                </a:lnTo>
                <a:lnTo>
                  <a:pt x="125" y="0"/>
                </a:lnTo>
                <a:lnTo>
                  <a:pt x="95" y="4"/>
                </a:lnTo>
                <a:lnTo>
                  <a:pt x="65" y="12"/>
                </a:lnTo>
                <a:lnTo>
                  <a:pt x="31" y="27"/>
                </a:lnTo>
                <a:lnTo>
                  <a:pt x="0" y="46"/>
                </a:lnTo>
                <a:lnTo>
                  <a:pt x="9" y="49"/>
                </a:lnTo>
                <a:lnTo>
                  <a:pt x="65" y="4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3" name="Freeform 257">
            <a:extLst>
              <a:ext uri="{FF2B5EF4-FFF2-40B4-BE49-F238E27FC236}">
                <a16:creationId xmlns:a16="http://schemas.microsoft.com/office/drawing/2014/main" id="{439F12CA-4231-48B0-9A9E-E71D4114E250}"/>
              </a:ext>
            </a:extLst>
          </p:cNvPr>
          <p:cNvSpPr>
            <a:spLocks/>
          </p:cNvSpPr>
          <p:nvPr/>
        </p:nvSpPr>
        <p:spPr bwMode="auto">
          <a:xfrm>
            <a:off x="4575176" y="5915025"/>
            <a:ext cx="74613" cy="192088"/>
          </a:xfrm>
          <a:custGeom>
            <a:avLst/>
            <a:gdLst>
              <a:gd name="T0" fmla="*/ 2147483646 w 47"/>
              <a:gd name="T1" fmla="*/ 0 h 121"/>
              <a:gd name="T2" fmla="*/ 2147483646 w 47"/>
              <a:gd name="T3" fmla="*/ 2147483646 h 121"/>
              <a:gd name="T4" fmla="*/ 2147483646 w 47"/>
              <a:gd name="T5" fmla="*/ 2147483646 h 121"/>
              <a:gd name="T6" fmla="*/ 2147483646 w 47"/>
              <a:gd name="T7" fmla="*/ 2147483646 h 121"/>
              <a:gd name="T8" fmla="*/ 2147483646 w 47"/>
              <a:gd name="T9" fmla="*/ 2147483646 h 121"/>
              <a:gd name="T10" fmla="*/ 2147483646 w 47"/>
              <a:gd name="T11" fmla="*/ 2147483646 h 121"/>
              <a:gd name="T12" fmla="*/ 2147483646 w 47"/>
              <a:gd name="T13" fmla="*/ 2147483646 h 121"/>
              <a:gd name="T14" fmla="*/ 0 w 47"/>
              <a:gd name="T15" fmla="*/ 2147483646 h 121"/>
              <a:gd name="T16" fmla="*/ 2147483646 w 47"/>
              <a:gd name="T17" fmla="*/ 0 h 121"/>
              <a:gd name="T18" fmla="*/ 2147483646 w 47"/>
              <a:gd name="T19" fmla="*/ 0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21"/>
              <a:gd name="T32" fmla="*/ 47 w 47"/>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21">
                <a:moveTo>
                  <a:pt x="21" y="0"/>
                </a:moveTo>
                <a:lnTo>
                  <a:pt x="21" y="12"/>
                </a:lnTo>
                <a:lnTo>
                  <a:pt x="47" y="65"/>
                </a:lnTo>
                <a:lnTo>
                  <a:pt x="47" y="91"/>
                </a:lnTo>
                <a:lnTo>
                  <a:pt x="38" y="121"/>
                </a:lnTo>
                <a:lnTo>
                  <a:pt x="21" y="106"/>
                </a:lnTo>
                <a:lnTo>
                  <a:pt x="12" y="91"/>
                </a:lnTo>
                <a:lnTo>
                  <a:pt x="0" y="61"/>
                </a:lnTo>
                <a:lnTo>
                  <a:pt x="4" y="0"/>
                </a:lnTo>
                <a:lnTo>
                  <a:pt x="21"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4" name="Freeform 258">
            <a:extLst>
              <a:ext uri="{FF2B5EF4-FFF2-40B4-BE49-F238E27FC236}">
                <a16:creationId xmlns:a16="http://schemas.microsoft.com/office/drawing/2014/main" id="{5DA33394-6696-49B7-BA6F-4DFDC68027F4}"/>
              </a:ext>
            </a:extLst>
          </p:cNvPr>
          <p:cNvSpPr>
            <a:spLocks/>
          </p:cNvSpPr>
          <p:nvPr/>
        </p:nvSpPr>
        <p:spPr bwMode="auto">
          <a:xfrm>
            <a:off x="4478339" y="5915026"/>
            <a:ext cx="103187" cy="187325"/>
          </a:xfrm>
          <a:custGeom>
            <a:avLst/>
            <a:gdLst>
              <a:gd name="T0" fmla="*/ 2147483646 w 65"/>
              <a:gd name="T1" fmla="*/ 0 h 118"/>
              <a:gd name="T2" fmla="*/ 2147483646 w 65"/>
              <a:gd name="T3" fmla="*/ 2147483646 h 118"/>
              <a:gd name="T4" fmla="*/ 2147483646 w 65"/>
              <a:gd name="T5" fmla="*/ 2147483646 h 118"/>
              <a:gd name="T6" fmla="*/ 2147483646 w 65"/>
              <a:gd name="T7" fmla="*/ 2147483646 h 118"/>
              <a:gd name="T8" fmla="*/ 0 w 65"/>
              <a:gd name="T9" fmla="*/ 2147483646 h 118"/>
              <a:gd name="T10" fmla="*/ 2147483646 w 65"/>
              <a:gd name="T11" fmla="*/ 2147483646 h 118"/>
              <a:gd name="T12" fmla="*/ 2147483646 w 65"/>
              <a:gd name="T13" fmla="*/ 2147483646 h 118"/>
              <a:gd name="T14" fmla="*/ 2147483646 w 65"/>
              <a:gd name="T15" fmla="*/ 2147483646 h 118"/>
              <a:gd name="T16" fmla="*/ 2147483646 w 65"/>
              <a:gd name="T17" fmla="*/ 2147483646 h 118"/>
              <a:gd name="T18" fmla="*/ 2147483646 w 65"/>
              <a:gd name="T19" fmla="*/ 2147483646 h 118"/>
              <a:gd name="T20" fmla="*/ 2147483646 w 65"/>
              <a:gd name="T21" fmla="*/ 0 h 1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118"/>
              <a:gd name="T35" fmla="*/ 65 w 65"/>
              <a:gd name="T36" fmla="*/ 118 h 1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118">
                <a:moveTo>
                  <a:pt x="65" y="0"/>
                </a:moveTo>
                <a:lnTo>
                  <a:pt x="43" y="12"/>
                </a:lnTo>
                <a:lnTo>
                  <a:pt x="13" y="42"/>
                </a:lnTo>
                <a:lnTo>
                  <a:pt x="5" y="61"/>
                </a:lnTo>
                <a:lnTo>
                  <a:pt x="0" y="76"/>
                </a:lnTo>
                <a:lnTo>
                  <a:pt x="5" y="99"/>
                </a:lnTo>
                <a:lnTo>
                  <a:pt x="18" y="118"/>
                </a:lnTo>
                <a:lnTo>
                  <a:pt x="43" y="95"/>
                </a:lnTo>
                <a:lnTo>
                  <a:pt x="56" y="53"/>
                </a:lnTo>
                <a:lnTo>
                  <a:pt x="65" y="12"/>
                </a:lnTo>
                <a:lnTo>
                  <a:pt x="6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5" name="Freeform 259">
            <a:extLst>
              <a:ext uri="{FF2B5EF4-FFF2-40B4-BE49-F238E27FC236}">
                <a16:creationId xmlns:a16="http://schemas.microsoft.com/office/drawing/2014/main" id="{A5139934-16FF-45FD-A446-6C90739DF4F6}"/>
              </a:ext>
            </a:extLst>
          </p:cNvPr>
          <p:cNvSpPr>
            <a:spLocks/>
          </p:cNvSpPr>
          <p:nvPr/>
        </p:nvSpPr>
        <p:spPr bwMode="auto">
          <a:xfrm>
            <a:off x="4635501" y="5664201"/>
            <a:ext cx="157163" cy="161925"/>
          </a:xfrm>
          <a:custGeom>
            <a:avLst/>
            <a:gdLst>
              <a:gd name="T0" fmla="*/ 0 w 99"/>
              <a:gd name="T1" fmla="*/ 2147483646 h 102"/>
              <a:gd name="T2" fmla="*/ 2147483646 w 99"/>
              <a:gd name="T3" fmla="*/ 2147483646 h 102"/>
              <a:gd name="T4" fmla="*/ 2147483646 w 99"/>
              <a:gd name="T5" fmla="*/ 2147483646 h 102"/>
              <a:gd name="T6" fmla="*/ 2147483646 w 99"/>
              <a:gd name="T7" fmla="*/ 2147483646 h 102"/>
              <a:gd name="T8" fmla="*/ 2147483646 w 99"/>
              <a:gd name="T9" fmla="*/ 2147483646 h 102"/>
              <a:gd name="T10" fmla="*/ 2147483646 w 99"/>
              <a:gd name="T11" fmla="*/ 2147483646 h 102"/>
              <a:gd name="T12" fmla="*/ 2147483646 w 99"/>
              <a:gd name="T13" fmla="*/ 0 h 102"/>
              <a:gd name="T14" fmla="*/ 2147483646 w 99"/>
              <a:gd name="T15" fmla="*/ 2147483646 h 102"/>
              <a:gd name="T16" fmla="*/ 2147483646 w 99"/>
              <a:gd name="T17" fmla="*/ 2147483646 h 102"/>
              <a:gd name="T18" fmla="*/ 0 w 99"/>
              <a:gd name="T19" fmla="*/ 2147483646 h 102"/>
              <a:gd name="T20" fmla="*/ 0 w 99"/>
              <a:gd name="T21" fmla="*/ 2147483646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
              <a:gd name="T34" fmla="*/ 0 h 102"/>
              <a:gd name="T35" fmla="*/ 99 w 99"/>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 h="102">
                <a:moveTo>
                  <a:pt x="0" y="102"/>
                </a:moveTo>
                <a:lnTo>
                  <a:pt x="26" y="94"/>
                </a:lnTo>
                <a:lnTo>
                  <a:pt x="65" y="68"/>
                </a:lnTo>
                <a:lnTo>
                  <a:pt x="82" y="56"/>
                </a:lnTo>
                <a:lnTo>
                  <a:pt x="95" y="41"/>
                </a:lnTo>
                <a:lnTo>
                  <a:pt x="99" y="22"/>
                </a:lnTo>
                <a:lnTo>
                  <a:pt x="95" y="0"/>
                </a:lnTo>
                <a:lnTo>
                  <a:pt x="60" y="15"/>
                </a:lnTo>
                <a:lnTo>
                  <a:pt x="26" y="53"/>
                </a:lnTo>
                <a:lnTo>
                  <a:pt x="0" y="94"/>
                </a:lnTo>
                <a:lnTo>
                  <a:pt x="0" y="10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6" name="Freeform 260">
            <a:extLst>
              <a:ext uri="{FF2B5EF4-FFF2-40B4-BE49-F238E27FC236}">
                <a16:creationId xmlns:a16="http://schemas.microsoft.com/office/drawing/2014/main" id="{37ACE224-AED9-4155-B2E5-8A372A89B932}"/>
              </a:ext>
            </a:extLst>
          </p:cNvPr>
          <p:cNvSpPr>
            <a:spLocks/>
          </p:cNvSpPr>
          <p:nvPr/>
        </p:nvSpPr>
        <p:spPr bwMode="auto">
          <a:xfrm>
            <a:off x="4525964" y="5807075"/>
            <a:ext cx="130175" cy="127000"/>
          </a:xfrm>
          <a:custGeom>
            <a:avLst/>
            <a:gdLst>
              <a:gd name="T0" fmla="*/ 2147483646 w 82"/>
              <a:gd name="T1" fmla="*/ 2147483646 h 80"/>
              <a:gd name="T2" fmla="*/ 2147483646 w 82"/>
              <a:gd name="T3" fmla="*/ 2147483646 h 80"/>
              <a:gd name="T4" fmla="*/ 0 w 82"/>
              <a:gd name="T5" fmla="*/ 2147483646 h 80"/>
              <a:gd name="T6" fmla="*/ 0 w 82"/>
              <a:gd name="T7" fmla="*/ 2147483646 h 80"/>
              <a:gd name="T8" fmla="*/ 2147483646 w 82"/>
              <a:gd name="T9" fmla="*/ 2147483646 h 80"/>
              <a:gd name="T10" fmla="*/ 2147483646 w 82"/>
              <a:gd name="T11" fmla="*/ 2147483646 h 80"/>
              <a:gd name="T12" fmla="*/ 2147483646 w 82"/>
              <a:gd name="T13" fmla="*/ 2147483646 h 80"/>
              <a:gd name="T14" fmla="*/ 2147483646 w 82"/>
              <a:gd name="T15" fmla="*/ 2147483646 h 80"/>
              <a:gd name="T16" fmla="*/ 2147483646 w 82"/>
              <a:gd name="T17" fmla="*/ 2147483646 h 80"/>
              <a:gd name="T18" fmla="*/ 2147483646 w 82"/>
              <a:gd name="T19" fmla="*/ 2147483646 h 80"/>
              <a:gd name="T20" fmla="*/ 2147483646 w 82"/>
              <a:gd name="T21" fmla="*/ 2147483646 h 80"/>
              <a:gd name="T22" fmla="*/ 2147483646 w 82"/>
              <a:gd name="T23" fmla="*/ 2147483646 h 80"/>
              <a:gd name="T24" fmla="*/ 2147483646 w 82"/>
              <a:gd name="T25" fmla="*/ 0 h 80"/>
              <a:gd name="T26" fmla="*/ 2147483646 w 82"/>
              <a:gd name="T27" fmla="*/ 0 h 80"/>
              <a:gd name="T28" fmla="*/ 2147483646 w 82"/>
              <a:gd name="T29" fmla="*/ 2147483646 h 80"/>
              <a:gd name="T30" fmla="*/ 2147483646 w 82"/>
              <a:gd name="T31" fmla="*/ 2147483646 h 80"/>
              <a:gd name="T32" fmla="*/ 2147483646 w 82"/>
              <a:gd name="T33" fmla="*/ 2147483646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80"/>
              <a:gd name="T53" fmla="*/ 82 w 8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80">
                <a:moveTo>
                  <a:pt x="13" y="31"/>
                </a:moveTo>
                <a:lnTo>
                  <a:pt x="5" y="50"/>
                </a:lnTo>
                <a:lnTo>
                  <a:pt x="0" y="61"/>
                </a:lnTo>
                <a:lnTo>
                  <a:pt x="0" y="76"/>
                </a:lnTo>
                <a:lnTo>
                  <a:pt x="9" y="80"/>
                </a:lnTo>
                <a:lnTo>
                  <a:pt x="22" y="80"/>
                </a:lnTo>
                <a:lnTo>
                  <a:pt x="39" y="76"/>
                </a:lnTo>
                <a:lnTo>
                  <a:pt x="56" y="65"/>
                </a:lnTo>
                <a:lnTo>
                  <a:pt x="69" y="50"/>
                </a:lnTo>
                <a:lnTo>
                  <a:pt x="78" y="31"/>
                </a:lnTo>
                <a:lnTo>
                  <a:pt x="82" y="16"/>
                </a:lnTo>
                <a:lnTo>
                  <a:pt x="82" y="4"/>
                </a:lnTo>
                <a:lnTo>
                  <a:pt x="73" y="0"/>
                </a:lnTo>
                <a:lnTo>
                  <a:pt x="61" y="0"/>
                </a:lnTo>
                <a:lnTo>
                  <a:pt x="43" y="4"/>
                </a:lnTo>
                <a:lnTo>
                  <a:pt x="31" y="16"/>
                </a:lnTo>
                <a:lnTo>
                  <a:pt x="13" y="31"/>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7" name="Freeform 261">
            <a:extLst>
              <a:ext uri="{FF2B5EF4-FFF2-40B4-BE49-F238E27FC236}">
                <a16:creationId xmlns:a16="http://schemas.microsoft.com/office/drawing/2014/main" id="{FF203AE8-99FD-4B62-AE28-F1FF7C7938F0}"/>
              </a:ext>
            </a:extLst>
          </p:cNvPr>
          <p:cNvSpPr>
            <a:spLocks/>
          </p:cNvSpPr>
          <p:nvPr/>
        </p:nvSpPr>
        <p:spPr bwMode="auto">
          <a:xfrm>
            <a:off x="4581525" y="5694363"/>
            <a:ext cx="109538" cy="112712"/>
          </a:xfrm>
          <a:custGeom>
            <a:avLst/>
            <a:gdLst>
              <a:gd name="T0" fmla="*/ 2147483646 w 69"/>
              <a:gd name="T1" fmla="*/ 2147483646 h 71"/>
              <a:gd name="T2" fmla="*/ 2147483646 w 69"/>
              <a:gd name="T3" fmla="*/ 2147483646 h 71"/>
              <a:gd name="T4" fmla="*/ 2147483646 w 69"/>
              <a:gd name="T5" fmla="*/ 2147483646 h 71"/>
              <a:gd name="T6" fmla="*/ 2147483646 w 69"/>
              <a:gd name="T7" fmla="*/ 0 h 71"/>
              <a:gd name="T8" fmla="*/ 2147483646 w 69"/>
              <a:gd name="T9" fmla="*/ 0 h 71"/>
              <a:gd name="T10" fmla="*/ 2147483646 w 69"/>
              <a:gd name="T11" fmla="*/ 2147483646 h 71"/>
              <a:gd name="T12" fmla="*/ 2147483646 w 69"/>
              <a:gd name="T13" fmla="*/ 2147483646 h 71"/>
              <a:gd name="T14" fmla="*/ 2147483646 w 69"/>
              <a:gd name="T15" fmla="*/ 2147483646 h 71"/>
              <a:gd name="T16" fmla="*/ 0 w 69"/>
              <a:gd name="T17" fmla="*/ 2147483646 h 71"/>
              <a:gd name="T18" fmla="*/ 2147483646 w 69"/>
              <a:gd name="T19" fmla="*/ 2147483646 h 71"/>
              <a:gd name="T20" fmla="*/ 2147483646 w 69"/>
              <a:gd name="T21" fmla="*/ 2147483646 h 71"/>
              <a:gd name="T22" fmla="*/ 2147483646 w 69"/>
              <a:gd name="T23" fmla="*/ 2147483646 h 71"/>
              <a:gd name="T24" fmla="*/ 2147483646 w 69"/>
              <a:gd name="T25" fmla="*/ 2147483646 h 71"/>
              <a:gd name="T26" fmla="*/ 2147483646 w 69"/>
              <a:gd name="T27" fmla="*/ 2147483646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71"/>
              <a:gd name="T44" fmla="*/ 69 w 69"/>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71">
                <a:moveTo>
                  <a:pt x="47" y="64"/>
                </a:moveTo>
                <a:lnTo>
                  <a:pt x="64" y="22"/>
                </a:lnTo>
                <a:lnTo>
                  <a:pt x="69" y="11"/>
                </a:lnTo>
                <a:lnTo>
                  <a:pt x="64" y="0"/>
                </a:lnTo>
                <a:lnTo>
                  <a:pt x="47" y="0"/>
                </a:lnTo>
                <a:lnTo>
                  <a:pt x="30" y="7"/>
                </a:lnTo>
                <a:lnTo>
                  <a:pt x="17" y="19"/>
                </a:lnTo>
                <a:lnTo>
                  <a:pt x="4" y="49"/>
                </a:lnTo>
                <a:lnTo>
                  <a:pt x="0" y="60"/>
                </a:lnTo>
                <a:lnTo>
                  <a:pt x="8" y="68"/>
                </a:lnTo>
                <a:lnTo>
                  <a:pt x="21" y="71"/>
                </a:lnTo>
                <a:lnTo>
                  <a:pt x="34" y="68"/>
                </a:lnTo>
                <a:lnTo>
                  <a:pt x="47" y="68"/>
                </a:lnTo>
                <a:lnTo>
                  <a:pt x="47" y="6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8" name="Freeform 262">
            <a:extLst>
              <a:ext uri="{FF2B5EF4-FFF2-40B4-BE49-F238E27FC236}">
                <a16:creationId xmlns:a16="http://schemas.microsoft.com/office/drawing/2014/main" id="{5A8CD4F7-68C7-4988-AD3F-DAB6FF5B9C43}"/>
              </a:ext>
            </a:extLst>
          </p:cNvPr>
          <p:cNvSpPr>
            <a:spLocks/>
          </p:cNvSpPr>
          <p:nvPr/>
        </p:nvSpPr>
        <p:spPr bwMode="auto">
          <a:xfrm>
            <a:off x="4525963" y="5748338"/>
            <a:ext cx="82550" cy="88900"/>
          </a:xfrm>
          <a:custGeom>
            <a:avLst/>
            <a:gdLst>
              <a:gd name="T0" fmla="*/ 2147483646 w 52"/>
              <a:gd name="T1" fmla="*/ 2147483646 h 56"/>
              <a:gd name="T2" fmla="*/ 2147483646 w 52"/>
              <a:gd name="T3" fmla="*/ 2147483646 h 56"/>
              <a:gd name="T4" fmla="*/ 2147483646 w 52"/>
              <a:gd name="T5" fmla="*/ 2147483646 h 56"/>
              <a:gd name="T6" fmla="*/ 2147483646 w 52"/>
              <a:gd name="T7" fmla="*/ 0 h 56"/>
              <a:gd name="T8" fmla="*/ 2147483646 w 52"/>
              <a:gd name="T9" fmla="*/ 0 h 56"/>
              <a:gd name="T10" fmla="*/ 2147483646 w 52"/>
              <a:gd name="T11" fmla="*/ 2147483646 h 56"/>
              <a:gd name="T12" fmla="*/ 0 w 52"/>
              <a:gd name="T13" fmla="*/ 2147483646 h 56"/>
              <a:gd name="T14" fmla="*/ 2147483646 w 52"/>
              <a:gd name="T15" fmla="*/ 2147483646 h 56"/>
              <a:gd name="T16" fmla="*/ 2147483646 w 52"/>
              <a:gd name="T17" fmla="*/ 2147483646 h 56"/>
              <a:gd name="T18" fmla="*/ 2147483646 w 52"/>
              <a:gd name="T19" fmla="*/ 2147483646 h 56"/>
              <a:gd name="T20" fmla="*/ 2147483646 w 52"/>
              <a:gd name="T21" fmla="*/ 2147483646 h 56"/>
              <a:gd name="T22" fmla="*/ 2147483646 w 52"/>
              <a:gd name="T23" fmla="*/ 2147483646 h 56"/>
              <a:gd name="T24" fmla="*/ 2147483646 w 52"/>
              <a:gd name="T25" fmla="*/ 2147483646 h 56"/>
              <a:gd name="T26" fmla="*/ 2147483646 w 52"/>
              <a:gd name="T27" fmla="*/ 214748364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56"/>
              <a:gd name="T44" fmla="*/ 52 w 52"/>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56">
                <a:moveTo>
                  <a:pt x="52" y="37"/>
                </a:moveTo>
                <a:lnTo>
                  <a:pt x="35" y="22"/>
                </a:lnTo>
                <a:lnTo>
                  <a:pt x="31" y="7"/>
                </a:lnTo>
                <a:lnTo>
                  <a:pt x="26" y="0"/>
                </a:lnTo>
                <a:lnTo>
                  <a:pt x="18" y="0"/>
                </a:lnTo>
                <a:lnTo>
                  <a:pt x="5" y="15"/>
                </a:lnTo>
                <a:lnTo>
                  <a:pt x="0" y="30"/>
                </a:lnTo>
                <a:lnTo>
                  <a:pt x="5" y="37"/>
                </a:lnTo>
                <a:lnTo>
                  <a:pt x="9" y="45"/>
                </a:lnTo>
                <a:lnTo>
                  <a:pt x="18" y="56"/>
                </a:lnTo>
                <a:lnTo>
                  <a:pt x="26" y="56"/>
                </a:lnTo>
                <a:lnTo>
                  <a:pt x="31" y="53"/>
                </a:lnTo>
                <a:lnTo>
                  <a:pt x="48" y="41"/>
                </a:lnTo>
                <a:lnTo>
                  <a:pt x="52" y="3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9" name="Freeform 263">
            <a:extLst>
              <a:ext uri="{FF2B5EF4-FFF2-40B4-BE49-F238E27FC236}">
                <a16:creationId xmlns:a16="http://schemas.microsoft.com/office/drawing/2014/main" id="{BEAB3CC0-2D5F-4722-B6EE-AFD58765CAED}"/>
              </a:ext>
            </a:extLst>
          </p:cNvPr>
          <p:cNvSpPr>
            <a:spLocks/>
          </p:cNvSpPr>
          <p:nvPr/>
        </p:nvSpPr>
        <p:spPr bwMode="auto">
          <a:xfrm>
            <a:off x="4438650" y="5832476"/>
            <a:ext cx="122238" cy="53975"/>
          </a:xfrm>
          <a:custGeom>
            <a:avLst/>
            <a:gdLst>
              <a:gd name="T0" fmla="*/ 2147483646 w 77"/>
              <a:gd name="T1" fmla="*/ 2147483646 h 34"/>
              <a:gd name="T2" fmla="*/ 2147483646 w 77"/>
              <a:gd name="T3" fmla="*/ 0 h 34"/>
              <a:gd name="T4" fmla="*/ 2147483646 w 77"/>
              <a:gd name="T5" fmla="*/ 0 h 34"/>
              <a:gd name="T6" fmla="*/ 2147483646 w 77"/>
              <a:gd name="T7" fmla="*/ 0 h 34"/>
              <a:gd name="T8" fmla="*/ 2147483646 w 77"/>
              <a:gd name="T9" fmla="*/ 2147483646 h 34"/>
              <a:gd name="T10" fmla="*/ 0 w 77"/>
              <a:gd name="T11" fmla="*/ 2147483646 h 34"/>
              <a:gd name="T12" fmla="*/ 0 w 77"/>
              <a:gd name="T13" fmla="*/ 2147483646 h 34"/>
              <a:gd name="T14" fmla="*/ 2147483646 w 77"/>
              <a:gd name="T15" fmla="*/ 2147483646 h 34"/>
              <a:gd name="T16" fmla="*/ 2147483646 w 77"/>
              <a:gd name="T17" fmla="*/ 2147483646 h 34"/>
              <a:gd name="T18" fmla="*/ 2147483646 w 77"/>
              <a:gd name="T19" fmla="*/ 2147483646 h 34"/>
              <a:gd name="T20" fmla="*/ 2147483646 w 77"/>
              <a:gd name="T21" fmla="*/ 2147483646 h 34"/>
              <a:gd name="T22" fmla="*/ 2147483646 w 77"/>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34"/>
              <a:gd name="T38" fmla="*/ 77 w 77"/>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34">
                <a:moveTo>
                  <a:pt x="77" y="7"/>
                </a:moveTo>
                <a:lnTo>
                  <a:pt x="43" y="0"/>
                </a:lnTo>
                <a:lnTo>
                  <a:pt x="38" y="0"/>
                </a:lnTo>
                <a:lnTo>
                  <a:pt x="21" y="0"/>
                </a:lnTo>
                <a:lnTo>
                  <a:pt x="8" y="3"/>
                </a:lnTo>
                <a:lnTo>
                  <a:pt x="0" y="3"/>
                </a:lnTo>
                <a:lnTo>
                  <a:pt x="0" y="11"/>
                </a:lnTo>
                <a:lnTo>
                  <a:pt x="17" y="22"/>
                </a:lnTo>
                <a:lnTo>
                  <a:pt x="34" y="30"/>
                </a:lnTo>
                <a:lnTo>
                  <a:pt x="55" y="34"/>
                </a:lnTo>
                <a:lnTo>
                  <a:pt x="64" y="26"/>
                </a:lnTo>
                <a:lnTo>
                  <a:pt x="77"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0" name="Freeform 264">
            <a:extLst>
              <a:ext uri="{FF2B5EF4-FFF2-40B4-BE49-F238E27FC236}">
                <a16:creationId xmlns:a16="http://schemas.microsoft.com/office/drawing/2014/main" id="{6B288269-922E-48AF-A25F-318516705181}"/>
              </a:ext>
            </a:extLst>
          </p:cNvPr>
          <p:cNvSpPr>
            <a:spLocks/>
          </p:cNvSpPr>
          <p:nvPr/>
        </p:nvSpPr>
        <p:spPr bwMode="auto">
          <a:xfrm>
            <a:off x="4424364" y="5886451"/>
            <a:ext cx="109537" cy="41275"/>
          </a:xfrm>
          <a:custGeom>
            <a:avLst/>
            <a:gdLst>
              <a:gd name="T0" fmla="*/ 2147483646 w 69"/>
              <a:gd name="T1" fmla="*/ 2147483646 h 26"/>
              <a:gd name="T2" fmla="*/ 2147483646 w 69"/>
              <a:gd name="T3" fmla="*/ 2147483646 h 26"/>
              <a:gd name="T4" fmla="*/ 2147483646 w 69"/>
              <a:gd name="T5" fmla="*/ 0 h 26"/>
              <a:gd name="T6" fmla="*/ 2147483646 w 69"/>
              <a:gd name="T7" fmla="*/ 2147483646 h 26"/>
              <a:gd name="T8" fmla="*/ 2147483646 w 69"/>
              <a:gd name="T9" fmla="*/ 2147483646 h 26"/>
              <a:gd name="T10" fmla="*/ 0 w 69"/>
              <a:gd name="T11" fmla="*/ 2147483646 h 26"/>
              <a:gd name="T12" fmla="*/ 0 w 69"/>
              <a:gd name="T13" fmla="*/ 2147483646 h 26"/>
              <a:gd name="T14" fmla="*/ 2147483646 w 69"/>
              <a:gd name="T15" fmla="*/ 2147483646 h 26"/>
              <a:gd name="T16" fmla="*/ 2147483646 w 69"/>
              <a:gd name="T17" fmla="*/ 2147483646 h 26"/>
              <a:gd name="T18" fmla="*/ 2147483646 w 69"/>
              <a:gd name="T19" fmla="*/ 2147483646 h 26"/>
              <a:gd name="T20" fmla="*/ 2147483646 w 69"/>
              <a:gd name="T21" fmla="*/ 2147483646 h 26"/>
              <a:gd name="T22" fmla="*/ 2147483646 w 69"/>
              <a:gd name="T23" fmla="*/ 214748364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26"/>
              <a:gd name="T38" fmla="*/ 69 w 69"/>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26">
                <a:moveTo>
                  <a:pt x="69" y="7"/>
                </a:moveTo>
                <a:lnTo>
                  <a:pt x="60" y="3"/>
                </a:lnTo>
                <a:lnTo>
                  <a:pt x="47" y="0"/>
                </a:lnTo>
                <a:lnTo>
                  <a:pt x="30" y="3"/>
                </a:lnTo>
                <a:lnTo>
                  <a:pt x="17" y="7"/>
                </a:lnTo>
                <a:lnTo>
                  <a:pt x="0" y="18"/>
                </a:lnTo>
                <a:lnTo>
                  <a:pt x="4" y="22"/>
                </a:lnTo>
                <a:lnTo>
                  <a:pt x="13" y="26"/>
                </a:lnTo>
                <a:lnTo>
                  <a:pt x="60" y="26"/>
                </a:lnTo>
                <a:lnTo>
                  <a:pt x="69" y="15"/>
                </a:lnTo>
                <a:lnTo>
                  <a:pt x="69"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1" name="Freeform 265">
            <a:extLst>
              <a:ext uri="{FF2B5EF4-FFF2-40B4-BE49-F238E27FC236}">
                <a16:creationId xmlns:a16="http://schemas.microsoft.com/office/drawing/2014/main" id="{1D3A4C84-5703-4B19-9E6A-792CC13A8891}"/>
              </a:ext>
            </a:extLst>
          </p:cNvPr>
          <p:cNvSpPr>
            <a:spLocks/>
          </p:cNvSpPr>
          <p:nvPr/>
        </p:nvSpPr>
        <p:spPr bwMode="auto">
          <a:xfrm>
            <a:off x="4430714" y="5927725"/>
            <a:ext cx="109537" cy="107950"/>
          </a:xfrm>
          <a:custGeom>
            <a:avLst/>
            <a:gdLst>
              <a:gd name="T0" fmla="*/ 2147483646 w 69"/>
              <a:gd name="T1" fmla="*/ 2147483646 h 68"/>
              <a:gd name="T2" fmla="*/ 2147483646 w 69"/>
              <a:gd name="T3" fmla="*/ 2147483646 h 68"/>
              <a:gd name="T4" fmla="*/ 2147483646 w 69"/>
              <a:gd name="T5" fmla="*/ 0 h 68"/>
              <a:gd name="T6" fmla="*/ 2147483646 w 69"/>
              <a:gd name="T7" fmla="*/ 2147483646 h 68"/>
              <a:gd name="T8" fmla="*/ 2147483646 w 69"/>
              <a:gd name="T9" fmla="*/ 2147483646 h 68"/>
              <a:gd name="T10" fmla="*/ 2147483646 w 69"/>
              <a:gd name="T11" fmla="*/ 2147483646 h 68"/>
              <a:gd name="T12" fmla="*/ 0 w 69"/>
              <a:gd name="T13" fmla="*/ 2147483646 h 68"/>
              <a:gd name="T14" fmla="*/ 0 w 69"/>
              <a:gd name="T15" fmla="*/ 2147483646 h 68"/>
              <a:gd name="T16" fmla="*/ 0 w 69"/>
              <a:gd name="T17" fmla="*/ 2147483646 h 68"/>
              <a:gd name="T18" fmla="*/ 2147483646 w 69"/>
              <a:gd name="T19" fmla="*/ 2147483646 h 68"/>
              <a:gd name="T20" fmla="*/ 2147483646 w 69"/>
              <a:gd name="T21" fmla="*/ 2147483646 h 68"/>
              <a:gd name="T22" fmla="*/ 2147483646 w 69"/>
              <a:gd name="T23" fmla="*/ 2147483646 h 68"/>
              <a:gd name="T24" fmla="*/ 2147483646 w 69"/>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68"/>
              <a:gd name="T41" fmla="*/ 69 w 69"/>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68">
                <a:moveTo>
                  <a:pt x="69" y="4"/>
                </a:moveTo>
                <a:lnTo>
                  <a:pt x="69" y="4"/>
                </a:lnTo>
                <a:lnTo>
                  <a:pt x="60" y="0"/>
                </a:lnTo>
                <a:lnTo>
                  <a:pt x="39" y="4"/>
                </a:lnTo>
                <a:lnTo>
                  <a:pt x="22" y="19"/>
                </a:lnTo>
                <a:lnTo>
                  <a:pt x="9" y="26"/>
                </a:lnTo>
                <a:lnTo>
                  <a:pt x="0" y="38"/>
                </a:lnTo>
                <a:lnTo>
                  <a:pt x="0" y="57"/>
                </a:lnTo>
                <a:lnTo>
                  <a:pt x="0" y="68"/>
                </a:lnTo>
                <a:lnTo>
                  <a:pt x="5" y="68"/>
                </a:lnTo>
                <a:lnTo>
                  <a:pt x="43" y="42"/>
                </a:lnTo>
                <a:lnTo>
                  <a:pt x="69"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2" name="Freeform 266">
            <a:extLst>
              <a:ext uri="{FF2B5EF4-FFF2-40B4-BE49-F238E27FC236}">
                <a16:creationId xmlns:a16="http://schemas.microsoft.com/office/drawing/2014/main" id="{B785F4F0-32DB-4316-A713-F3E7B59B7FF9}"/>
              </a:ext>
            </a:extLst>
          </p:cNvPr>
          <p:cNvSpPr>
            <a:spLocks/>
          </p:cNvSpPr>
          <p:nvPr/>
        </p:nvSpPr>
        <p:spPr bwMode="auto">
          <a:xfrm>
            <a:off x="4594225" y="5819776"/>
            <a:ext cx="20638" cy="23813"/>
          </a:xfrm>
          <a:custGeom>
            <a:avLst/>
            <a:gdLst>
              <a:gd name="T0" fmla="*/ 0 w 13"/>
              <a:gd name="T1" fmla="*/ 2147483646 h 15"/>
              <a:gd name="T2" fmla="*/ 2147483646 w 13"/>
              <a:gd name="T3" fmla="*/ 2147483646 h 15"/>
              <a:gd name="T4" fmla="*/ 2147483646 w 13"/>
              <a:gd name="T5" fmla="*/ 2147483646 h 15"/>
              <a:gd name="T6" fmla="*/ 2147483646 w 13"/>
              <a:gd name="T7" fmla="*/ 0 h 15"/>
              <a:gd name="T8" fmla="*/ 0 w 13"/>
              <a:gd name="T9" fmla="*/ 2147483646 h 15"/>
              <a:gd name="T10" fmla="*/ 0 60000 65536"/>
              <a:gd name="T11" fmla="*/ 0 60000 65536"/>
              <a:gd name="T12" fmla="*/ 0 60000 65536"/>
              <a:gd name="T13" fmla="*/ 0 60000 65536"/>
              <a:gd name="T14" fmla="*/ 0 60000 65536"/>
              <a:gd name="T15" fmla="*/ 0 w 13"/>
              <a:gd name="T16" fmla="*/ 0 h 15"/>
              <a:gd name="T17" fmla="*/ 13 w 13"/>
              <a:gd name="T18" fmla="*/ 15 h 15"/>
            </a:gdLst>
            <a:ahLst/>
            <a:cxnLst>
              <a:cxn ang="T10">
                <a:pos x="T0" y="T1"/>
              </a:cxn>
              <a:cxn ang="T11">
                <a:pos x="T2" y="T3"/>
              </a:cxn>
              <a:cxn ang="T12">
                <a:pos x="T4" y="T5"/>
              </a:cxn>
              <a:cxn ang="T13">
                <a:pos x="T6" y="T7"/>
              </a:cxn>
              <a:cxn ang="T14">
                <a:pos x="T8" y="T9"/>
              </a:cxn>
            </a:cxnLst>
            <a:rect l="T15" t="T16" r="T17" b="T18"/>
            <a:pathLst>
              <a:path w="13" h="15">
                <a:moveTo>
                  <a:pt x="0" y="8"/>
                </a:moveTo>
                <a:lnTo>
                  <a:pt x="5" y="15"/>
                </a:lnTo>
                <a:lnTo>
                  <a:pt x="13" y="8"/>
                </a:lnTo>
                <a:lnTo>
                  <a:pt x="9"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3" name="Freeform 267">
            <a:extLst>
              <a:ext uri="{FF2B5EF4-FFF2-40B4-BE49-F238E27FC236}">
                <a16:creationId xmlns:a16="http://schemas.microsoft.com/office/drawing/2014/main" id="{F59F91D6-1668-473B-A248-C449DBC0CDD6}"/>
              </a:ext>
            </a:extLst>
          </p:cNvPr>
          <p:cNvSpPr>
            <a:spLocks/>
          </p:cNvSpPr>
          <p:nvPr/>
        </p:nvSpPr>
        <p:spPr bwMode="auto">
          <a:xfrm>
            <a:off x="4622800" y="5819776"/>
            <a:ext cx="19050" cy="17463"/>
          </a:xfrm>
          <a:custGeom>
            <a:avLst/>
            <a:gdLst>
              <a:gd name="T0" fmla="*/ 0 w 12"/>
              <a:gd name="T1" fmla="*/ 2147483646 h 11"/>
              <a:gd name="T2" fmla="*/ 2147483646 w 12"/>
              <a:gd name="T3" fmla="*/ 2147483646 h 11"/>
              <a:gd name="T4" fmla="*/ 2147483646 w 12"/>
              <a:gd name="T5" fmla="*/ 2147483646 h 11"/>
              <a:gd name="T6" fmla="*/ 2147483646 w 12"/>
              <a:gd name="T7" fmla="*/ 0 h 11"/>
              <a:gd name="T8" fmla="*/ 0 w 12"/>
              <a:gd name="T9" fmla="*/ 2147483646 h 11"/>
              <a:gd name="T10" fmla="*/ 0 60000 65536"/>
              <a:gd name="T11" fmla="*/ 0 60000 65536"/>
              <a:gd name="T12" fmla="*/ 0 60000 65536"/>
              <a:gd name="T13" fmla="*/ 0 60000 65536"/>
              <a:gd name="T14" fmla="*/ 0 60000 65536"/>
              <a:gd name="T15" fmla="*/ 0 w 12"/>
              <a:gd name="T16" fmla="*/ 0 h 11"/>
              <a:gd name="T17" fmla="*/ 12 w 12"/>
              <a:gd name="T18" fmla="*/ 11 h 11"/>
            </a:gdLst>
            <a:ahLst/>
            <a:cxnLst>
              <a:cxn ang="T10">
                <a:pos x="T0" y="T1"/>
              </a:cxn>
              <a:cxn ang="T11">
                <a:pos x="T2" y="T3"/>
              </a:cxn>
              <a:cxn ang="T12">
                <a:pos x="T4" y="T5"/>
              </a:cxn>
              <a:cxn ang="T13">
                <a:pos x="T6" y="T7"/>
              </a:cxn>
              <a:cxn ang="T14">
                <a:pos x="T8" y="T9"/>
              </a:cxn>
            </a:cxnLst>
            <a:rect l="T15" t="T16" r="T17" b="T18"/>
            <a:pathLst>
              <a:path w="12" h="11">
                <a:moveTo>
                  <a:pt x="0" y="4"/>
                </a:moveTo>
                <a:lnTo>
                  <a:pt x="4" y="11"/>
                </a:lnTo>
                <a:lnTo>
                  <a:pt x="12" y="8"/>
                </a:lnTo>
                <a:lnTo>
                  <a:pt x="8"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4" name="Freeform 268">
            <a:extLst>
              <a:ext uri="{FF2B5EF4-FFF2-40B4-BE49-F238E27FC236}">
                <a16:creationId xmlns:a16="http://schemas.microsoft.com/office/drawing/2014/main" id="{793B7053-E51C-4E3B-B6F4-D68159F5B7DA}"/>
              </a:ext>
            </a:extLst>
          </p:cNvPr>
          <p:cNvSpPr>
            <a:spLocks/>
          </p:cNvSpPr>
          <p:nvPr/>
        </p:nvSpPr>
        <p:spPr bwMode="auto">
          <a:xfrm>
            <a:off x="4575175" y="5843588"/>
            <a:ext cx="12700" cy="17462"/>
          </a:xfrm>
          <a:custGeom>
            <a:avLst/>
            <a:gdLst>
              <a:gd name="T0" fmla="*/ 0 w 8"/>
              <a:gd name="T1" fmla="*/ 2147483646 h 11"/>
              <a:gd name="T2" fmla="*/ 2147483646 w 8"/>
              <a:gd name="T3" fmla="*/ 2147483646 h 11"/>
              <a:gd name="T4" fmla="*/ 2147483646 w 8"/>
              <a:gd name="T5" fmla="*/ 2147483646 h 11"/>
              <a:gd name="T6" fmla="*/ 2147483646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4"/>
                </a:moveTo>
                <a:lnTo>
                  <a:pt x="4" y="11"/>
                </a:lnTo>
                <a:lnTo>
                  <a:pt x="8" y="8"/>
                </a:lnTo>
                <a:lnTo>
                  <a:pt x="4"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5" name="Freeform 269">
            <a:extLst>
              <a:ext uri="{FF2B5EF4-FFF2-40B4-BE49-F238E27FC236}">
                <a16:creationId xmlns:a16="http://schemas.microsoft.com/office/drawing/2014/main" id="{F2AC0F3A-948B-4E84-87A3-8AF51FC4C6E5}"/>
              </a:ext>
            </a:extLst>
          </p:cNvPr>
          <p:cNvSpPr>
            <a:spLocks/>
          </p:cNvSpPr>
          <p:nvPr/>
        </p:nvSpPr>
        <p:spPr bwMode="auto">
          <a:xfrm>
            <a:off x="4614864" y="5849938"/>
            <a:ext cx="20637" cy="17462"/>
          </a:xfrm>
          <a:custGeom>
            <a:avLst/>
            <a:gdLst>
              <a:gd name="T0" fmla="*/ 0 w 13"/>
              <a:gd name="T1" fmla="*/ 2147483646 h 11"/>
              <a:gd name="T2" fmla="*/ 2147483646 w 13"/>
              <a:gd name="T3" fmla="*/ 2147483646 h 11"/>
              <a:gd name="T4" fmla="*/ 2147483646 w 13"/>
              <a:gd name="T5" fmla="*/ 2147483646 h 11"/>
              <a:gd name="T6" fmla="*/ 2147483646 w 13"/>
              <a:gd name="T7" fmla="*/ 0 h 11"/>
              <a:gd name="T8" fmla="*/ 0 w 13"/>
              <a:gd name="T9" fmla="*/ 21474836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4"/>
                </a:moveTo>
                <a:lnTo>
                  <a:pt x="5" y="11"/>
                </a:lnTo>
                <a:lnTo>
                  <a:pt x="13" y="7"/>
                </a:lnTo>
                <a:lnTo>
                  <a:pt x="9"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6" name="Freeform 270">
            <a:extLst>
              <a:ext uri="{FF2B5EF4-FFF2-40B4-BE49-F238E27FC236}">
                <a16:creationId xmlns:a16="http://schemas.microsoft.com/office/drawing/2014/main" id="{2DEB50E4-769F-4BFE-A12B-6975E78D0A2C}"/>
              </a:ext>
            </a:extLst>
          </p:cNvPr>
          <p:cNvSpPr>
            <a:spLocks/>
          </p:cNvSpPr>
          <p:nvPr/>
        </p:nvSpPr>
        <p:spPr bwMode="auto">
          <a:xfrm>
            <a:off x="4554539" y="5861050"/>
            <a:ext cx="20637" cy="25400"/>
          </a:xfrm>
          <a:custGeom>
            <a:avLst/>
            <a:gdLst>
              <a:gd name="T0" fmla="*/ 0 w 13"/>
              <a:gd name="T1" fmla="*/ 2147483646 h 16"/>
              <a:gd name="T2" fmla="*/ 2147483646 w 13"/>
              <a:gd name="T3" fmla="*/ 2147483646 h 16"/>
              <a:gd name="T4" fmla="*/ 2147483646 w 13"/>
              <a:gd name="T5" fmla="*/ 2147483646 h 16"/>
              <a:gd name="T6" fmla="*/ 0 w 13"/>
              <a:gd name="T7" fmla="*/ 0 h 16"/>
              <a:gd name="T8" fmla="*/ 0 w 13"/>
              <a:gd name="T9" fmla="*/ 214748364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8"/>
                </a:moveTo>
                <a:lnTo>
                  <a:pt x="13" y="16"/>
                </a:lnTo>
                <a:lnTo>
                  <a:pt x="13" y="8"/>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7" name="Freeform 271">
            <a:extLst>
              <a:ext uri="{FF2B5EF4-FFF2-40B4-BE49-F238E27FC236}">
                <a16:creationId xmlns:a16="http://schemas.microsoft.com/office/drawing/2014/main" id="{658E45E6-D2C3-4D20-942E-AD13AA7881E9}"/>
              </a:ext>
            </a:extLst>
          </p:cNvPr>
          <p:cNvSpPr>
            <a:spLocks/>
          </p:cNvSpPr>
          <p:nvPr/>
        </p:nvSpPr>
        <p:spPr bwMode="auto">
          <a:xfrm>
            <a:off x="4602163" y="5873751"/>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8"/>
                </a:moveTo>
                <a:lnTo>
                  <a:pt x="8" y="11"/>
                </a:lnTo>
                <a:lnTo>
                  <a:pt x="8" y="8"/>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8" name="Freeform 272">
            <a:extLst>
              <a:ext uri="{FF2B5EF4-FFF2-40B4-BE49-F238E27FC236}">
                <a16:creationId xmlns:a16="http://schemas.microsoft.com/office/drawing/2014/main" id="{AEC33149-4162-4A25-B626-6CE3DE87AE13}"/>
              </a:ext>
            </a:extLst>
          </p:cNvPr>
          <p:cNvSpPr>
            <a:spLocks/>
          </p:cNvSpPr>
          <p:nvPr/>
        </p:nvSpPr>
        <p:spPr bwMode="auto">
          <a:xfrm>
            <a:off x="4540250" y="5891213"/>
            <a:ext cx="26988" cy="12700"/>
          </a:xfrm>
          <a:custGeom>
            <a:avLst/>
            <a:gdLst>
              <a:gd name="T0" fmla="*/ 2147483646 w 17"/>
              <a:gd name="T1" fmla="*/ 0 h 8"/>
              <a:gd name="T2" fmla="*/ 0 w 17"/>
              <a:gd name="T3" fmla="*/ 2147483646 h 8"/>
              <a:gd name="T4" fmla="*/ 0 w 17"/>
              <a:gd name="T5" fmla="*/ 2147483646 h 8"/>
              <a:gd name="T6" fmla="*/ 2147483646 w 17"/>
              <a:gd name="T7" fmla="*/ 2147483646 h 8"/>
              <a:gd name="T8" fmla="*/ 2147483646 w 17"/>
              <a:gd name="T9" fmla="*/ 2147483646 h 8"/>
              <a:gd name="T10" fmla="*/ 2147483646 w 17"/>
              <a:gd name="T11" fmla="*/ 0 h 8"/>
              <a:gd name="T12" fmla="*/ 2147483646 w 17"/>
              <a:gd name="T13" fmla="*/ 0 h 8"/>
              <a:gd name="T14" fmla="*/ 0 60000 65536"/>
              <a:gd name="T15" fmla="*/ 0 60000 65536"/>
              <a:gd name="T16" fmla="*/ 0 60000 65536"/>
              <a:gd name="T17" fmla="*/ 0 60000 65536"/>
              <a:gd name="T18" fmla="*/ 0 60000 65536"/>
              <a:gd name="T19" fmla="*/ 0 60000 65536"/>
              <a:gd name="T20" fmla="*/ 0 60000 65536"/>
              <a:gd name="T21" fmla="*/ 0 w 17"/>
              <a:gd name="T22" fmla="*/ 0 h 8"/>
              <a:gd name="T23" fmla="*/ 17 w 1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8">
                <a:moveTo>
                  <a:pt x="9" y="0"/>
                </a:moveTo>
                <a:lnTo>
                  <a:pt x="0" y="4"/>
                </a:lnTo>
                <a:lnTo>
                  <a:pt x="0" y="8"/>
                </a:lnTo>
                <a:lnTo>
                  <a:pt x="13" y="4"/>
                </a:lnTo>
                <a:lnTo>
                  <a:pt x="17" y="4"/>
                </a:lnTo>
                <a:lnTo>
                  <a:pt x="17" y="0"/>
                </a:lnTo>
                <a:lnTo>
                  <a:pt x="9" y="0"/>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9" name="Freeform 273">
            <a:extLst>
              <a:ext uri="{FF2B5EF4-FFF2-40B4-BE49-F238E27FC236}">
                <a16:creationId xmlns:a16="http://schemas.microsoft.com/office/drawing/2014/main" id="{4CC3F544-455E-4FE9-8B94-7E5B125104A9}"/>
              </a:ext>
            </a:extLst>
          </p:cNvPr>
          <p:cNvSpPr>
            <a:spLocks/>
          </p:cNvSpPr>
          <p:nvPr/>
        </p:nvSpPr>
        <p:spPr bwMode="auto">
          <a:xfrm>
            <a:off x="4554539" y="5910263"/>
            <a:ext cx="20637" cy="17462"/>
          </a:xfrm>
          <a:custGeom>
            <a:avLst/>
            <a:gdLst>
              <a:gd name="T0" fmla="*/ 0 w 13"/>
              <a:gd name="T1" fmla="*/ 2147483646 h 11"/>
              <a:gd name="T2" fmla="*/ 2147483646 w 13"/>
              <a:gd name="T3" fmla="*/ 2147483646 h 11"/>
              <a:gd name="T4" fmla="*/ 2147483646 w 13"/>
              <a:gd name="T5" fmla="*/ 2147483646 h 11"/>
              <a:gd name="T6" fmla="*/ 2147483646 w 13"/>
              <a:gd name="T7" fmla="*/ 0 h 11"/>
              <a:gd name="T8" fmla="*/ 0 w 13"/>
              <a:gd name="T9" fmla="*/ 21474836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0" y="3"/>
                </a:moveTo>
                <a:lnTo>
                  <a:pt x="4" y="11"/>
                </a:lnTo>
                <a:lnTo>
                  <a:pt x="13" y="7"/>
                </a:lnTo>
                <a:lnTo>
                  <a:pt x="8" y="0"/>
                </a:lnTo>
                <a:lnTo>
                  <a:pt x="0"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0" name="Freeform 274">
            <a:extLst>
              <a:ext uri="{FF2B5EF4-FFF2-40B4-BE49-F238E27FC236}">
                <a16:creationId xmlns:a16="http://schemas.microsoft.com/office/drawing/2014/main" id="{5BA49BC7-0EAA-4FBB-A7D2-DD7B27B22C4C}"/>
              </a:ext>
            </a:extLst>
          </p:cNvPr>
          <p:cNvSpPr>
            <a:spLocks/>
          </p:cNvSpPr>
          <p:nvPr/>
        </p:nvSpPr>
        <p:spPr bwMode="auto">
          <a:xfrm>
            <a:off x="4581525" y="5891213"/>
            <a:ext cx="26988" cy="19050"/>
          </a:xfrm>
          <a:custGeom>
            <a:avLst/>
            <a:gdLst>
              <a:gd name="T0" fmla="*/ 2147483646 w 17"/>
              <a:gd name="T1" fmla="*/ 2147483646 h 12"/>
              <a:gd name="T2" fmla="*/ 0 w 17"/>
              <a:gd name="T3" fmla="*/ 2147483646 h 12"/>
              <a:gd name="T4" fmla="*/ 2147483646 w 17"/>
              <a:gd name="T5" fmla="*/ 2147483646 h 12"/>
              <a:gd name="T6" fmla="*/ 2147483646 w 17"/>
              <a:gd name="T7" fmla="*/ 2147483646 h 12"/>
              <a:gd name="T8" fmla="*/ 2147483646 w 17"/>
              <a:gd name="T9" fmla="*/ 0 h 12"/>
              <a:gd name="T10" fmla="*/ 2147483646 w 17"/>
              <a:gd name="T11" fmla="*/ 2147483646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4" y="4"/>
                </a:moveTo>
                <a:lnTo>
                  <a:pt x="0" y="12"/>
                </a:lnTo>
                <a:lnTo>
                  <a:pt x="8" y="8"/>
                </a:lnTo>
                <a:lnTo>
                  <a:pt x="17" y="4"/>
                </a:lnTo>
                <a:lnTo>
                  <a:pt x="13"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1" name="Freeform 275">
            <a:extLst>
              <a:ext uri="{FF2B5EF4-FFF2-40B4-BE49-F238E27FC236}">
                <a16:creationId xmlns:a16="http://schemas.microsoft.com/office/drawing/2014/main" id="{EDC661FD-6DC1-44EF-8118-6B179AE4BA28}"/>
              </a:ext>
            </a:extLst>
          </p:cNvPr>
          <p:cNvSpPr>
            <a:spLocks/>
          </p:cNvSpPr>
          <p:nvPr/>
        </p:nvSpPr>
        <p:spPr bwMode="auto">
          <a:xfrm>
            <a:off x="2201864" y="4116388"/>
            <a:ext cx="122237" cy="144462"/>
          </a:xfrm>
          <a:custGeom>
            <a:avLst/>
            <a:gdLst>
              <a:gd name="T0" fmla="*/ 2147483646 w 77"/>
              <a:gd name="T1" fmla="*/ 2147483646 h 91"/>
              <a:gd name="T2" fmla="*/ 2147483646 w 77"/>
              <a:gd name="T3" fmla="*/ 2147483646 h 91"/>
              <a:gd name="T4" fmla="*/ 2147483646 w 77"/>
              <a:gd name="T5" fmla="*/ 2147483646 h 91"/>
              <a:gd name="T6" fmla="*/ 2147483646 w 77"/>
              <a:gd name="T7" fmla="*/ 2147483646 h 91"/>
              <a:gd name="T8" fmla="*/ 0 w 77"/>
              <a:gd name="T9" fmla="*/ 0 h 91"/>
              <a:gd name="T10" fmla="*/ 2147483646 w 77"/>
              <a:gd name="T11" fmla="*/ 2147483646 h 91"/>
              <a:gd name="T12" fmla="*/ 2147483646 w 77"/>
              <a:gd name="T13" fmla="*/ 2147483646 h 91"/>
              <a:gd name="T14" fmla="*/ 2147483646 w 77"/>
              <a:gd name="T15" fmla="*/ 2147483646 h 91"/>
              <a:gd name="T16" fmla="*/ 2147483646 w 77"/>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1"/>
              <a:gd name="T29" fmla="*/ 77 w 77"/>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1">
                <a:moveTo>
                  <a:pt x="68" y="91"/>
                </a:moveTo>
                <a:lnTo>
                  <a:pt x="64" y="79"/>
                </a:lnTo>
                <a:lnTo>
                  <a:pt x="26" y="45"/>
                </a:lnTo>
                <a:lnTo>
                  <a:pt x="8" y="23"/>
                </a:lnTo>
                <a:lnTo>
                  <a:pt x="0" y="0"/>
                </a:lnTo>
                <a:lnTo>
                  <a:pt x="26" y="11"/>
                </a:lnTo>
                <a:lnTo>
                  <a:pt x="51" y="34"/>
                </a:lnTo>
                <a:lnTo>
                  <a:pt x="77" y="83"/>
                </a:lnTo>
                <a:lnTo>
                  <a:pt x="68"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2" name="Freeform 276">
            <a:extLst>
              <a:ext uri="{FF2B5EF4-FFF2-40B4-BE49-F238E27FC236}">
                <a16:creationId xmlns:a16="http://schemas.microsoft.com/office/drawing/2014/main" id="{7080DFB9-E800-4F79-80D5-FD90A18DDC25}"/>
              </a:ext>
            </a:extLst>
          </p:cNvPr>
          <p:cNvSpPr>
            <a:spLocks/>
          </p:cNvSpPr>
          <p:nvPr/>
        </p:nvSpPr>
        <p:spPr bwMode="auto">
          <a:xfrm>
            <a:off x="2262188" y="4062414"/>
            <a:ext cx="88900" cy="179387"/>
          </a:xfrm>
          <a:custGeom>
            <a:avLst/>
            <a:gdLst>
              <a:gd name="T0" fmla="*/ 2147483646 w 56"/>
              <a:gd name="T1" fmla="*/ 2147483646 h 113"/>
              <a:gd name="T2" fmla="*/ 2147483646 w 56"/>
              <a:gd name="T3" fmla="*/ 2147483646 h 113"/>
              <a:gd name="T4" fmla="*/ 0 w 56"/>
              <a:gd name="T5" fmla="*/ 2147483646 h 113"/>
              <a:gd name="T6" fmla="*/ 0 w 56"/>
              <a:gd name="T7" fmla="*/ 2147483646 h 113"/>
              <a:gd name="T8" fmla="*/ 2147483646 w 56"/>
              <a:gd name="T9" fmla="*/ 0 h 113"/>
              <a:gd name="T10" fmla="*/ 2147483646 w 56"/>
              <a:gd name="T11" fmla="*/ 0 h 113"/>
              <a:gd name="T12" fmla="*/ 2147483646 w 56"/>
              <a:gd name="T13" fmla="*/ 2147483646 h 113"/>
              <a:gd name="T14" fmla="*/ 2147483646 w 56"/>
              <a:gd name="T15" fmla="*/ 2147483646 h 113"/>
              <a:gd name="T16" fmla="*/ 2147483646 w 56"/>
              <a:gd name="T17" fmla="*/ 2147483646 h 113"/>
              <a:gd name="T18" fmla="*/ 2147483646 w 56"/>
              <a:gd name="T19" fmla="*/ 2147483646 h 113"/>
              <a:gd name="T20" fmla="*/ 2147483646 w 56"/>
              <a:gd name="T21" fmla="*/ 2147483646 h 113"/>
              <a:gd name="T22" fmla="*/ 2147483646 w 56"/>
              <a:gd name="T23" fmla="*/ 2147483646 h 113"/>
              <a:gd name="T24" fmla="*/ 2147483646 w 56"/>
              <a:gd name="T25" fmla="*/ 2147483646 h 113"/>
              <a:gd name="T26" fmla="*/ 2147483646 w 56"/>
              <a:gd name="T27" fmla="*/ 2147483646 h 1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113"/>
              <a:gd name="T44" fmla="*/ 56 w 56"/>
              <a:gd name="T45" fmla="*/ 113 h 1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113">
                <a:moveTo>
                  <a:pt x="26" y="83"/>
                </a:moveTo>
                <a:lnTo>
                  <a:pt x="9" y="53"/>
                </a:lnTo>
                <a:lnTo>
                  <a:pt x="0" y="19"/>
                </a:lnTo>
                <a:lnTo>
                  <a:pt x="0" y="8"/>
                </a:lnTo>
                <a:lnTo>
                  <a:pt x="5" y="0"/>
                </a:lnTo>
                <a:lnTo>
                  <a:pt x="13" y="0"/>
                </a:lnTo>
                <a:lnTo>
                  <a:pt x="26" y="15"/>
                </a:lnTo>
                <a:lnTo>
                  <a:pt x="39" y="30"/>
                </a:lnTo>
                <a:lnTo>
                  <a:pt x="48" y="49"/>
                </a:lnTo>
                <a:lnTo>
                  <a:pt x="56" y="64"/>
                </a:lnTo>
                <a:lnTo>
                  <a:pt x="52" y="91"/>
                </a:lnTo>
                <a:lnTo>
                  <a:pt x="43" y="113"/>
                </a:lnTo>
                <a:lnTo>
                  <a:pt x="39" y="113"/>
                </a:lnTo>
                <a:lnTo>
                  <a:pt x="26"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3" name="Freeform 277">
            <a:extLst>
              <a:ext uri="{FF2B5EF4-FFF2-40B4-BE49-F238E27FC236}">
                <a16:creationId xmlns:a16="http://schemas.microsoft.com/office/drawing/2014/main" id="{71C4C0CF-CD9F-40F0-8E0A-E2B899787877}"/>
              </a:ext>
            </a:extLst>
          </p:cNvPr>
          <p:cNvSpPr>
            <a:spLocks/>
          </p:cNvSpPr>
          <p:nvPr/>
        </p:nvSpPr>
        <p:spPr bwMode="auto">
          <a:xfrm>
            <a:off x="2139950" y="4187825"/>
            <a:ext cx="177800" cy="84138"/>
          </a:xfrm>
          <a:custGeom>
            <a:avLst/>
            <a:gdLst>
              <a:gd name="T0" fmla="*/ 2147483646 w 112"/>
              <a:gd name="T1" fmla="*/ 2147483646 h 53"/>
              <a:gd name="T2" fmla="*/ 2147483646 w 112"/>
              <a:gd name="T3" fmla="*/ 2147483646 h 53"/>
              <a:gd name="T4" fmla="*/ 2147483646 w 112"/>
              <a:gd name="T5" fmla="*/ 0 h 53"/>
              <a:gd name="T6" fmla="*/ 0 w 112"/>
              <a:gd name="T7" fmla="*/ 0 h 53"/>
              <a:gd name="T8" fmla="*/ 0 w 112"/>
              <a:gd name="T9" fmla="*/ 2147483646 h 53"/>
              <a:gd name="T10" fmla="*/ 2147483646 w 112"/>
              <a:gd name="T11" fmla="*/ 2147483646 h 53"/>
              <a:gd name="T12" fmla="*/ 2147483646 w 112"/>
              <a:gd name="T13" fmla="*/ 2147483646 h 53"/>
              <a:gd name="T14" fmla="*/ 2147483646 w 112"/>
              <a:gd name="T15" fmla="*/ 2147483646 h 53"/>
              <a:gd name="T16" fmla="*/ 2147483646 w 112"/>
              <a:gd name="T17" fmla="*/ 2147483646 h 53"/>
              <a:gd name="T18" fmla="*/ 2147483646 w 112"/>
              <a:gd name="T19" fmla="*/ 2147483646 h 53"/>
              <a:gd name="T20" fmla="*/ 2147483646 w 112"/>
              <a:gd name="T21" fmla="*/ 2147483646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53"/>
              <a:gd name="T35" fmla="*/ 112 w 11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53">
                <a:moveTo>
                  <a:pt x="112" y="46"/>
                </a:moveTo>
                <a:lnTo>
                  <a:pt x="77" y="19"/>
                </a:lnTo>
                <a:lnTo>
                  <a:pt x="26" y="0"/>
                </a:lnTo>
                <a:lnTo>
                  <a:pt x="0" y="0"/>
                </a:lnTo>
                <a:lnTo>
                  <a:pt x="0" y="8"/>
                </a:lnTo>
                <a:lnTo>
                  <a:pt x="4" y="16"/>
                </a:lnTo>
                <a:lnTo>
                  <a:pt x="26" y="34"/>
                </a:lnTo>
                <a:lnTo>
                  <a:pt x="60" y="50"/>
                </a:lnTo>
                <a:lnTo>
                  <a:pt x="95" y="53"/>
                </a:lnTo>
                <a:lnTo>
                  <a:pt x="112" y="50"/>
                </a:lnTo>
                <a:lnTo>
                  <a:pt x="112" y="4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4" name="Freeform 278">
            <a:extLst>
              <a:ext uri="{FF2B5EF4-FFF2-40B4-BE49-F238E27FC236}">
                <a16:creationId xmlns:a16="http://schemas.microsoft.com/office/drawing/2014/main" id="{E450D8F6-27BC-4A60-95AE-AB19A89AD746}"/>
              </a:ext>
            </a:extLst>
          </p:cNvPr>
          <p:cNvSpPr>
            <a:spLocks/>
          </p:cNvSpPr>
          <p:nvPr/>
        </p:nvSpPr>
        <p:spPr bwMode="auto">
          <a:xfrm>
            <a:off x="2112963" y="4260851"/>
            <a:ext cx="196850" cy="41275"/>
          </a:xfrm>
          <a:custGeom>
            <a:avLst/>
            <a:gdLst>
              <a:gd name="T0" fmla="*/ 2147483646 w 124"/>
              <a:gd name="T1" fmla="*/ 2147483646 h 26"/>
              <a:gd name="T2" fmla="*/ 2147483646 w 124"/>
              <a:gd name="T3" fmla="*/ 2147483646 h 26"/>
              <a:gd name="T4" fmla="*/ 2147483646 w 124"/>
              <a:gd name="T5" fmla="*/ 2147483646 h 26"/>
              <a:gd name="T6" fmla="*/ 2147483646 w 124"/>
              <a:gd name="T7" fmla="*/ 2147483646 h 26"/>
              <a:gd name="T8" fmla="*/ 0 w 124"/>
              <a:gd name="T9" fmla="*/ 2147483646 h 26"/>
              <a:gd name="T10" fmla="*/ 2147483646 w 124"/>
              <a:gd name="T11" fmla="*/ 2147483646 h 26"/>
              <a:gd name="T12" fmla="*/ 2147483646 w 124"/>
              <a:gd name="T13" fmla="*/ 0 h 26"/>
              <a:gd name="T14" fmla="*/ 2147483646 w 124"/>
              <a:gd name="T15" fmla="*/ 2147483646 h 26"/>
              <a:gd name="T16" fmla="*/ 2147483646 w 124"/>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6"/>
              <a:gd name="T29" fmla="*/ 124 w 1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6">
                <a:moveTo>
                  <a:pt x="124" y="19"/>
                </a:moveTo>
                <a:lnTo>
                  <a:pt x="112" y="19"/>
                </a:lnTo>
                <a:lnTo>
                  <a:pt x="56" y="26"/>
                </a:lnTo>
                <a:lnTo>
                  <a:pt x="26" y="26"/>
                </a:lnTo>
                <a:lnTo>
                  <a:pt x="0" y="19"/>
                </a:lnTo>
                <a:lnTo>
                  <a:pt x="26" y="4"/>
                </a:lnTo>
                <a:lnTo>
                  <a:pt x="60" y="0"/>
                </a:lnTo>
                <a:lnTo>
                  <a:pt x="120" y="11"/>
                </a:lnTo>
                <a:lnTo>
                  <a:pt x="124"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5" name="Freeform 279">
            <a:extLst>
              <a:ext uri="{FF2B5EF4-FFF2-40B4-BE49-F238E27FC236}">
                <a16:creationId xmlns:a16="http://schemas.microsoft.com/office/drawing/2014/main" id="{D86BACBA-73C8-4740-A3D8-4D8DC356AC3E}"/>
              </a:ext>
            </a:extLst>
          </p:cNvPr>
          <p:cNvSpPr>
            <a:spLocks/>
          </p:cNvSpPr>
          <p:nvPr/>
        </p:nvSpPr>
        <p:spPr bwMode="auto">
          <a:xfrm>
            <a:off x="2106613" y="4291014"/>
            <a:ext cx="203200" cy="71437"/>
          </a:xfrm>
          <a:custGeom>
            <a:avLst/>
            <a:gdLst>
              <a:gd name="T0" fmla="*/ 2147483646 w 128"/>
              <a:gd name="T1" fmla="*/ 2147483646 h 45"/>
              <a:gd name="T2" fmla="*/ 2147483646 w 128"/>
              <a:gd name="T3" fmla="*/ 2147483646 h 45"/>
              <a:gd name="T4" fmla="*/ 0 w 128"/>
              <a:gd name="T5" fmla="*/ 2147483646 h 45"/>
              <a:gd name="T6" fmla="*/ 0 w 128"/>
              <a:gd name="T7" fmla="*/ 2147483646 h 45"/>
              <a:gd name="T8" fmla="*/ 2147483646 w 128"/>
              <a:gd name="T9" fmla="*/ 2147483646 h 45"/>
              <a:gd name="T10" fmla="*/ 2147483646 w 128"/>
              <a:gd name="T11" fmla="*/ 2147483646 h 45"/>
              <a:gd name="T12" fmla="*/ 2147483646 w 128"/>
              <a:gd name="T13" fmla="*/ 2147483646 h 45"/>
              <a:gd name="T14" fmla="*/ 2147483646 w 128"/>
              <a:gd name="T15" fmla="*/ 2147483646 h 45"/>
              <a:gd name="T16" fmla="*/ 2147483646 w 128"/>
              <a:gd name="T17" fmla="*/ 2147483646 h 45"/>
              <a:gd name="T18" fmla="*/ 2147483646 w 128"/>
              <a:gd name="T19" fmla="*/ 2147483646 h 45"/>
              <a:gd name="T20" fmla="*/ 2147483646 w 128"/>
              <a:gd name="T21" fmla="*/ 2147483646 h 45"/>
              <a:gd name="T22" fmla="*/ 2147483646 w 128"/>
              <a:gd name="T23" fmla="*/ 0 h 45"/>
              <a:gd name="T24" fmla="*/ 2147483646 w 128"/>
              <a:gd name="T25" fmla="*/ 214748364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45"/>
              <a:gd name="T41" fmla="*/ 128 w 128"/>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45">
                <a:moveTo>
                  <a:pt x="90" y="7"/>
                </a:moveTo>
                <a:lnTo>
                  <a:pt x="17" y="22"/>
                </a:lnTo>
                <a:lnTo>
                  <a:pt x="0" y="30"/>
                </a:lnTo>
                <a:lnTo>
                  <a:pt x="0" y="34"/>
                </a:lnTo>
                <a:lnTo>
                  <a:pt x="4" y="37"/>
                </a:lnTo>
                <a:lnTo>
                  <a:pt x="25" y="45"/>
                </a:lnTo>
                <a:lnTo>
                  <a:pt x="47" y="45"/>
                </a:lnTo>
                <a:lnTo>
                  <a:pt x="68" y="45"/>
                </a:lnTo>
                <a:lnTo>
                  <a:pt x="86" y="37"/>
                </a:lnTo>
                <a:lnTo>
                  <a:pt x="111" y="22"/>
                </a:lnTo>
                <a:lnTo>
                  <a:pt x="128" y="3"/>
                </a:lnTo>
                <a:lnTo>
                  <a:pt x="124" y="0"/>
                </a:lnTo>
                <a:lnTo>
                  <a:pt x="90" y="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6" name="Freeform 280">
            <a:extLst>
              <a:ext uri="{FF2B5EF4-FFF2-40B4-BE49-F238E27FC236}">
                <a16:creationId xmlns:a16="http://schemas.microsoft.com/office/drawing/2014/main" id="{160781D0-5013-4A0D-9E80-DD71A1F26EDB}"/>
              </a:ext>
            </a:extLst>
          </p:cNvPr>
          <p:cNvSpPr>
            <a:spLocks/>
          </p:cNvSpPr>
          <p:nvPr/>
        </p:nvSpPr>
        <p:spPr bwMode="auto">
          <a:xfrm>
            <a:off x="2324101" y="4051300"/>
            <a:ext cx="47625" cy="173038"/>
          </a:xfrm>
          <a:custGeom>
            <a:avLst/>
            <a:gdLst>
              <a:gd name="T0" fmla="*/ 2147483646 w 30"/>
              <a:gd name="T1" fmla="*/ 2147483646 h 109"/>
              <a:gd name="T2" fmla="*/ 2147483646 w 30"/>
              <a:gd name="T3" fmla="*/ 2147483646 h 109"/>
              <a:gd name="T4" fmla="*/ 0 w 30"/>
              <a:gd name="T5" fmla="*/ 2147483646 h 109"/>
              <a:gd name="T6" fmla="*/ 0 w 30"/>
              <a:gd name="T7" fmla="*/ 2147483646 h 109"/>
              <a:gd name="T8" fmla="*/ 2147483646 w 30"/>
              <a:gd name="T9" fmla="*/ 0 h 109"/>
              <a:gd name="T10" fmla="*/ 2147483646 w 30"/>
              <a:gd name="T11" fmla="*/ 2147483646 h 109"/>
              <a:gd name="T12" fmla="*/ 2147483646 w 30"/>
              <a:gd name="T13" fmla="*/ 2147483646 h 109"/>
              <a:gd name="T14" fmla="*/ 2147483646 w 30"/>
              <a:gd name="T15" fmla="*/ 2147483646 h 109"/>
              <a:gd name="T16" fmla="*/ 2147483646 w 30"/>
              <a:gd name="T17" fmla="*/ 2147483646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09"/>
              <a:gd name="T29" fmla="*/ 30 w 30"/>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09">
                <a:moveTo>
                  <a:pt x="13" y="109"/>
                </a:moveTo>
                <a:lnTo>
                  <a:pt x="13" y="98"/>
                </a:lnTo>
                <a:lnTo>
                  <a:pt x="0" y="49"/>
                </a:lnTo>
                <a:lnTo>
                  <a:pt x="0" y="22"/>
                </a:lnTo>
                <a:lnTo>
                  <a:pt x="9" y="0"/>
                </a:lnTo>
                <a:lnTo>
                  <a:pt x="26" y="22"/>
                </a:lnTo>
                <a:lnTo>
                  <a:pt x="30" y="52"/>
                </a:lnTo>
                <a:lnTo>
                  <a:pt x="22" y="109"/>
                </a:lnTo>
                <a:lnTo>
                  <a:pt x="13" y="10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7" name="Freeform 281">
            <a:extLst>
              <a:ext uri="{FF2B5EF4-FFF2-40B4-BE49-F238E27FC236}">
                <a16:creationId xmlns:a16="http://schemas.microsoft.com/office/drawing/2014/main" id="{5A8DBD41-CA24-4746-B6C8-C953B3FC1955}"/>
              </a:ext>
            </a:extLst>
          </p:cNvPr>
          <p:cNvSpPr>
            <a:spLocks/>
          </p:cNvSpPr>
          <p:nvPr/>
        </p:nvSpPr>
        <p:spPr bwMode="auto">
          <a:xfrm>
            <a:off x="2359026" y="4051300"/>
            <a:ext cx="74613" cy="166688"/>
          </a:xfrm>
          <a:custGeom>
            <a:avLst/>
            <a:gdLst>
              <a:gd name="T0" fmla="*/ 2147483646 w 47"/>
              <a:gd name="T1" fmla="*/ 2147483646 h 105"/>
              <a:gd name="T2" fmla="*/ 2147483646 w 47"/>
              <a:gd name="T3" fmla="*/ 2147483646 h 105"/>
              <a:gd name="T4" fmla="*/ 2147483646 w 47"/>
              <a:gd name="T5" fmla="*/ 2147483646 h 105"/>
              <a:gd name="T6" fmla="*/ 2147483646 w 47"/>
              <a:gd name="T7" fmla="*/ 2147483646 h 105"/>
              <a:gd name="T8" fmla="*/ 2147483646 w 47"/>
              <a:gd name="T9" fmla="*/ 2147483646 h 105"/>
              <a:gd name="T10" fmla="*/ 2147483646 w 47"/>
              <a:gd name="T11" fmla="*/ 0 h 105"/>
              <a:gd name="T12" fmla="*/ 2147483646 w 47"/>
              <a:gd name="T13" fmla="*/ 2147483646 h 105"/>
              <a:gd name="T14" fmla="*/ 2147483646 w 47"/>
              <a:gd name="T15" fmla="*/ 2147483646 h 105"/>
              <a:gd name="T16" fmla="*/ 0 w 47"/>
              <a:gd name="T17" fmla="*/ 2147483646 h 105"/>
              <a:gd name="T18" fmla="*/ 2147483646 w 47"/>
              <a:gd name="T19" fmla="*/ 2147483646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05"/>
              <a:gd name="T32" fmla="*/ 47 w 4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05">
                <a:moveTo>
                  <a:pt x="4" y="105"/>
                </a:moveTo>
                <a:lnTo>
                  <a:pt x="17" y="98"/>
                </a:lnTo>
                <a:lnTo>
                  <a:pt x="34" y="68"/>
                </a:lnTo>
                <a:lnTo>
                  <a:pt x="47" y="37"/>
                </a:lnTo>
                <a:lnTo>
                  <a:pt x="42" y="18"/>
                </a:lnTo>
                <a:lnTo>
                  <a:pt x="38" y="0"/>
                </a:lnTo>
                <a:lnTo>
                  <a:pt x="21" y="18"/>
                </a:lnTo>
                <a:lnTo>
                  <a:pt x="8" y="60"/>
                </a:lnTo>
                <a:lnTo>
                  <a:pt x="0" y="98"/>
                </a:lnTo>
                <a:lnTo>
                  <a:pt x="4" y="10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8" name="Freeform 282">
            <a:extLst>
              <a:ext uri="{FF2B5EF4-FFF2-40B4-BE49-F238E27FC236}">
                <a16:creationId xmlns:a16="http://schemas.microsoft.com/office/drawing/2014/main" id="{41912304-B506-43C2-8290-884AC34272B5}"/>
              </a:ext>
            </a:extLst>
          </p:cNvPr>
          <p:cNvSpPr>
            <a:spLocks/>
          </p:cNvSpPr>
          <p:nvPr/>
        </p:nvSpPr>
        <p:spPr bwMode="auto">
          <a:xfrm>
            <a:off x="2208214" y="4308476"/>
            <a:ext cx="109537" cy="144463"/>
          </a:xfrm>
          <a:custGeom>
            <a:avLst/>
            <a:gdLst>
              <a:gd name="T0" fmla="*/ 2147483646 w 69"/>
              <a:gd name="T1" fmla="*/ 0 h 91"/>
              <a:gd name="T2" fmla="*/ 2147483646 w 69"/>
              <a:gd name="T3" fmla="*/ 2147483646 h 91"/>
              <a:gd name="T4" fmla="*/ 2147483646 w 69"/>
              <a:gd name="T5" fmla="*/ 2147483646 h 91"/>
              <a:gd name="T6" fmla="*/ 2147483646 w 69"/>
              <a:gd name="T7" fmla="*/ 2147483646 h 91"/>
              <a:gd name="T8" fmla="*/ 2147483646 w 69"/>
              <a:gd name="T9" fmla="*/ 2147483646 h 91"/>
              <a:gd name="T10" fmla="*/ 0 w 69"/>
              <a:gd name="T11" fmla="*/ 2147483646 h 91"/>
              <a:gd name="T12" fmla="*/ 0 w 69"/>
              <a:gd name="T13" fmla="*/ 2147483646 h 91"/>
              <a:gd name="T14" fmla="*/ 2147483646 w 69"/>
              <a:gd name="T15" fmla="*/ 2147483646 h 91"/>
              <a:gd name="T16" fmla="*/ 2147483646 w 69"/>
              <a:gd name="T17" fmla="*/ 2147483646 h 91"/>
              <a:gd name="T18" fmla="*/ 2147483646 w 69"/>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1"/>
              <a:gd name="T32" fmla="*/ 69 w 69"/>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1">
                <a:moveTo>
                  <a:pt x="69" y="0"/>
                </a:moveTo>
                <a:lnTo>
                  <a:pt x="52" y="4"/>
                </a:lnTo>
                <a:lnTo>
                  <a:pt x="26" y="26"/>
                </a:lnTo>
                <a:lnTo>
                  <a:pt x="13" y="42"/>
                </a:lnTo>
                <a:lnTo>
                  <a:pt x="4" y="57"/>
                </a:lnTo>
                <a:lnTo>
                  <a:pt x="0" y="76"/>
                </a:lnTo>
                <a:lnTo>
                  <a:pt x="0" y="91"/>
                </a:lnTo>
                <a:lnTo>
                  <a:pt x="22" y="79"/>
                </a:lnTo>
                <a:lnTo>
                  <a:pt x="64" y="8"/>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9" name="Freeform 283">
            <a:extLst>
              <a:ext uri="{FF2B5EF4-FFF2-40B4-BE49-F238E27FC236}">
                <a16:creationId xmlns:a16="http://schemas.microsoft.com/office/drawing/2014/main" id="{B30E69CE-0F75-4B61-A9F5-7BBD9C420B1E}"/>
              </a:ext>
            </a:extLst>
          </p:cNvPr>
          <p:cNvSpPr>
            <a:spLocks/>
          </p:cNvSpPr>
          <p:nvPr/>
        </p:nvSpPr>
        <p:spPr bwMode="auto">
          <a:xfrm>
            <a:off x="2303463" y="4206876"/>
            <a:ext cx="88900" cy="119063"/>
          </a:xfrm>
          <a:custGeom>
            <a:avLst/>
            <a:gdLst>
              <a:gd name="T0" fmla="*/ 2147483646 w 56"/>
              <a:gd name="T1" fmla="*/ 2147483646 h 75"/>
              <a:gd name="T2" fmla="*/ 2147483646 w 56"/>
              <a:gd name="T3" fmla="*/ 2147483646 h 75"/>
              <a:gd name="T4" fmla="*/ 2147483646 w 56"/>
              <a:gd name="T5" fmla="*/ 2147483646 h 75"/>
              <a:gd name="T6" fmla="*/ 2147483646 w 56"/>
              <a:gd name="T7" fmla="*/ 0 h 75"/>
              <a:gd name="T8" fmla="*/ 2147483646 w 56"/>
              <a:gd name="T9" fmla="*/ 0 h 75"/>
              <a:gd name="T10" fmla="*/ 2147483646 w 56"/>
              <a:gd name="T11" fmla="*/ 2147483646 h 75"/>
              <a:gd name="T12" fmla="*/ 2147483646 w 56"/>
              <a:gd name="T13" fmla="*/ 2147483646 h 75"/>
              <a:gd name="T14" fmla="*/ 2147483646 w 56"/>
              <a:gd name="T15" fmla="*/ 2147483646 h 75"/>
              <a:gd name="T16" fmla="*/ 2147483646 w 56"/>
              <a:gd name="T17" fmla="*/ 2147483646 h 75"/>
              <a:gd name="T18" fmla="*/ 0 w 56"/>
              <a:gd name="T19" fmla="*/ 2147483646 h 75"/>
              <a:gd name="T20" fmla="*/ 0 w 56"/>
              <a:gd name="T21" fmla="*/ 2147483646 h 75"/>
              <a:gd name="T22" fmla="*/ 2147483646 w 56"/>
              <a:gd name="T23" fmla="*/ 2147483646 h 75"/>
              <a:gd name="T24" fmla="*/ 2147483646 w 56"/>
              <a:gd name="T25" fmla="*/ 2147483646 h 75"/>
              <a:gd name="T26" fmla="*/ 2147483646 w 56"/>
              <a:gd name="T27" fmla="*/ 2147483646 h 75"/>
              <a:gd name="T28" fmla="*/ 2147483646 w 56"/>
              <a:gd name="T29" fmla="*/ 2147483646 h 75"/>
              <a:gd name="T30" fmla="*/ 2147483646 w 56"/>
              <a:gd name="T31" fmla="*/ 2147483646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75"/>
              <a:gd name="T50" fmla="*/ 56 w 56"/>
              <a:gd name="T51" fmla="*/ 75 h 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75">
                <a:moveTo>
                  <a:pt x="47" y="45"/>
                </a:moveTo>
                <a:lnTo>
                  <a:pt x="56" y="15"/>
                </a:lnTo>
                <a:lnTo>
                  <a:pt x="56" y="4"/>
                </a:lnTo>
                <a:lnTo>
                  <a:pt x="52" y="0"/>
                </a:lnTo>
                <a:lnTo>
                  <a:pt x="43" y="0"/>
                </a:lnTo>
                <a:lnTo>
                  <a:pt x="35" y="4"/>
                </a:lnTo>
                <a:lnTo>
                  <a:pt x="22" y="15"/>
                </a:lnTo>
                <a:lnTo>
                  <a:pt x="13" y="30"/>
                </a:lnTo>
                <a:lnTo>
                  <a:pt x="4" y="45"/>
                </a:lnTo>
                <a:lnTo>
                  <a:pt x="0" y="56"/>
                </a:lnTo>
                <a:lnTo>
                  <a:pt x="0" y="68"/>
                </a:lnTo>
                <a:lnTo>
                  <a:pt x="4" y="75"/>
                </a:lnTo>
                <a:lnTo>
                  <a:pt x="13" y="75"/>
                </a:lnTo>
                <a:lnTo>
                  <a:pt x="22" y="68"/>
                </a:lnTo>
                <a:lnTo>
                  <a:pt x="35" y="60"/>
                </a:lnTo>
                <a:lnTo>
                  <a:pt x="47" y="45"/>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0" name="Freeform 284">
            <a:extLst>
              <a:ext uri="{FF2B5EF4-FFF2-40B4-BE49-F238E27FC236}">
                <a16:creationId xmlns:a16="http://schemas.microsoft.com/office/drawing/2014/main" id="{F8CA905B-D00D-4AF8-851D-00D39A47DAF7}"/>
              </a:ext>
            </a:extLst>
          </p:cNvPr>
          <p:cNvSpPr>
            <a:spLocks/>
          </p:cNvSpPr>
          <p:nvPr/>
        </p:nvSpPr>
        <p:spPr bwMode="auto">
          <a:xfrm>
            <a:off x="2386013" y="4110039"/>
            <a:ext cx="74612" cy="103187"/>
          </a:xfrm>
          <a:custGeom>
            <a:avLst/>
            <a:gdLst>
              <a:gd name="T0" fmla="*/ 0 w 47"/>
              <a:gd name="T1" fmla="*/ 2147483646 h 65"/>
              <a:gd name="T2" fmla="*/ 0 w 47"/>
              <a:gd name="T3" fmla="*/ 2147483646 h 65"/>
              <a:gd name="T4" fmla="*/ 2147483646 w 47"/>
              <a:gd name="T5" fmla="*/ 2147483646 h 65"/>
              <a:gd name="T6" fmla="*/ 2147483646 w 47"/>
              <a:gd name="T7" fmla="*/ 2147483646 h 65"/>
              <a:gd name="T8" fmla="*/ 2147483646 w 47"/>
              <a:gd name="T9" fmla="*/ 2147483646 h 65"/>
              <a:gd name="T10" fmla="*/ 2147483646 w 47"/>
              <a:gd name="T11" fmla="*/ 2147483646 h 65"/>
              <a:gd name="T12" fmla="*/ 2147483646 w 47"/>
              <a:gd name="T13" fmla="*/ 2147483646 h 65"/>
              <a:gd name="T14" fmla="*/ 2147483646 w 47"/>
              <a:gd name="T15" fmla="*/ 2147483646 h 65"/>
              <a:gd name="T16" fmla="*/ 2147483646 w 47"/>
              <a:gd name="T17" fmla="*/ 0 h 65"/>
              <a:gd name="T18" fmla="*/ 2147483646 w 47"/>
              <a:gd name="T19" fmla="*/ 0 h 65"/>
              <a:gd name="T20" fmla="*/ 2147483646 w 47"/>
              <a:gd name="T21" fmla="*/ 2147483646 h 65"/>
              <a:gd name="T22" fmla="*/ 0 w 47"/>
              <a:gd name="T23" fmla="*/ 2147483646 h 65"/>
              <a:gd name="T24" fmla="*/ 0 w 47"/>
              <a:gd name="T25" fmla="*/ 2147483646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65"/>
              <a:gd name="T41" fmla="*/ 47 w 47"/>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65">
                <a:moveTo>
                  <a:pt x="0" y="61"/>
                </a:moveTo>
                <a:lnTo>
                  <a:pt x="0" y="61"/>
                </a:lnTo>
                <a:lnTo>
                  <a:pt x="4" y="65"/>
                </a:lnTo>
                <a:lnTo>
                  <a:pt x="21" y="61"/>
                </a:lnTo>
                <a:lnTo>
                  <a:pt x="34" y="49"/>
                </a:lnTo>
                <a:lnTo>
                  <a:pt x="43" y="38"/>
                </a:lnTo>
                <a:lnTo>
                  <a:pt x="47" y="27"/>
                </a:lnTo>
                <a:lnTo>
                  <a:pt x="47" y="12"/>
                </a:lnTo>
                <a:lnTo>
                  <a:pt x="47" y="0"/>
                </a:lnTo>
                <a:lnTo>
                  <a:pt x="17" y="27"/>
                </a:lnTo>
                <a:lnTo>
                  <a:pt x="0"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1" name="Freeform 285">
            <a:extLst>
              <a:ext uri="{FF2B5EF4-FFF2-40B4-BE49-F238E27FC236}">
                <a16:creationId xmlns:a16="http://schemas.microsoft.com/office/drawing/2014/main" id="{77506998-5D05-442F-8C8F-F9A6D1893CA5}"/>
              </a:ext>
            </a:extLst>
          </p:cNvPr>
          <p:cNvSpPr>
            <a:spLocks/>
          </p:cNvSpPr>
          <p:nvPr/>
        </p:nvSpPr>
        <p:spPr bwMode="auto">
          <a:xfrm>
            <a:off x="2330450" y="4291013"/>
            <a:ext cx="14288" cy="17462"/>
          </a:xfrm>
          <a:custGeom>
            <a:avLst/>
            <a:gdLst>
              <a:gd name="T0" fmla="*/ 2147483646 w 9"/>
              <a:gd name="T1" fmla="*/ 2147483646 h 11"/>
              <a:gd name="T2" fmla="*/ 2147483646 w 9"/>
              <a:gd name="T3" fmla="*/ 0 h 11"/>
              <a:gd name="T4" fmla="*/ 0 w 9"/>
              <a:gd name="T5" fmla="*/ 2147483646 h 11"/>
              <a:gd name="T6" fmla="*/ 0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7"/>
                </a:moveTo>
                <a:lnTo>
                  <a:pt x="5" y="0"/>
                </a:lnTo>
                <a:lnTo>
                  <a:pt x="0" y="7"/>
                </a:lnTo>
                <a:lnTo>
                  <a:pt x="0" y="11"/>
                </a:lnTo>
                <a:lnTo>
                  <a:pt x="9"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2" name="Freeform 286">
            <a:extLst>
              <a:ext uri="{FF2B5EF4-FFF2-40B4-BE49-F238E27FC236}">
                <a16:creationId xmlns:a16="http://schemas.microsoft.com/office/drawing/2014/main" id="{35897A4D-7C9B-4A46-B372-AFA75497B485}"/>
              </a:ext>
            </a:extLst>
          </p:cNvPr>
          <p:cNvSpPr>
            <a:spLocks/>
          </p:cNvSpPr>
          <p:nvPr/>
        </p:nvSpPr>
        <p:spPr bwMode="auto">
          <a:xfrm>
            <a:off x="2309814" y="4291013"/>
            <a:ext cx="14287" cy="17462"/>
          </a:xfrm>
          <a:custGeom>
            <a:avLst/>
            <a:gdLst>
              <a:gd name="T0" fmla="*/ 2147483646 w 9"/>
              <a:gd name="T1" fmla="*/ 2147483646 h 11"/>
              <a:gd name="T2" fmla="*/ 2147483646 w 9"/>
              <a:gd name="T3" fmla="*/ 0 h 11"/>
              <a:gd name="T4" fmla="*/ 0 w 9"/>
              <a:gd name="T5" fmla="*/ 2147483646 h 11"/>
              <a:gd name="T6" fmla="*/ 2147483646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7"/>
                </a:moveTo>
                <a:lnTo>
                  <a:pt x="9" y="0"/>
                </a:lnTo>
                <a:lnTo>
                  <a:pt x="0" y="7"/>
                </a:lnTo>
                <a:lnTo>
                  <a:pt x="5" y="11"/>
                </a:lnTo>
                <a:lnTo>
                  <a:pt x="9"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3" name="Freeform 287">
            <a:extLst>
              <a:ext uri="{FF2B5EF4-FFF2-40B4-BE49-F238E27FC236}">
                <a16:creationId xmlns:a16="http://schemas.microsoft.com/office/drawing/2014/main" id="{8F726D14-64F7-43CA-BE46-F855B9D6AAB2}"/>
              </a:ext>
            </a:extLst>
          </p:cNvPr>
          <p:cNvSpPr>
            <a:spLocks/>
          </p:cNvSpPr>
          <p:nvPr/>
        </p:nvSpPr>
        <p:spPr bwMode="auto">
          <a:xfrm>
            <a:off x="2351089" y="4271963"/>
            <a:ext cx="7937" cy="19050"/>
          </a:xfrm>
          <a:custGeom>
            <a:avLst/>
            <a:gdLst>
              <a:gd name="T0" fmla="*/ 2147483646 w 5"/>
              <a:gd name="T1" fmla="*/ 2147483646 h 12"/>
              <a:gd name="T2" fmla="*/ 2147483646 w 5"/>
              <a:gd name="T3" fmla="*/ 0 h 12"/>
              <a:gd name="T4" fmla="*/ 0 w 5"/>
              <a:gd name="T5" fmla="*/ 2147483646 h 12"/>
              <a:gd name="T6" fmla="*/ 0 w 5"/>
              <a:gd name="T7" fmla="*/ 2147483646 h 12"/>
              <a:gd name="T8" fmla="*/ 2147483646 w 5"/>
              <a:gd name="T9" fmla="*/ 2147483646 h 12"/>
              <a:gd name="T10" fmla="*/ 0 60000 65536"/>
              <a:gd name="T11" fmla="*/ 0 60000 65536"/>
              <a:gd name="T12" fmla="*/ 0 60000 65536"/>
              <a:gd name="T13" fmla="*/ 0 60000 65536"/>
              <a:gd name="T14" fmla="*/ 0 60000 65536"/>
              <a:gd name="T15" fmla="*/ 0 w 5"/>
              <a:gd name="T16" fmla="*/ 0 h 12"/>
              <a:gd name="T17" fmla="*/ 5 w 5"/>
              <a:gd name="T18" fmla="*/ 12 h 12"/>
            </a:gdLst>
            <a:ahLst/>
            <a:cxnLst>
              <a:cxn ang="T10">
                <a:pos x="T0" y="T1"/>
              </a:cxn>
              <a:cxn ang="T11">
                <a:pos x="T2" y="T3"/>
              </a:cxn>
              <a:cxn ang="T12">
                <a:pos x="T4" y="T5"/>
              </a:cxn>
              <a:cxn ang="T13">
                <a:pos x="T6" y="T7"/>
              </a:cxn>
              <a:cxn ang="T14">
                <a:pos x="T8" y="T9"/>
              </a:cxn>
            </a:cxnLst>
            <a:rect l="T15" t="T16" r="T17" b="T18"/>
            <a:pathLst>
              <a:path w="5" h="12">
                <a:moveTo>
                  <a:pt x="5" y="4"/>
                </a:moveTo>
                <a:lnTo>
                  <a:pt x="5" y="0"/>
                </a:lnTo>
                <a:lnTo>
                  <a:pt x="0" y="4"/>
                </a:lnTo>
                <a:lnTo>
                  <a:pt x="0" y="12"/>
                </a:lnTo>
                <a:lnTo>
                  <a:pt x="5"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4" name="Freeform 288">
            <a:extLst>
              <a:ext uri="{FF2B5EF4-FFF2-40B4-BE49-F238E27FC236}">
                <a16:creationId xmlns:a16="http://schemas.microsoft.com/office/drawing/2014/main" id="{C57D7A88-2033-4E1B-A63E-EE31C8723B6F}"/>
              </a:ext>
            </a:extLst>
          </p:cNvPr>
          <p:cNvSpPr>
            <a:spLocks/>
          </p:cNvSpPr>
          <p:nvPr/>
        </p:nvSpPr>
        <p:spPr bwMode="auto">
          <a:xfrm>
            <a:off x="2324100" y="4267201"/>
            <a:ext cx="6350" cy="17463"/>
          </a:xfrm>
          <a:custGeom>
            <a:avLst/>
            <a:gdLst>
              <a:gd name="T0" fmla="*/ 2147483646 w 4"/>
              <a:gd name="T1" fmla="*/ 2147483646 h 11"/>
              <a:gd name="T2" fmla="*/ 2147483646 w 4"/>
              <a:gd name="T3" fmla="*/ 0 h 11"/>
              <a:gd name="T4" fmla="*/ 0 w 4"/>
              <a:gd name="T5" fmla="*/ 2147483646 h 11"/>
              <a:gd name="T6" fmla="*/ 0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7"/>
                </a:moveTo>
                <a:lnTo>
                  <a:pt x="4" y="0"/>
                </a:lnTo>
                <a:lnTo>
                  <a:pt x="0" y="3"/>
                </a:lnTo>
                <a:lnTo>
                  <a:pt x="0" y="11"/>
                </a:lnTo>
                <a:lnTo>
                  <a:pt x="4"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5" name="Freeform 289">
            <a:extLst>
              <a:ext uri="{FF2B5EF4-FFF2-40B4-BE49-F238E27FC236}">
                <a16:creationId xmlns:a16="http://schemas.microsoft.com/office/drawing/2014/main" id="{DE89751F-5FBF-4B1E-ABFF-967672DC06F4}"/>
              </a:ext>
            </a:extLst>
          </p:cNvPr>
          <p:cNvSpPr>
            <a:spLocks/>
          </p:cNvSpPr>
          <p:nvPr/>
        </p:nvSpPr>
        <p:spPr bwMode="auto">
          <a:xfrm>
            <a:off x="2365375" y="4254501"/>
            <a:ext cx="6350" cy="17463"/>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0" y="0"/>
                </a:lnTo>
                <a:lnTo>
                  <a:pt x="0" y="4"/>
                </a:lnTo>
                <a:lnTo>
                  <a:pt x="4" y="11"/>
                </a:lnTo>
                <a:lnTo>
                  <a:pt x="4"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6" name="Freeform 290">
            <a:extLst>
              <a:ext uri="{FF2B5EF4-FFF2-40B4-BE49-F238E27FC236}">
                <a16:creationId xmlns:a16="http://schemas.microsoft.com/office/drawing/2014/main" id="{C1C6429B-8D96-4D66-B4A1-A0A9583A456C}"/>
              </a:ext>
            </a:extLst>
          </p:cNvPr>
          <p:cNvSpPr>
            <a:spLocks/>
          </p:cNvSpPr>
          <p:nvPr/>
        </p:nvSpPr>
        <p:spPr bwMode="auto">
          <a:xfrm>
            <a:off x="2330450" y="4241800"/>
            <a:ext cx="14288"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4"/>
                </a:moveTo>
                <a:lnTo>
                  <a:pt x="5" y="0"/>
                </a:lnTo>
                <a:lnTo>
                  <a:pt x="0" y="8"/>
                </a:lnTo>
                <a:lnTo>
                  <a:pt x="9" y="12"/>
                </a:lnTo>
                <a:lnTo>
                  <a:pt x="9"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7" name="Freeform 291">
            <a:extLst>
              <a:ext uri="{FF2B5EF4-FFF2-40B4-BE49-F238E27FC236}">
                <a16:creationId xmlns:a16="http://schemas.microsoft.com/office/drawing/2014/main" id="{136B4A5D-0217-46D2-9F84-548242BD6ED4}"/>
              </a:ext>
            </a:extLst>
          </p:cNvPr>
          <p:cNvSpPr>
            <a:spLocks/>
          </p:cNvSpPr>
          <p:nvPr/>
        </p:nvSpPr>
        <p:spPr bwMode="auto">
          <a:xfrm>
            <a:off x="2365375" y="4237038"/>
            <a:ext cx="20638" cy="11112"/>
          </a:xfrm>
          <a:custGeom>
            <a:avLst/>
            <a:gdLst>
              <a:gd name="T0" fmla="*/ 2147483646 w 13"/>
              <a:gd name="T1" fmla="*/ 2147483646 h 7"/>
              <a:gd name="T2" fmla="*/ 2147483646 w 13"/>
              <a:gd name="T3" fmla="*/ 0 h 7"/>
              <a:gd name="T4" fmla="*/ 2147483646 w 13"/>
              <a:gd name="T5" fmla="*/ 0 h 7"/>
              <a:gd name="T6" fmla="*/ 0 w 13"/>
              <a:gd name="T7" fmla="*/ 2147483646 h 7"/>
              <a:gd name="T8" fmla="*/ 2147483646 w 13"/>
              <a:gd name="T9" fmla="*/ 2147483646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8" y="3"/>
                </a:moveTo>
                <a:lnTo>
                  <a:pt x="13" y="0"/>
                </a:lnTo>
                <a:lnTo>
                  <a:pt x="4" y="0"/>
                </a:lnTo>
                <a:lnTo>
                  <a:pt x="0" y="7"/>
                </a:lnTo>
                <a:lnTo>
                  <a:pt x="8" y="3"/>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8" name="Freeform 292">
            <a:extLst>
              <a:ext uri="{FF2B5EF4-FFF2-40B4-BE49-F238E27FC236}">
                <a16:creationId xmlns:a16="http://schemas.microsoft.com/office/drawing/2014/main" id="{D5D8DA11-656F-4671-9A24-8F1A88C32CE6}"/>
              </a:ext>
            </a:extLst>
          </p:cNvPr>
          <p:cNvSpPr>
            <a:spLocks/>
          </p:cNvSpPr>
          <p:nvPr/>
        </p:nvSpPr>
        <p:spPr bwMode="auto">
          <a:xfrm>
            <a:off x="2365375" y="4213226"/>
            <a:ext cx="12700" cy="17463"/>
          </a:xfrm>
          <a:custGeom>
            <a:avLst/>
            <a:gdLst>
              <a:gd name="T0" fmla="*/ 2147483646 w 8"/>
              <a:gd name="T1" fmla="*/ 2147483646 h 11"/>
              <a:gd name="T2" fmla="*/ 2147483646 w 8"/>
              <a:gd name="T3" fmla="*/ 0 h 11"/>
              <a:gd name="T4" fmla="*/ 0 w 8"/>
              <a:gd name="T5" fmla="*/ 2147483646 h 11"/>
              <a:gd name="T6" fmla="*/ 0 w 8"/>
              <a:gd name="T7" fmla="*/ 2147483646 h 11"/>
              <a:gd name="T8" fmla="*/ 2147483646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8" y="7"/>
                </a:moveTo>
                <a:lnTo>
                  <a:pt x="4" y="0"/>
                </a:lnTo>
                <a:lnTo>
                  <a:pt x="0" y="3"/>
                </a:lnTo>
                <a:lnTo>
                  <a:pt x="0" y="11"/>
                </a:lnTo>
                <a:lnTo>
                  <a:pt x="8" y="7"/>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9" name="Freeform 293">
            <a:extLst>
              <a:ext uri="{FF2B5EF4-FFF2-40B4-BE49-F238E27FC236}">
                <a16:creationId xmlns:a16="http://schemas.microsoft.com/office/drawing/2014/main" id="{7EB68D92-A289-41EE-A059-405EEB3C5B5E}"/>
              </a:ext>
            </a:extLst>
          </p:cNvPr>
          <p:cNvSpPr>
            <a:spLocks/>
          </p:cNvSpPr>
          <p:nvPr/>
        </p:nvSpPr>
        <p:spPr bwMode="auto">
          <a:xfrm>
            <a:off x="2344739" y="4230688"/>
            <a:ext cx="14287" cy="11112"/>
          </a:xfrm>
          <a:custGeom>
            <a:avLst/>
            <a:gdLst>
              <a:gd name="T0" fmla="*/ 2147483646 w 9"/>
              <a:gd name="T1" fmla="*/ 2147483646 h 7"/>
              <a:gd name="T2" fmla="*/ 2147483646 w 9"/>
              <a:gd name="T3" fmla="*/ 0 h 7"/>
              <a:gd name="T4" fmla="*/ 0 w 9"/>
              <a:gd name="T5" fmla="*/ 0 h 7"/>
              <a:gd name="T6" fmla="*/ 0 w 9"/>
              <a:gd name="T7" fmla="*/ 2147483646 h 7"/>
              <a:gd name="T8" fmla="*/ 2147483646 w 9"/>
              <a:gd name="T9" fmla="*/ 2147483646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4" y="4"/>
                </a:moveTo>
                <a:lnTo>
                  <a:pt x="9" y="0"/>
                </a:lnTo>
                <a:lnTo>
                  <a:pt x="0" y="0"/>
                </a:lnTo>
                <a:lnTo>
                  <a:pt x="0" y="7"/>
                </a:lnTo>
                <a:lnTo>
                  <a:pt x="4" y="4"/>
                </a:lnTo>
                <a:close/>
              </a:path>
            </a:pathLst>
          </a:custGeom>
          <a:solidFill>
            <a:srgbClr val="FF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0" name="Freeform 294">
            <a:extLst>
              <a:ext uri="{FF2B5EF4-FFF2-40B4-BE49-F238E27FC236}">
                <a16:creationId xmlns:a16="http://schemas.microsoft.com/office/drawing/2014/main" id="{C88DF82A-CD35-4B3E-AD66-68C04A6C1465}"/>
              </a:ext>
            </a:extLst>
          </p:cNvPr>
          <p:cNvSpPr>
            <a:spLocks/>
          </p:cNvSpPr>
          <p:nvPr/>
        </p:nvSpPr>
        <p:spPr bwMode="auto">
          <a:xfrm>
            <a:off x="2282826" y="4321175"/>
            <a:ext cx="47625" cy="173038"/>
          </a:xfrm>
          <a:custGeom>
            <a:avLst/>
            <a:gdLst>
              <a:gd name="T0" fmla="*/ 2147483646 w 30"/>
              <a:gd name="T1" fmla="*/ 0 h 109"/>
              <a:gd name="T2" fmla="*/ 2147483646 w 30"/>
              <a:gd name="T3" fmla="*/ 2147483646 h 109"/>
              <a:gd name="T4" fmla="*/ 2147483646 w 30"/>
              <a:gd name="T5" fmla="*/ 2147483646 h 109"/>
              <a:gd name="T6" fmla="*/ 2147483646 w 30"/>
              <a:gd name="T7" fmla="*/ 2147483646 h 109"/>
              <a:gd name="T8" fmla="*/ 2147483646 w 30"/>
              <a:gd name="T9" fmla="*/ 2147483646 h 109"/>
              <a:gd name="T10" fmla="*/ 2147483646 w 30"/>
              <a:gd name="T11" fmla="*/ 2147483646 h 109"/>
              <a:gd name="T12" fmla="*/ 0 w 30"/>
              <a:gd name="T13" fmla="*/ 2147483646 h 109"/>
              <a:gd name="T14" fmla="*/ 2147483646 w 30"/>
              <a:gd name="T15" fmla="*/ 2147483646 h 109"/>
              <a:gd name="T16" fmla="*/ 2147483646 w 30"/>
              <a:gd name="T17" fmla="*/ 0 h 1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09"/>
              <a:gd name="T29" fmla="*/ 30 w 30"/>
              <a:gd name="T30" fmla="*/ 109 h 1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09">
                <a:moveTo>
                  <a:pt x="30" y="0"/>
                </a:moveTo>
                <a:lnTo>
                  <a:pt x="26" y="11"/>
                </a:lnTo>
                <a:lnTo>
                  <a:pt x="30" y="64"/>
                </a:lnTo>
                <a:lnTo>
                  <a:pt x="26" y="86"/>
                </a:lnTo>
                <a:lnTo>
                  <a:pt x="17" y="109"/>
                </a:lnTo>
                <a:lnTo>
                  <a:pt x="5" y="86"/>
                </a:lnTo>
                <a:lnTo>
                  <a:pt x="0" y="56"/>
                </a:lnTo>
                <a:lnTo>
                  <a:pt x="17" y="3"/>
                </a:lnTo>
                <a:lnTo>
                  <a:pt x="3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1" name="Freeform 295">
            <a:extLst>
              <a:ext uri="{FF2B5EF4-FFF2-40B4-BE49-F238E27FC236}">
                <a16:creationId xmlns:a16="http://schemas.microsoft.com/office/drawing/2014/main" id="{B27CCD91-B033-4743-98C3-37F493A04ACF}"/>
              </a:ext>
            </a:extLst>
          </p:cNvPr>
          <p:cNvSpPr>
            <a:spLocks/>
          </p:cNvSpPr>
          <p:nvPr/>
        </p:nvSpPr>
        <p:spPr bwMode="auto">
          <a:xfrm>
            <a:off x="2392363" y="41290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0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3" y="15"/>
                </a:moveTo>
                <a:lnTo>
                  <a:pt x="9" y="49"/>
                </a:lnTo>
                <a:lnTo>
                  <a:pt x="0" y="60"/>
                </a:lnTo>
                <a:lnTo>
                  <a:pt x="4" y="68"/>
                </a:lnTo>
                <a:lnTo>
                  <a:pt x="26" y="68"/>
                </a:lnTo>
                <a:lnTo>
                  <a:pt x="47" y="64"/>
                </a:lnTo>
                <a:lnTo>
                  <a:pt x="69" y="56"/>
                </a:lnTo>
                <a:lnTo>
                  <a:pt x="86" y="45"/>
                </a:lnTo>
                <a:lnTo>
                  <a:pt x="103" y="22"/>
                </a:lnTo>
                <a:lnTo>
                  <a:pt x="112" y="0"/>
                </a:lnTo>
                <a:lnTo>
                  <a:pt x="107" y="0"/>
                </a:lnTo>
                <a:lnTo>
                  <a:pt x="73"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2" name="Freeform 296">
            <a:extLst>
              <a:ext uri="{FF2B5EF4-FFF2-40B4-BE49-F238E27FC236}">
                <a16:creationId xmlns:a16="http://schemas.microsoft.com/office/drawing/2014/main" id="{438CE2DE-C519-4374-8A7E-B924E49C04EF}"/>
              </a:ext>
            </a:extLst>
          </p:cNvPr>
          <p:cNvSpPr>
            <a:spLocks/>
          </p:cNvSpPr>
          <p:nvPr/>
        </p:nvSpPr>
        <p:spPr bwMode="auto">
          <a:xfrm>
            <a:off x="2330451" y="4308476"/>
            <a:ext cx="130175" cy="144463"/>
          </a:xfrm>
          <a:custGeom>
            <a:avLst/>
            <a:gdLst>
              <a:gd name="T0" fmla="*/ 2147483646 w 82"/>
              <a:gd name="T1" fmla="*/ 2147483646 h 91"/>
              <a:gd name="T2" fmla="*/ 2147483646 w 82"/>
              <a:gd name="T3" fmla="*/ 2147483646 h 91"/>
              <a:gd name="T4" fmla="*/ 2147483646 w 82"/>
              <a:gd name="T5" fmla="*/ 2147483646 h 91"/>
              <a:gd name="T6" fmla="*/ 2147483646 w 82"/>
              <a:gd name="T7" fmla="*/ 0 h 91"/>
              <a:gd name="T8" fmla="*/ 0 w 82"/>
              <a:gd name="T9" fmla="*/ 2147483646 h 91"/>
              <a:gd name="T10" fmla="*/ 0 w 82"/>
              <a:gd name="T11" fmla="*/ 2147483646 h 91"/>
              <a:gd name="T12" fmla="*/ 2147483646 w 82"/>
              <a:gd name="T13" fmla="*/ 2147483646 h 91"/>
              <a:gd name="T14" fmla="*/ 2147483646 w 82"/>
              <a:gd name="T15" fmla="*/ 2147483646 h 91"/>
              <a:gd name="T16" fmla="*/ 2147483646 w 82"/>
              <a:gd name="T17" fmla="*/ 2147483646 h 91"/>
              <a:gd name="T18" fmla="*/ 2147483646 w 82"/>
              <a:gd name="T19" fmla="*/ 2147483646 h 91"/>
              <a:gd name="T20" fmla="*/ 2147483646 w 82"/>
              <a:gd name="T21" fmla="*/ 2147483646 h 91"/>
              <a:gd name="T22" fmla="*/ 2147483646 w 82"/>
              <a:gd name="T23" fmla="*/ 2147483646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91"/>
              <a:gd name="T38" fmla="*/ 82 w 82"/>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91">
                <a:moveTo>
                  <a:pt x="82" y="87"/>
                </a:moveTo>
                <a:lnTo>
                  <a:pt x="65" y="49"/>
                </a:lnTo>
                <a:lnTo>
                  <a:pt x="26" y="11"/>
                </a:lnTo>
                <a:lnTo>
                  <a:pt x="5" y="0"/>
                </a:lnTo>
                <a:lnTo>
                  <a:pt x="0" y="8"/>
                </a:lnTo>
                <a:lnTo>
                  <a:pt x="0" y="19"/>
                </a:lnTo>
                <a:lnTo>
                  <a:pt x="13" y="42"/>
                </a:lnTo>
                <a:lnTo>
                  <a:pt x="30" y="68"/>
                </a:lnTo>
                <a:lnTo>
                  <a:pt x="43" y="79"/>
                </a:lnTo>
                <a:lnTo>
                  <a:pt x="60" y="91"/>
                </a:lnTo>
                <a:lnTo>
                  <a:pt x="73" y="91"/>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3" name="Freeform 297">
            <a:extLst>
              <a:ext uri="{FF2B5EF4-FFF2-40B4-BE49-F238E27FC236}">
                <a16:creationId xmlns:a16="http://schemas.microsoft.com/office/drawing/2014/main" id="{A0124E5C-8BD5-4FDA-ADD7-DE1C9E7CAFB4}"/>
              </a:ext>
            </a:extLst>
          </p:cNvPr>
          <p:cNvSpPr>
            <a:spLocks/>
          </p:cNvSpPr>
          <p:nvPr/>
        </p:nvSpPr>
        <p:spPr bwMode="auto">
          <a:xfrm>
            <a:off x="2344738" y="4291013"/>
            <a:ext cx="177800" cy="95250"/>
          </a:xfrm>
          <a:custGeom>
            <a:avLst/>
            <a:gdLst>
              <a:gd name="T0" fmla="*/ 0 w 112"/>
              <a:gd name="T1" fmla="*/ 2147483646 h 60"/>
              <a:gd name="T2" fmla="*/ 2147483646 w 112"/>
              <a:gd name="T3" fmla="*/ 2147483646 h 60"/>
              <a:gd name="T4" fmla="*/ 2147483646 w 112"/>
              <a:gd name="T5" fmla="*/ 2147483646 h 60"/>
              <a:gd name="T6" fmla="*/ 2147483646 w 112"/>
              <a:gd name="T7" fmla="*/ 2147483646 h 60"/>
              <a:gd name="T8" fmla="*/ 2147483646 w 112"/>
              <a:gd name="T9" fmla="*/ 2147483646 h 60"/>
              <a:gd name="T10" fmla="*/ 2147483646 w 112"/>
              <a:gd name="T11" fmla="*/ 2147483646 h 60"/>
              <a:gd name="T12" fmla="*/ 2147483646 w 112"/>
              <a:gd name="T13" fmla="*/ 2147483646 h 60"/>
              <a:gd name="T14" fmla="*/ 2147483646 w 112"/>
              <a:gd name="T15" fmla="*/ 2147483646 h 60"/>
              <a:gd name="T16" fmla="*/ 2147483646 w 112"/>
              <a:gd name="T17" fmla="*/ 0 h 60"/>
              <a:gd name="T18" fmla="*/ 2147483646 w 112"/>
              <a:gd name="T19" fmla="*/ 2147483646 h 60"/>
              <a:gd name="T20" fmla="*/ 0 w 112"/>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0"/>
              <a:gd name="T35" fmla="*/ 112 w 112"/>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0">
                <a:moveTo>
                  <a:pt x="0" y="11"/>
                </a:moveTo>
                <a:lnTo>
                  <a:pt x="34" y="37"/>
                </a:lnTo>
                <a:lnTo>
                  <a:pt x="86" y="56"/>
                </a:lnTo>
                <a:lnTo>
                  <a:pt x="107" y="60"/>
                </a:lnTo>
                <a:lnTo>
                  <a:pt x="112" y="53"/>
                </a:lnTo>
                <a:lnTo>
                  <a:pt x="107" y="45"/>
                </a:lnTo>
                <a:lnTo>
                  <a:pt x="86" y="26"/>
                </a:lnTo>
                <a:lnTo>
                  <a:pt x="51" y="7"/>
                </a:lnTo>
                <a:lnTo>
                  <a:pt x="17" y="0"/>
                </a:lnTo>
                <a:lnTo>
                  <a:pt x="4" y="3"/>
                </a:lnTo>
                <a:lnTo>
                  <a:pt x="0"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4" name="Freeform 298">
            <a:extLst>
              <a:ext uri="{FF2B5EF4-FFF2-40B4-BE49-F238E27FC236}">
                <a16:creationId xmlns:a16="http://schemas.microsoft.com/office/drawing/2014/main" id="{8B35FA19-5A3A-4412-9125-06E7A6755873}"/>
              </a:ext>
            </a:extLst>
          </p:cNvPr>
          <p:cNvSpPr>
            <a:spLocks/>
          </p:cNvSpPr>
          <p:nvPr/>
        </p:nvSpPr>
        <p:spPr bwMode="auto">
          <a:xfrm>
            <a:off x="2386013" y="4230689"/>
            <a:ext cx="196850" cy="60325"/>
          </a:xfrm>
          <a:custGeom>
            <a:avLst/>
            <a:gdLst>
              <a:gd name="T0" fmla="*/ 2147483646 w 124"/>
              <a:gd name="T1" fmla="*/ 2147483646 h 38"/>
              <a:gd name="T2" fmla="*/ 2147483646 w 124"/>
              <a:gd name="T3" fmla="*/ 2147483646 h 38"/>
              <a:gd name="T4" fmla="*/ 2147483646 w 124"/>
              <a:gd name="T5" fmla="*/ 0 h 38"/>
              <a:gd name="T6" fmla="*/ 0 w 124"/>
              <a:gd name="T7" fmla="*/ 2147483646 h 38"/>
              <a:gd name="T8" fmla="*/ 2147483646 w 124"/>
              <a:gd name="T9" fmla="*/ 2147483646 h 38"/>
              <a:gd name="T10" fmla="*/ 2147483646 w 124"/>
              <a:gd name="T11" fmla="*/ 2147483646 h 38"/>
              <a:gd name="T12" fmla="*/ 2147483646 w 124"/>
              <a:gd name="T13" fmla="*/ 2147483646 h 38"/>
              <a:gd name="T14" fmla="*/ 2147483646 w 124"/>
              <a:gd name="T15" fmla="*/ 2147483646 h 38"/>
              <a:gd name="T16" fmla="*/ 2147483646 w 124"/>
              <a:gd name="T17" fmla="*/ 2147483646 h 38"/>
              <a:gd name="T18" fmla="*/ 2147483646 w 124"/>
              <a:gd name="T19" fmla="*/ 2147483646 h 38"/>
              <a:gd name="T20" fmla="*/ 2147483646 w 124"/>
              <a:gd name="T21" fmla="*/ 214748364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8"/>
              <a:gd name="T35" fmla="*/ 124 w 124"/>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8">
                <a:moveTo>
                  <a:pt x="124" y="15"/>
                </a:moveTo>
                <a:lnTo>
                  <a:pt x="81" y="4"/>
                </a:lnTo>
                <a:lnTo>
                  <a:pt x="25" y="0"/>
                </a:lnTo>
                <a:lnTo>
                  <a:pt x="0" y="4"/>
                </a:lnTo>
                <a:lnTo>
                  <a:pt x="4" y="11"/>
                </a:lnTo>
                <a:lnTo>
                  <a:pt x="8" y="19"/>
                </a:lnTo>
                <a:lnTo>
                  <a:pt x="38" y="30"/>
                </a:lnTo>
                <a:lnTo>
                  <a:pt x="73" y="38"/>
                </a:lnTo>
                <a:lnTo>
                  <a:pt x="111" y="30"/>
                </a:lnTo>
                <a:lnTo>
                  <a:pt x="124" y="26"/>
                </a:lnTo>
                <a:lnTo>
                  <a:pt x="124"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5" name="Freeform 299">
            <a:extLst>
              <a:ext uri="{FF2B5EF4-FFF2-40B4-BE49-F238E27FC236}">
                <a16:creationId xmlns:a16="http://schemas.microsoft.com/office/drawing/2014/main" id="{2BA6CF0D-62AA-4D60-8411-6B33F83FC72E}"/>
              </a:ext>
            </a:extLst>
          </p:cNvPr>
          <p:cNvSpPr>
            <a:spLocks/>
          </p:cNvSpPr>
          <p:nvPr/>
        </p:nvSpPr>
        <p:spPr bwMode="auto">
          <a:xfrm>
            <a:off x="2371725" y="4267200"/>
            <a:ext cx="184150" cy="77788"/>
          </a:xfrm>
          <a:custGeom>
            <a:avLst/>
            <a:gdLst>
              <a:gd name="T0" fmla="*/ 0 w 116"/>
              <a:gd name="T1" fmla="*/ 2147483646 h 49"/>
              <a:gd name="T2" fmla="*/ 2147483646 w 116"/>
              <a:gd name="T3" fmla="*/ 2147483646 h 49"/>
              <a:gd name="T4" fmla="*/ 2147483646 w 116"/>
              <a:gd name="T5" fmla="*/ 2147483646 h 49"/>
              <a:gd name="T6" fmla="*/ 2147483646 w 116"/>
              <a:gd name="T7" fmla="*/ 2147483646 h 49"/>
              <a:gd name="T8" fmla="*/ 2147483646 w 116"/>
              <a:gd name="T9" fmla="*/ 2147483646 h 49"/>
              <a:gd name="T10" fmla="*/ 2147483646 w 116"/>
              <a:gd name="T11" fmla="*/ 2147483646 h 49"/>
              <a:gd name="T12" fmla="*/ 2147483646 w 116"/>
              <a:gd name="T13" fmla="*/ 2147483646 h 49"/>
              <a:gd name="T14" fmla="*/ 2147483646 w 116"/>
              <a:gd name="T15" fmla="*/ 0 h 49"/>
              <a:gd name="T16" fmla="*/ 2147483646 w 116"/>
              <a:gd name="T17" fmla="*/ 0 h 49"/>
              <a:gd name="T18" fmla="*/ 2147483646 w 116"/>
              <a:gd name="T19" fmla="*/ 2147483646 h 49"/>
              <a:gd name="T20" fmla="*/ 0 w 116"/>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9"/>
              <a:gd name="T35" fmla="*/ 116 w 116"/>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9">
                <a:moveTo>
                  <a:pt x="0" y="11"/>
                </a:moveTo>
                <a:lnTo>
                  <a:pt x="39" y="30"/>
                </a:lnTo>
                <a:lnTo>
                  <a:pt x="90" y="49"/>
                </a:lnTo>
                <a:lnTo>
                  <a:pt x="116" y="45"/>
                </a:lnTo>
                <a:lnTo>
                  <a:pt x="116" y="37"/>
                </a:lnTo>
                <a:lnTo>
                  <a:pt x="112" y="30"/>
                </a:lnTo>
                <a:lnTo>
                  <a:pt x="86" y="15"/>
                </a:lnTo>
                <a:lnTo>
                  <a:pt x="52" y="0"/>
                </a:lnTo>
                <a:lnTo>
                  <a:pt x="17" y="0"/>
                </a:lnTo>
                <a:lnTo>
                  <a:pt x="4" y="3"/>
                </a:lnTo>
                <a:lnTo>
                  <a:pt x="0"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6" name="Freeform 300">
            <a:extLst>
              <a:ext uri="{FF2B5EF4-FFF2-40B4-BE49-F238E27FC236}">
                <a16:creationId xmlns:a16="http://schemas.microsoft.com/office/drawing/2014/main" id="{5196FD88-7C2C-42D0-A74D-5CFE6796D2EA}"/>
              </a:ext>
            </a:extLst>
          </p:cNvPr>
          <p:cNvSpPr>
            <a:spLocks/>
          </p:cNvSpPr>
          <p:nvPr/>
        </p:nvSpPr>
        <p:spPr bwMode="auto">
          <a:xfrm>
            <a:off x="9286875" y="6149976"/>
            <a:ext cx="122238" cy="142875"/>
          </a:xfrm>
          <a:custGeom>
            <a:avLst/>
            <a:gdLst>
              <a:gd name="T0" fmla="*/ 2147483646 w 77"/>
              <a:gd name="T1" fmla="*/ 2147483646 h 90"/>
              <a:gd name="T2" fmla="*/ 2147483646 w 77"/>
              <a:gd name="T3" fmla="*/ 2147483646 h 90"/>
              <a:gd name="T4" fmla="*/ 2147483646 w 77"/>
              <a:gd name="T5" fmla="*/ 2147483646 h 90"/>
              <a:gd name="T6" fmla="*/ 2147483646 w 77"/>
              <a:gd name="T7" fmla="*/ 2147483646 h 90"/>
              <a:gd name="T8" fmla="*/ 0 w 77"/>
              <a:gd name="T9" fmla="*/ 0 h 90"/>
              <a:gd name="T10" fmla="*/ 2147483646 w 77"/>
              <a:gd name="T11" fmla="*/ 2147483646 h 90"/>
              <a:gd name="T12" fmla="*/ 2147483646 w 77"/>
              <a:gd name="T13" fmla="*/ 2147483646 h 90"/>
              <a:gd name="T14" fmla="*/ 2147483646 w 77"/>
              <a:gd name="T15" fmla="*/ 2147483646 h 90"/>
              <a:gd name="T16" fmla="*/ 2147483646 w 77"/>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0"/>
              <a:gd name="T29" fmla="*/ 77 w 7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0">
                <a:moveTo>
                  <a:pt x="68" y="90"/>
                </a:moveTo>
                <a:lnTo>
                  <a:pt x="64" y="83"/>
                </a:lnTo>
                <a:lnTo>
                  <a:pt x="25" y="45"/>
                </a:lnTo>
                <a:lnTo>
                  <a:pt x="8" y="22"/>
                </a:lnTo>
                <a:lnTo>
                  <a:pt x="0" y="0"/>
                </a:lnTo>
                <a:lnTo>
                  <a:pt x="30" y="11"/>
                </a:lnTo>
                <a:lnTo>
                  <a:pt x="51" y="34"/>
                </a:lnTo>
                <a:lnTo>
                  <a:pt x="77" y="83"/>
                </a:lnTo>
                <a:lnTo>
                  <a:pt x="68"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7" name="Freeform 301">
            <a:extLst>
              <a:ext uri="{FF2B5EF4-FFF2-40B4-BE49-F238E27FC236}">
                <a16:creationId xmlns:a16="http://schemas.microsoft.com/office/drawing/2014/main" id="{1E43AD25-DD03-49AA-ABFA-F01063E62F7A}"/>
              </a:ext>
            </a:extLst>
          </p:cNvPr>
          <p:cNvSpPr>
            <a:spLocks/>
          </p:cNvSpPr>
          <p:nvPr/>
        </p:nvSpPr>
        <p:spPr bwMode="auto">
          <a:xfrm>
            <a:off x="9355138" y="6102350"/>
            <a:ext cx="80962" cy="173038"/>
          </a:xfrm>
          <a:custGeom>
            <a:avLst/>
            <a:gdLst>
              <a:gd name="T0" fmla="*/ 2147483646 w 51"/>
              <a:gd name="T1" fmla="*/ 2147483646 h 109"/>
              <a:gd name="T2" fmla="*/ 2147483646 w 51"/>
              <a:gd name="T3" fmla="*/ 2147483646 h 109"/>
              <a:gd name="T4" fmla="*/ 0 w 51"/>
              <a:gd name="T5" fmla="*/ 2147483646 h 109"/>
              <a:gd name="T6" fmla="*/ 0 w 51"/>
              <a:gd name="T7" fmla="*/ 2147483646 h 109"/>
              <a:gd name="T8" fmla="*/ 2147483646 w 51"/>
              <a:gd name="T9" fmla="*/ 0 h 109"/>
              <a:gd name="T10" fmla="*/ 2147483646 w 51"/>
              <a:gd name="T11" fmla="*/ 0 h 109"/>
              <a:gd name="T12" fmla="*/ 2147483646 w 51"/>
              <a:gd name="T13" fmla="*/ 2147483646 h 109"/>
              <a:gd name="T14" fmla="*/ 2147483646 w 51"/>
              <a:gd name="T15" fmla="*/ 2147483646 h 109"/>
              <a:gd name="T16" fmla="*/ 2147483646 w 51"/>
              <a:gd name="T17" fmla="*/ 2147483646 h 109"/>
              <a:gd name="T18" fmla="*/ 2147483646 w 51"/>
              <a:gd name="T19" fmla="*/ 2147483646 h 109"/>
              <a:gd name="T20" fmla="*/ 2147483646 w 51"/>
              <a:gd name="T21" fmla="*/ 2147483646 h 109"/>
              <a:gd name="T22" fmla="*/ 2147483646 w 51"/>
              <a:gd name="T23" fmla="*/ 2147483646 h 109"/>
              <a:gd name="T24" fmla="*/ 2147483646 w 51"/>
              <a:gd name="T25" fmla="*/ 2147483646 h 109"/>
              <a:gd name="T26" fmla="*/ 2147483646 w 51"/>
              <a:gd name="T27" fmla="*/ 2147483646 h 1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
              <a:gd name="T43" fmla="*/ 0 h 109"/>
              <a:gd name="T44" fmla="*/ 51 w 51"/>
              <a:gd name="T45" fmla="*/ 109 h 1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 h="109">
                <a:moveTo>
                  <a:pt x="21" y="83"/>
                </a:moveTo>
                <a:lnTo>
                  <a:pt x="8" y="49"/>
                </a:lnTo>
                <a:lnTo>
                  <a:pt x="0" y="18"/>
                </a:lnTo>
                <a:lnTo>
                  <a:pt x="0" y="3"/>
                </a:lnTo>
                <a:lnTo>
                  <a:pt x="4" y="0"/>
                </a:lnTo>
                <a:lnTo>
                  <a:pt x="8" y="0"/>
                </a:lnTo>
                <a:lnTo>
                  <a:pt x="25" y="11"/>
                </a:lnTo>
                <a:lnTo>
                  <a:pt x="38" y="26"/>
                </a:lnTo>
                <a:lnTo>
                  <a:pt x="47" y="41"/>
                </a:lnTo>
                <a:lnTo>
                  <a:pt x="51" y="60"/>
                </a:lnTo>
                <a:lnTo>
                  <a:pt x="47" y="86"/>
                </a:lnTo>
                <a:lnTo>
                  <a:pt x="38" y="109"/>
                </a:lnTo>
                <a:lnTo>
                  <a:pt x="34" y="109"/>
                </a:lnTo>
                <a:lnTo>
                  <a:pt x="21"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8" name="Freeform 302">
            <a:extLst>
              <a:ext uri="{FF2B5EF4-FFF2-40B4-BE49-F238E27FC236}">
                <a16:creationId xmlns:a16="http://schemas.microsoft.com/office/drawing/2014/main" id="{554F0843-E363-4A83-9D26-FB786D3DB7EE}"/>
              </a:ext>
            </a:extLst>
          </p:cNvPr>
          <p:cNvSpPr>
            <a:spLocks/>
          </p:cNvSpPr>
          <p:nvPr/>
        </p:nvSpPr>
        <p:spPr bwMode="auto">
          <a:xfrm>
            <a:off x="9224963" y="6221414"/>
            <a:ext cx="184150" cy="90487"/>
          </a:xfrm>
          <a:custGeom>
            <a:avLst/>
            <a:gdLst>
              <a:gd name="T0" fmla="*/ 2147483646 w 116"/>
              <a:gd name="T1" fmla="*/ 2147483646 h 57"/>
              <a:gd name="T2" fmla="*/ 2147483646 w 116"/>
              <a:gd name="T3" fmla="*/ 2147483646 h 57"/>
              <a:gd name="T4" fmla="*/ 2147483646 w 116"/>
              <a:gd name="T5" fmla="*/ 2147483646 h 57"/>
              <a:gd name="T6" fmla="*/ 0 w 116"/>
              <a:gd name="T7" fmla="*/ 0 h 57"/>
              <a:gd name="T8" fmla="*/ 2147483646 w 116"/>
              <a:gd name="T9" fmla="*/ 2147483646 h 57"/>
              <a:gd name="T10" fmla="*/ 2147483646 w 116"/>
              <a:gd name="T11" fmla="*/ 2147483646 h 57"/>
              <a:gd name="T12" fmla="*/ 2147483646 w 116"/>
              <a:gd name="T13" fmla="*/ 2147483646 h 57"/>
              <a:gd name="T14" fmla="*/ 2147483646 w 116"/>
              <a:gd name="T15" fmla="*/ 2147483646 h 57"/>
              <a:gd name="T16" fmla="*/ 2147483646 w 116"/>
              <a:gd name="T17" fmla="*/ 2147483646 h 57"/>
              <a:gd name="T18" fmla="*/ 2147483646 w 116"/>
              <a:gd name="T19" fmla="*/ 214748364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57"/>
              <a:gd name="T32" fmla="*/ 116 w 11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57">
                <a:moveTo>
                  <a:pt x="116" y="45"/>
                </a:moveTo>
                <a:lnTo>
                  <a:pt x="77" y="23"/>
                </a:lnTo>
                <a:lnTo>
                  <a:pt x="26" y="4"/>
                </a:lnTo>
                <a:lnTo>
                  <a:pt x="0" y="0"/>
                </a:lnTo>
                <a:lnTo>
                  <a:pt x="4" y="19"/>
                </a:lnTo>
                <a:lnTo>
                  <a:pt x="26" y="34"/>
                </a:lnTo>
                <a:lnTo>
                  <a:pt x="60" y="49"/>
                </a:lnTo>
                <a:lnTo>
                  <a:pt x="94" y="57"/>
                </a:lnTo>
                <a:lnTo>
                  <a:pt x="112" y="49"/>
                </a:lnTo>
                <a:lnTo>
                  <a:pt x="116" y="4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9" name="Freeform 303">
            <a:extLst>
              <a:ext uri="{FF2B5EF4-FFF2-40B4-BE49-F238E27FC236}">
                <a16:creationId xmlns:a16="http://schemas.microsoft.com/office/drawing/2014/main" id="{84BDFFD4-F7C3-4371-924F-DAD094ED8AA2}"/>
              </a:ext>
            </a:extLst>
          </p:cNvPr>
          <p:cNvSpPr>
            <a:spLocks/>
          </p:cNvSpPr>
          <p:nvPr/>
        </p:nvSpPr>
        <p:spPr bwMode="auto">
          <a:xfrm>
            <a:off x="9197975" y="6299201"/>
            <a:ext cx="196850" cy="36513"/>
          </a:xfrm>
          <a:custGeom>
            <a:avLst/>
            <a:gdLst>
              <a:gd name="T0" fmla="*/ 2147483646 w 124"/>
              <a:gd name="T1" fmla="*/ 2147483646 h 23"/>
              <a:gd name="T2" fmla="*/ 2147483646 w 124"/>
              <a:gd name="T3" fmla="*/ 2147483646 h 23"/>
              <a:gd name="T4" fmla="*/ 2147483646 w 124"/>
              <a:gd name="T5" fmla="*/ 2147483646 h 23"/>
              <a:gd name="T6" fmla="*/ 2147483646 w 124"/>
              <a:gd name="T7" fmla="*/ 2147483646 h 23"/>
              <a:gd name="T8" fmla="*/ 0 w 124"/>
              <a:gd name="T9" fmla="*/ 2147483646 h 23"/>
              <a:gd name="T10" fmla="*/ 2147483646 w 124"/>
              <a:gd name="T11" fmla="*/ 0 h 23"/>
              <a:gd name="T12" fmla="*/ 2147483646 w 124"/>
              <a:gd name="T13" fmla="*/ 0 h 23"/>
              <a:gd name="T14" fmla="*/ 2147483646 w 124"/>
              <a:gd name="T15" fmla="*/ 2147483646 h 23"/>
              <a:gd name="T16" fmla="*/ 2147483646 w 124"/>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3"/>
              <a:gd name="T29" fmla="*/ 124 w 1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3">
                <a:moveTo>
                  <a:pt x="124" y="19"/>
                </a:moveTo>
                <a:lnTo>
                  <a:pt x="111" y="19"/>
                </a:lnTo>
                <a:lnTo>
                  <a:pt x="56" y="23"/>
                </a:lnTo>
                <a:lnTo>
                  <a:pt x="25" y="23"/>
                </a:lnTo>
                <a:lnTo>
                  <a:pt x="0" y="15"/>
                </a:lnTo>
                <a:lnTo>
                  <a:pt x="25" y="0"/>
                </a:lnTo>
                <a:lnTo>
                  <a:pt x="60" y="0"/>
                </a:lnTo>
                <a:lnTo>
                  <a:pt x="120" y="8"/>
                </a:lnTo>
                <a:lnTo>
                  <a:pt x="124" y="19"/>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0" name="Freeform 304">
            <a:extLst>
              <a:ext uri="{FF2B5EF4-FFF2-40B4-BE49-F238E27FC236}">
                <a16:creationId xmlns:a16="http://schemas.microsoft.com/office/drawing/2014/main" id="{621635F3-E137-4BE1-9144-966E9C44BBC4}"/>
              </a:ext>
            </a:extLst>
          </p:cNvPr>
          <p:cNvSpPr>
            <a:spLocks/>
          </p:cNvSpPr>
          <p:nvPr/>
        </p:nvSpPr>
        <p:spPr bwMode="auto">
          <a:xfrm>
            <a:off x="9190039" y="6329364"/>
            <a:ext cx="204787" cy="66675"/>
          </a:xfrm>
          <a:custGeom>
            <a:avLst/>
            <a:gdLst>
              <a:gd name="T0" fmla="*/ 2147483646 w 129"/>
              <a:gd name="T1" fmla="*/ 2147483646 h 42"/>
              <a:gd name="T2" fmla="*/ 2147483646 w 129"/>
              <a:gd name="T3" fmla="*/ 2147483646 h 42"/>
              <a:gd name="T4" fmla="*/ 0 w 129"/>
              <a:gd name="T5" fmla="*/ 2147483646 h 42"/>
              <a:gd name="T6" fmla="*/ 0 w 129"/>
              <a:gd name="T7" fmla="*/ 2147483646 h 42"/>
              <a:gd name="T8" fmla="*/ 2147483646 w 129"/>
              <a:gd name="T9" fmla="*/ 2147483646 h 42"/>
              <a:gd name="T10" fmla="*/ 2147483646 w 129"/>
              <a:gd name="T11" fmla="*/ 2147483646 h 42"/>
              <a:gd name="T12" fmla="*/ 2147483646 w 129"/>
              <a:gd name="T13" fmla="*/ 2147483646 h 42"/>
              <a:gd name="T14" fmla="*/ 2147483646 w 129"/>
              <a:gd name="T15" fmla="*/ 2147483646 h 42"/>
              <a:gd name="T16" fmla="*/ 2147483646 w 129"/>
              <a:gd name="T17" fmla="*/ 2147483646 h 42"/>
              <a:gd name="T18" fmla="*/ 2147483646 w 129"/>
              <a:gd name="T19" fmla="*/ 0 h 42"/>
              <a:gd name="T20" fmla="*/ 2147483646 w 129"/>
              <a:gd name="T21" fmla="*/ 0 h 42"/>
              <a:gd name="T22" fmla="*/ 2147483646 w 129"/>
              <a:gd name="T23" fmla="*/ 2147483646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42"/>
              <a:gd name="T38" fmla="*/ 129 w 12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42">
                <a:moveTo>
                  <a:pt x="91" y="4"/>
                </a:moveTo>
                <a:lnTo>
                  <a:pt x="18" y="19"/>
                </a:lnTo>
                <a:lnTo>
                  <a:pt x="0" y="27"/>
                </a:lnTo>
                <a:lnTo>
                  <a:pt x="0" y="34"/>
                </a:lnTo>
                <a:lnTo>
                  <a:pt x="5" y="38"/>
                </a:lnTo>
                <a:lnTo>
                  <a:pt x="22" y="42"/>
                </a:lnTo>
                <a:lnTo>
                  <a:pt x="48" y="42"/>
                </a:lnTo>
                <a:lnTo>
                  <a:pt x="69" y="42"/>
                </a:lnTo>
                <a:lnTo>
                  <a:pt x="86" y="38"/>
                </a:lnTo>
                <a:lnTo>
                  <a:pt x="129" y="0"/>
                </a:lnTo>
                <a:lnTo>
                  <a:pt x="125" y="0"/>
                </a:lnTo>
                <a:lnTo>
                  <a:pt x="91"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1" name="Freeform 305">
            <a:extLst>
              <a:ext uri="{FF2B5EF4-FFF2-40B4-BE49-F238E27FC236}">
                <a16:creationId xmlns:a16="http://schemas.microsoft.com/office/drawing/2014/main" id="{34F206DA-D79C-4153-88A6-4DD3C47D357B}"/>
              </a:ext>
            </a:extLst>
          </p:cNvPr>
          <p:cNvSpPr>
            <a:spLocks/>
          </p:cNvSpPr>
          <p:nvPr/>
        </p:nvSpPr>
        <p:spPr bwMode="auto">
          <a:xfrm>
            <a:off x="9409114" y="6083301"/>
            <a:ext cx="47625" cy="174625"/>
          </a:xfrm>
          <a:custGeom>
            <a:avLst/>
            <a:gdLst>
              <a:gd name="T0" fmla="*/ 2147483646 w 30"/>
              <a:gd name="T1" fmla="*/ 2147483646 h 110"/>
              <a:gd name="T2" fmla="*/ 2147483646 w 30"/>
              <a:gd name="T3" fmla="*/ 2147483646 h 110"/>
              <a:gd name="T4" fmla="*/ 0 w 30"/>
              <a:gd name="T5" fmla="*/ 2147483646 h 110"/>
              <a:gd name="T6" fmla="*/ 2147483646 w 30"/>
              <a:gd name="T7" fmla="*/ 2147483646 h 110"/>
              <a:gd name="T8" fmla="*/ 2147483646 w 30"/>
              <a:gd name="T9" fmla="*/ 0 h 110"/>
              <a:gd name="T10" fmla="*/ 2147483646 w 30"/>
              <a:gd name="T11" fmla="*/ 2147483646 h 110"/>
              <a:gd name="T12" fmla="*/ 2147483646 w 30"/>
              <a:gd name="T13" fmla="*/ 2147483646 h 110"/>
              <a:gd name="T14" fmla="*/ 2147483646 w 30"/>
              <a:gd name="T15" fmla="*/ 2147483646 h 110"/>
              <a:gd name="T16" fmla="*/ 2147483646 w 30"/>
              <a:gd name="T17" fmla="*/ 214748364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13" y="110"/>
                </a:moveTo>
                <a:lnTo>
                  <a:pt x="13" y="98"/>
                </a:lnTo>
                <a:lnTo>
                  <a:pt x="0" y="49"/>
                </a:lnTo>
                <a:lnTo>
                  <a:pt x="4" y="23"/>
                </a:lnTo>
                <a:lnTo>
                  <a:pt x="8" y="0"/>
                </a:lnTo>
                <a:lnTo>
                  <a:pt x="26" y="23"/>
                </a:lnTo>
                <a:lnTo>
                  <a:pt x="30" y="49"/>
                </a:lnTo>
                <a:lnTo>
                  <a:pt x="21" y="110"/>
                </a:lnTo>
                <a:lnTo>
                  <a:pt x="13" y="11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2" name="Freeform 306">
            <a:extLst>
              <a:ext uri="{FF2B5EF4-FFF2-40B4-BE49-F238E27FC236}">
                <a16:creationId xmlns:a16="http://schemas.microsoft.com/office/drawing/2014/main" id="{72D4A5EE-59CC-4369-B01A-A1B50688CADD}"/>
              </a:ext>
            </a:extLst>
          </p:cNvPr>
          <p:cNvSpPr>
            <a:spLocks/>
          </p:cNvSpPr>
          <p:nvPr/>
        </p:nvSpPr>
        <p:spPr bwMode="auto">
          <a:xfrm>
            <a:off x="9442450" y="6083301"/>
            <a:ext cx="76200" cy="168275"/>
          </a:xfrm>
          <a:custGeom>
            <a:avLst/>
            <a:gdLst>
              <a:gd name="T0" fmla="*/ 2147483646 w 48"/>
              <a:gd name="T1" fmla="*/ 2147483646 h 106"/>
              <a:gd name="T2" fmla="*/ 2147483646 w 48"/>
              <a:gd name="T3" fmla="*/ 2147483646 h 106"/>
              <a:gd name="T4" fmla="*/ 2147483646 w 48"/>
              <a:gd name="T5" fmla="*/ 2147483646 h 106"/>
              <a:gd name="T6" fmla="*/ 2147483646 w 48"/>
              <a:gd name="T7" fmla="*/ 2147483646 h 106"/>
              <a:gd name="T8" fmla="*/ 2147483646 w 48"/>
              <a:gd name="T9" fmla="*/ 2147483646 h 106"/>
              <a:gd name="T10" fmla="*/ 2147483646 w 48"/>
              <a:gd name="T11" fmla="*/ 2147483646 h 106"/>
              <a:gd name="T12" fmla="*/ 2147483646 w 48"/>
              <a:gd name="T13" fmla="*/ 0 h 106"/>
              <a:gd name="T14" fmla="*/ 2147483646 w 48"/>
              <a:gd name="T15" fmla="*/ 2147483646 h 106"/>
              <a:gd name="T16" fmla="*/ 2147483646 w 48"/>
              <a:gd name="T17" fmla="*/ 2147483646 h 106"/>
              <a:gd name="T18" fmla="*/ 0 w 48"/>
              <a:gd name="T19" fmla="*/ 2147483646 h 106"/>
              <a:gd name="T20" fmla="*/ 2147483646 w 48"/>
              <a:gd name="T21" fmla="*/ 2147483646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106"/>
              <a:gd name="T35" fmla="*/ 48 w 48"/>
              <a:gd name="T36" fmla="*/ 106 h 1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106">
                <a:moveTo>
                  <a:pt x="5" y="106"/>
                </a:moveTo>
                <a:lnTo>
                  <a:pt x="18" y="98"/>
                </a:lnTo>
                <a:lnTo>
                  <a:pt x="35" y="68"/>
                </a:lnTo>
                <a:lnTo>
                  <a:pt x="43" y="53"/>
                </a:lnTo>
                <a:lnTo>
                  <a:pt x="48" y="38"/>
                </a:lnTo>
                <a:lnTo>
                  <a:pt x="48" y="19"/>
                </a:lnTo>
                <a:lnTo>
                  <a:pt x="39" y="0"/>
                </a:lnTo>
                <a:lnTo>
                  <a:pt x="22" y="19"/>
                </a:lnTo>
                <a:lnTo>
                  <a:pt x="9" y="61"/>
                </a:lnTo>
                <a:lnTo>
                  <a:pt x="0" y="98"/>
                </a:lnTo>
                <a:lnTo>
                  <a:pt x="5" y="10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3" name="Freeform 307">
            <a:extLst>
              <a:ext uri="{FF2B5EF4-FFF2-40B4-BE49-F238E27FC236}">
                <a16:creationId xmlns:a16="http://schemas.microsoft.com/office/drawing/2014/main" id="{19EAC340-60F5-436B-96D5-B279AEF81B3C}"/>
              </a:ext>
            </a:extLst>
          </p:cNvPr>
          <p:cNvSpPr>
            <a:spLocks/>
          </p:cNvSpPr>
          <p:nvPr/>
        </p:nvSpPr>
        <p:spPr bwMode="auto">
          <a:xfrm>
            <a:off x="9293225" y="6342064"/>
            <a:ext cx="109538" cy="149225"/>
          </a:xfrm>
          <a:custGeom>
            <a:avLst/>
            <a:gdLst>
              <a:gd name="T0" fmla="*/ 2147483646 w 69"/>
              <a:gd name="T1" fmla="*/ 0 h 94"/>
              <a:gd name="T2" fmla="*/ 2147483646 w 69"/>
              <a:gd name="T3" fmla="*/ 2147483646 h 94"/>
              <a:gd name="T4" fmla="*/ 2147483646 w 69"/>
              <a:gd name="T5" fmla="*/ 2147483646 h 94"/>
              <a:gd name="T6" fmla="*/ 2147483646 w 69"/>
              <a:gd name="T7" fmla="*/ 2147483646 h 94"/>
              <a:gd name="T8" fmla="*/ 2147483646 w 69"/>
              <a:gd name="T9" fmla="*/ 2147483646 h 94"/>
              <a:gd name="T10" fmla="*/ 0 w 69"/>
              <a:gd name="T11" fmla="*/ 2147483646 h 94"/>
              <a:gd name="T12" fmla="*/ 2147483646 w 69"/>
              <a:gd name="T13" fmla="*/ 2147483646 h 94"/>
              <a:gd name="T14" fmla="*/ 2147483646 w 69"/>
              <a:gd name="T15" fmla="*/ 2147483646 h 94"/>
              <a:gd name="T16" fmla="*/ 2147483646 w 69"/>
              <a:gd name="T17" fmla="*/ 2147483646 h 94"/>
              <a:gd name="T18" fmla="*/ 2147483646 w 6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4"/>
              <a:gd name="T32" fmla="*/ 69 w 6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4">
                <a:moveTo>
                  <a:pt x="69" y="0"/>
                </a:moveTo>
                <a:lnTo>
                  <a:pt x="51" y="3"/>
                </a:lnTo>
                <a:lnTo>
                  <a:pt x="26" y="30"/>
                </a:lnTo>
                <a:lnTo>
                  <a:pt x="13" y="41"/>
                </a:lnTo>
                <a:lnTo>
                  <a:pt x="4" y="56"/>
                </a:lnTo>
                <a:lnTo>
                  <a:pt x="0" y="75"/>
                </a:lnTo>
                <a:lnTo>
                  <a:pt x="4" y="94"/>
                </a:lnTo>
                <a:lnTo>
                  <a:pt x="26" y="79"/>
                </a:lnTo>
                <a:lnTo>
                  <a:pt x="64" y="3"/>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4" name="Freeform 308">
            <a:extLst>
              <a:ext uri="{FF2B5EF4-FFF2-40B4-BE49-F238E27FC236}">
                <a16:creationId xmlns:a16="http://schemas.microsoft.com/office/drawing/2014/main" id="{03325681-7D93-4922-B3A2-AB8A27E8EA82}"/>
              </a:ext>
            </a:extLst>
          </p:cNvPr>
          <p:cNvSpPr>
            <a:spLocks/>
          </p:cNvSpPr>
          <p:nvPr/>
        </p:nvSpPr>
        <p:spPr bwMode="auto">
          <a:xfrm>
            <a:off x="9388475" y="6238875"/>
            <a:ext cx="88900" cy="120650"/>
          </a:xfrm>
          <a:custGeom>
            <a:avLst/>
            <a:gdLst>
              <a:gd name="T0" fmla="*/ 2147483646 w 56"/>
              <a:gd name="T1" fmla="*/ 2147483646 h 76"/>
              <a:gd name="T2" fmla="*/ 2147483646 w 56"/>
              <a:gd name="T3" fmla="*/ 2147483646 h 76"/>
              <a:gd name="T4" fmla="*/ 2147483646 w 56"/>
              <a:gd name="T5" fmla="*/ 2147483646 h 76"/>
              <a:gd name="T6" fmla="*/ 2147483646 w 56"/>
              <a:gd name="T7" fmla="*/ 0 h 76"/>
              <a:gd name="T8" fmla="*/ 2147483646 w 56"/>
              <a:gd name="T9" fmla="*/ 0 h 76"/>
              <a:gd name="T10" fmla="*/ 2147483646 w 56"/>
              <a:gd name="T11" fmla="*/ 2147483646 h 76"/>
              <a:gd name="T12" fmla="*/ 2147483646 w 56"/>
              <a:gd name="T13" fmla="*/ 2147483646 h 76"/>
              <a:gd name="T14" fmla="*/ 2147483646 w 56"/>
              <a:gd name="T15" fmla="*/ 2147483646 h 76"/>
              <a:gd name="T16" fmla="*/ 2147483646 w 56"/>
              <a:gd name="T17" fmla="*/ 2147483646 h 76"/>
              <a:gd name="T18" fmla="*/ 0 w 56"/>
              <a:gd name="T19" fmla="*/ 2147483646 h 76"/>
              <a:gd name="T20" fmla="*/ 0 w 56"/>
              <a:gd name="T21" fmla="*/ 2147483646 h 76"/>
              <a:gd name="T22" fmla="*/ 2147483646 w 56"/>
              <a:gd name="T23" fmla="*/ 2147483646 h 76"/>
              <a:gd name="T24" fmla="*/ 2147483646 w 56"/>
              <a:gd name="T25" fmla="*/ 2147483646 h 76"/>
              <a:gd name="T26" fmla="*/ 2147483646 w 56"/>
              <a:gd name="T27" fmla="*/ 2147483646 h 76"/>
              <a:gd name="T28" fmla="*/ 2147483646 w 56"/>
              <a:gd name="T29" fmla="*/ 2147483646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76"/>
              <a:gd name="T47" fmla="*/ 56 w 5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76">
                <a:moveTo>
                  <a:pt x="47" y="46"/>
                </a:moveTo>
                <a:lnTo>
                  <a:pt x="56" y="16"/>
                </a:lnTo>
                <a:lnTo>
                  <a:pt x="56" y="4"/>
                </a:lnTo>
                <a:lnTo>
                  <a:pt x="52" y="0"/>
                </a:lnTo>
                <a:lnTo>
                  <a:pt x="43" y="0"/>
                </a:lnTo>
                <a:lnTo>
                  <a:pt x="34" y="4"/>
                </a:lnTo>
                <a:lnTo>
                  <a:pt x="21" y="16"/>
                </a:lnTo>
                <a:lnTo>
                  <a:pt x="13" y="31"/>
                </a:lnTo>
                <a:lnTo>
                  <a:pt x="4" y="46"/>
                </a:lnTo>
                <a:lnTo>
                  <a:pt x="0" y="61"/>
                </a:lnTo>
                <a:lnTo>
                  <a:pt x="0" y="68"/>
                </a:lnTo>
                <a:lnTo>
                  <a:pt x="4" y="76"/>
                </a:lnTo>
                <a:lnTo>
                  <a:pt x="13" y="76"/>
                </a:lnTo>
                <a:lnTo>
                  <a:pt x="21" y="68"/>
                </a:lnTo>
                <a:lnTo>
                  <a:pt x="47" y="46"/>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5" name="Freeform 309">
            <a:extLst>
              <a:ext uri="{FF2B5EF4-FFF2-40B4-BE49-F238E27FC236}">
                <a16:creationId xmlns:a16="http://schemas.microsoft.com/office/drawing/2014/main" id="{0281C0AC-0E5B-4CAD-89B4-B6DF6BCD9E7D}"/>
              </a:ext>
            </a:extLst>
          </p:cNvPr>
          <p:cNvSpPr>
            <a:spLocks/>
          </p:cNvSpPr>
          <p:nvPr/>
        </p:nvSpPr>
        <p:spPr bwMode="auto">
          <a:xfrm>
            <a:off x="9471026" y="6143625"/>
            <a:ext cx="80963" cy="101600"/>
          </a:xfrm>
          <a:custGeom>
            <a:avLst/>
            <a:gdLst>
              <a:gd name="T0" fmla="*/ 0 w 51"/>
              <a:gd name="T1" fmla="*/ 2147483646 h 64"/>
              <a:gd name="T2" fmla="*/ 0 w 51"/>
              <a:gd name="T3" fmla="*/ 2147483646 h 64"/>
              <a:gd name="T4" fmla="*/ 2147483646 w 51"/>
              <a:gd name="T5" fmla="*/ 2147483646 h 64"/>
              <a:gd name="T6" fmla="*/ 2147483646 w 51"/>
              <a:gd name="T7" fmla="*/ 2147483646 h 64"/>
              <a:gd name="T8" fmla="*/ 2147483646 w 51"/>
              <a:gd name="T9" fmla="*/ 2147483646 h 64"/>
              <a:gd name="T10" fmla="*/ 2147483646 w 51"/>
              <a:gd name="T11" fmla="*/ 2147483646 h 64"/>
              <a:gd name="T12" fmla="*/ 2147483646 w 51"/>
              <a:gd name="T13" fmla="*/ 2147483646 h 64"/>
              <a:gd name="T14" fmla="*/ 2147483646 w 51"/>
              <a:gd name="T15" fmla="*/ 2147483646 h 64"/>
              <a:gd name="T16" fmla="*/ 2147483646 w 51"/>
              <a:gd name="T17" fmla="*/ 0 h 64"/>
              <a:gd name="T18" fmla="*/ 2147483646 w 51"/>
              <a:gd name="T19" fmla="*/ 0 h 64"/>
              <a:gd name="T20" fmla="*/ 2147483646 w 51"/>
              <a:gd name="T21" fmla="*/ 2147483646 h 64"/>
              <a:gd name="T22" fmla="*/ 0 w 51"/>
              <a:gd name="T23" fmla="*/ 2147483646 h 64"/>
              <a:gd name="T24" fmla="*/ 0 w 51"/>
              <a:gd name="T25" fmla="*/ 2147483646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64"/>
              <a:gd name="T41" fmla="*/ 51 w 51"/>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64">
                <a:moveTo>
                  <a:pt x="0" y="60"/>
                </a:moveTo>
                <a:lnTo>
                  <a:pt x="0" y="60"/>
                </a:lnTo>
                <a:lnTo>
                  <a:pt x="4" y="64"/>
                </a:lnTo>
                <a:lnTo>
                  <a:pt x="21" y="60"/>
                </a:lnTo>
                <a:lnTo>
                  <a:pt x="34" y="49"/>
                </a:lnTo>
                <a:lnTo>
                  <a:pt x="42" y="38"/>
                </a:lnTo>
                <a:lnTo>
                  <a:pt x="47" y="26"/>
                </a:lnTo>
                <a:lnTo>
                  <a:pt x="51" y="11"/>
                </a:lnTo>
                <a:lnTo>
                  <a:pt x="51" y="0"/>
                </a:lnTo>
                <a:lnTo>
                  <a:pt x="47" y="0"/>
                </a:lnTo>
                <a:lnTo>
                  <a:pt x="17" y="26"/>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6" name="Freeform 310">
            <a:extLst>
              <a:ext uri="{FF2B5EF4-FFF2-40B4-BE49-F238E27FC236}">
                <a16:creationId xmlns:a16="http://schemas.microsoft.com/office/drawing/2014/main" id="{A747F584-5817-4C24-8EFE-50CFA7ECCAFB}"/>
              </a:ext>
            </a:extLst>
          </p:cNvPr>
          <p:cNvSpPr>
            <a:spLocks/>
          </p:cNvSpPr>
          <p:nvPr/>
        </p:nvSpPr>
        <p:spPr bwMode="auto">
          <a:xfrm>
            <a:off x="9415464" y="6323013"/>
            <a:ext cx="14287" cy="19050"/>
          </a:xfrm>
          <a:custGeom>
            <a:avLst/>
            <a:gdLst>
              <a:gd name="T0" fmla="*/ 2147483646 w 9"/>
              <a:gd name="T1" fmla="*/ 2147483646 h 12"/>
              <a:gd name="T2" fmla="*/ 2147483646 w 9"/>
              <a:gd name="T3" fmla="*/ 0 h 12"/>
              <a:gd name="T4" fmla="*/ 0 w 9"/>
              <a:gd name="T5" fmla="*/ 2147483646 h 12"/>
              <a:gd name="T6" fmla="*/ 0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4" y="0"/>
                </a:lnTo>
                <a:lnTo>
                  <a:pt x="0" y="4"/>
                </a:lnTo>
                <a:lnTo>
                  <a:pt x="0"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7" name="Freeform 311">
            <a:extLst>
              <a:ext uri="{FF2B5EF4-FFF2-40B4-BE49-F238E27FC236}">
                <a16:creationId xmlns:a16="http://schemas.microsoft.com/office/drawing/2014/main" id="{824333DC-7A36-4A27-833E-849E51BA0591}"/>
              </a:ext>
            </a:extLst>
          </p:cNvPr>
          <p:cNvSpPr>
            <a:spLocks/>
          </p:cNvSpPr>
          <p:nvPr/>
        </p:nvSpPr>
        <p:spPr bwMode="auto">
          <a:xfrm>
            <a:off x="9394825" y="6323013"/>
            <a:ext cx="14288"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9" y="0"/>
                </a:lnTo>
                <a:lnTo>
                  <a:pt x="0" y="8"/>
                </a:lnTo>
                <a:lnTo>
                  <a:pt x="5"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8" name="Freeform 312">
            <a:extLst>
              <a:ext uri="{FF2B5EF4-FFF2-40B4-BE49-F238E27FC236}">
                <a16:creationId xmlns:a16="http://schemas.microsoft.com/office/drawing/2014/main" id="{2555AAAA-CC72-45AB-92AB-45FAA3E9163E}"/>
              </a:ext>
            </a:extLst>
          </p:cNvPr>
          <p:cNvSpPr>
            <a:spLocks/>
          </p:cNvSpPr>
          <p:nvPr/>
        </p:nvSpPr>
        <p:spPr bwMode="auto">
          <a:xfrm>
            <a:off x="9436100" y="6305551"/>
            <a:ext cx="6350" cy="17463"/>
          </a:xfrm>
          <a:custGeom>
            <a:avLst/>
            <a:gdLst>
              <a:gd name="T0" fmla="*/ 2147483646 w 4"/>
              <a:gd name="T1" fmla="*/ 2147483646 h 11"/>
              <a:gd name="T2" fmla="*/ 2147483646 w 4"/>
              <a:gd name="T3" fmla="*/ 0 h 11"/>
              <a:gd name="T4" fmla="*/ 0 w 4"/>
              <a:gd name="T5" fmla="*/ 2147483646 h 11"/>
              <a:gd name="T6" fmla="*/ 0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4" y="0"/>
                </a:lnTo>
                <a:lnTo>
                  <a:pt x="0" y="4"/>
                </a:lnTo>
                <a:lnTo>
                  <a:pt x="0" y="11"/>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9" name="Freeform 313">
            <a:extLst>
              <a:ext uri="{FF2B5EF4-FFF2-40B4-BE49-F238E27FC236}">
                <a16:creationId xmlns:a16="http://schemas.microsoft.com/office/drawing/2014/main" id="{96CEF86F-3DFA-483A-917A-EB05CC6968A9}"/>
              </a:ext>
            </a:extLst>
          </p:cNvPr>
          <p:cNvSpPr>
            <a:spLocks/>
          </p:cNvSpPr>
          <p:nvPr/>
        </p:nvSpPr>
        <p:spPr bwMode="auto">
          <a:xfrm>
            <a:off x="9409113" y="6299200"/>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4"/>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0" name="Freeform 314">
            <a:extLst>
              <a:ext uri="{FF2B5EF4-FFF2-40B4-BE49-F238E27FC236}">
                <a16:creationId xmlns:a16="http://schemas.microsoft.com/office/drawing/2014/main" id="{73264750-4D4C-496C-AE4E-4A0089ABB3A1}"/>
              </a:ext>
            </a:extLst>
          </p:cNvPr>
          <p:cNvSpPr>
            <a:spLocks/>
          </p:cNvSpPr>
          <p:nvPr/>
        </p:nvSpPr>
        <p:spPr bwMode="auto">
          <a:xfrm>
            <a:off x="9450388" y="6288088"/>
            <a:ext cx="6350" cy="17462"/>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3"/>
                </a:moveTo>
                <a:lnTo>
                  <a:pt x="0" y="0"/>
                </a:lnTo>
                <a:lnTo>
                  <a:pt x="0" y="3"/>
                </a:lnTo>
                <a:lnTo>
                  <a:pt x="4" y="11"/>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1" name="Freeform 315">
            <a:extLst>
              <a:ext uri="{FF2B5EF4-FFF2-40B4-BE49-F238E27FC236}">
                <a16:creationId xmlns:a16="http://schemas.microsoft.com/office/drawing/2014/main" id="{B998D06D-8690-45E6-9BA5-51D5F37AF193}"/>
              </a:ext>
            </a:extLst>
          </p:cNvPr>
          <p:cNvSpPr>
            <a:spLocks/>
          </p:cNvSpPr>
          <p:nvPr/>
        </p:nvSpPr>
        <p:spPr bwMode="auto">
          <a:xfrm>
            <a:off x="9415464" y="6275388"/>
            <a:ext cx="14287" cy="17462"/>
          </a:xfrm>
          <a:custGeom>
            <a:avLst/>
            <a:gdLst>
              <a:gd name="T0" fmla="*/ 2147483646 w 9"/>
              <a:gd name="T1" fmla="*/ 2147483646 h 11"/>
              <a:gd name="T2" fmla="*/ 2147483646 w 9"/>
              <a:gd name="T3" fmla="*/ 0 h 11"/>
              <a:gd name="T4" fmla="*/ 0 w 9"/>
              <a:gd name="T5" fmla="*/ 2147483646 h 11"/>
              <a:gd name="T6" fmla="*/ 2147483646 w 9"/>
              <a:gd name="T7" fmla="*/ 2147483646 h 11"/>
              <a:gd name="T8" fmla="*/ 2147483646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9" y="4"/>
                </a:moveTo>
                <a:lnTo>
                  <a:pt x="4" y="0"/>
                </a:lnTo>
                <a:lnTo>
                  <a:pt x="0" y="8"/>
                </a:lnTo>
                <a:lnTo>
                  <a:pt x="9" y="11"/>
                </a:lnTo>
                <a:lnTo>
                  <a:pt x="9"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2" name="Freeform 316">
            <a:extLst>
              <a:ext uri="{FF2B5EF4-FFF2-40B4-BE49-F238E27FC236}">
                <a16:creationId xmlns:a16="http://schemas.microsoft.com/office/drawing/2014/main" id="{95776634-5BF5-4238-97A2-0984F5792160}"/>
              </a:ext>
            </a:extLst>
          </p:cNvPr>
          <p:cNvSpPr>
            <a:spLocks/>
          </p:cNvSpPr>
          <p:nvPr/>
        </p:nvSpPr>
        <p:spPr bwMode="auto">
          <a:xfrm>
            <a:off x="9450389" y="6269038"/>
            <a:ext cx="20637" cy="6350"/>
          </a:xfrm>
          <a:custGeom>
            <a:avLst/>
            <a:gdLst>
              <a:gd name="T0" fmla="*/ 2147483646 w 13"/>
              <a:gd name="T1" fmla="*/ 2147483646 h 4"/>
              <a:gd name="T2" fmla="*/ 2147483646 w 13"/>
              <a:gd name="T3" fmla="*/ 0 h 4"/>
              <a:gd name="T4" fmla="*/ 2147483646 w 13"/>
              <a:gd name="T5" fmla="*/ 0 h 4"/>
              <a:gd name="T6" fmla="*/ 0 w 13"/>
              <a:gd name="T7" fmla="*/ 2147483646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8" y="4"/>
                </a:moveTo>
                <a:lnTo>
                  <a:pt x="13" y="0"/>
                </a:lnTo>
                <a:lnTo>
                  <a:pt x="4" y="0"/>
                </a:lnTo>
                <a:lnTo>
                  <a:pt x="0" y="4"/>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3" name="Freeform 317">
            <a:extLst>
              <a:ext uri="{FF2B5EF4-FFF2-40B4-BE49-F238E27FC236}">
                <a16:creationId xmlns:a16="http://schemas.microsoft.com/office/drawing/2014/main" id="{8832B5F4-852C-475F-9A08-8B04545166CF}"/>
              </a:ext>
            </a:extLst>
          </p:cNvPr>
          <p:cNvSpPr>
            <a:spLocks/>
          </p:cNvSpPr>
          <p:nvPr/>
        </p:nvSpPr>
        <p:spPr bwMode="auto">
          <a:xfrm>
            <a:off x="9450388" y="6245225"/>
            <a:ext cx="12700" cy="19050"/>
          </a:xfrm>
          <a:custGeom>
            <a:avLst/>
            <a:gdLst>
              <a:gd name="T0" fmla="*/ 2147483646 w 8"/>
              <a:gd name="T1" fmla="*/ 2147483646 h 12"/>
              <a:gd name="T2" fmla="*/ 2147483646 w 8"/>
              <a:gd name="T3" fmla="*/ 0 h 12"/>
              <a:gd name="T4" fmla="*/ 0 w 8"/>
              <a:gd name="T5" fmla="*/ 2147483646 h 12"/>
              <a:gd name="T6" fmla="*/ 0 w 8"/>
              <a:gd name="T7" fmla="*/ 2147483646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4"/>
                </a:moveTo>
                <a:lnTo>
                  <a:pt x="4" y="0"/>
                </a:lnTo>
                <a:lnTo>
                  <a:pt x="0" y="4"/>
                </a:lnTo>
                <a:lnTo>
                  <a:pt x="0" y="12"/>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4" name="Freeform 318">
            <a:extLst>
              <a:ext uri="{FF2B5EF4-FFF2-40B4-BE49-F238E27FC236}">
                <a16:creationId xmlns:a16="http://schemas.microsoft.com/office/drawing/2014/main" id="{6A917B74-5E31-430B-A155-35323612A48C}"/>
              </a:ext>
            </a:extLst>
          </p:cNvPr>
          <p:cNvSpPr>
            <a:spLocks/>
          </p:cNvSpPr>
          <p:nvPr/>
        </p:nvSpPr>
        <p:spPr bwMode="auto">
          <a:xfrm>
            <a:off x="9429750" y="6264276"/>
            <a:ext cx="12700" cy="11113"/>
          </a:xfrm>
          <a:custGeom>
            <a:avLst/>
            <a:gdLst>
              <a:gd name="T0" fmla="*/ 2147483646 w 8"/>
              <a:gd name="T1" fmla="*/ 2147483646 h 7"/>
              <a:gd name="T2" fmla="*/ 2147483646 w 8"/>
              <a:gd name="T3" fmla="*/ 0 h 7"/>
              <a:gd name="T4" fmla="*/ 0 w 8"/>
              <a:gd name="T5" fmla="*/ 0 h 7"/>
              <a:gd name="T6" fmla="*/ 0 w 8"/>
              <a:gd name="T7" fmla="*/ 2147483646 h 7"/>
              <a:gd name="T8" fmla="*/ 2147483646 w 8"/>
              <a:gd name="T9" fmla="*/ 214748364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3"/>
                </a:moveTo>
                <a:lnTo>
                  <a:pt x="8" y="0"/>
                </a:lnTo>
                <a:lnTo>
                  <a:pt x="0" y="0"/>
                </a:lnTo>
                <a:lnTo>
                  <a:pt x="0" y="7"/>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5" name="Freeform 319">
            <a:extLst>
              <a:ext uri="{FF2B5EF4-FFF2-40B4-BE49-F238E27FC236}">
                <a16:creationId xmlns:a16="http://schemas.microsoft.com/office/drawing/2014/main" id="{DDE83BF2-658B-4F54-8523-ED256195F5EA}"/>
              </a:ext>
            </a:extLst>
          </p:cNvPr>
          <p:cNvSpPr>
            <a:spLocks/>
          </p:cNvSpPr>
          <p:nvPr/>
        </p:nvSpPr>
        <p:spPr bwMode="auto">
          <a:xfrm>
            <a:off x="9367839" y="6353176"/>
            <a:ext cx="47625" cy="174625"/>
          </a:xfrm>
          <a:custGeom>
            <a:avLst/>
            <a:gdLst>
              <a:gd name="T0" fmla="*/ 2147483646 w 30"/>
              <a:gd name="T1" fmla="*/ 0 h 110"/>
              <a:gd name="T2" fmla="*/ 2147483646 w 30"/>
              <a:gd name="T3" fmla="*/ 2147483646 h 110"/>
              <a:gd name="T4" fmla="*/ 2147483646 w 30"/>
              <a:gd name="T5" fmla="*/ 2147483646 h 110"/>
              <a:gd name="T6" fmla="*/ 2147483646 w 30"/>
              <a:gd name="T7" fmla="*/ 2147483646 h 110"/>
              <a:gd name="T8" fmla="*/ 2147483646 w 30"/>
              <a:gd name="T9" fmla="*/ 2147483646 h 110"/>
              <a:gd name="T10" fmla="*/ 2147483646 w 30"/>
              <a:gd name="T11" fmla="*/ 2147483646 h 110"/>
              <a:gd name="T12" fmla="*/ 0 w 30"/>
              <a:gd name="T13" fmla="*/ 2147483646 h 110"/>
              <a:gd name="T14" fmla="*/ 2147483646 w 30"/>
              <a:gd name="T15" fmla="*/ 0 h 110"/>
              <a:gd name="T16" fmla="*/ 2147483646 w 30"/>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30" y="0"/>
                </a:moveTo>
                <a:lnTo>
                  <a:pt x="26" y="12"/>
                </a:lnTo>
                <a:lnTo>
                  <a:pt x="30" y="64"/>
                </a:lnTo>
                <a:lnTo>
                  <a:pt x="30" y="87"/>
                </a:lnTo>
                <a:lnTo>
                  <a:pt x="17" y="110"/>
                </a:lnTo>
                <a:lnTo>
                  <a:pt x="4" y="87"/>
                </a:lnTo>
                <a:lnTo>
                  <a:pt x="0" y="57"/>
                </a:lnTo>
                <a:lnTo>
                  <a:pt x="17" y="0"/>
                </a:lnTo>
                <a:lnTo>
                  <a:pt x="3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6" name="Freeform 320">
            <a:extLst>
              <a:ext uri="{FF2B5EF4-FFF2-40B4-BE49-F238E27FC236}">
                <a16:creationId xmlns:a16="http://schemas.microsoft.com/office/drawing/2014/main" id="{9236A1BA-2B8F-4CFD-A9BE-78E8AD58FD82}"/>
              </a:ext>
            </a:extLst>
          </p:cNvPr>
          <p:cNvSpPr>
            <a:spLocks/>
          </p:cNvSpPr>
          <p:nvPr/>
        </p:nvSpPr>
        <p:spPr bwMode="auto">
          <a:xfrm>
            <a:off x="9477375" y="61610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2147483646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7" y="15"/>
                </a:moveTo>
                <a:lnTo>
                  <a:pt x="8" y="49"/>
                </a:lnTo>
                <a:lnTo>
                  <a:pt x="0" y="61"/>
                </a:lnTo>
                <a:lnTo>
                  <a:pt x="4" y="68"/>
                </a:lnTo>
                <a:lnTo>
                  <a:pt x="26" y="68"/>
                </a:lnTo>
                <a:lnTo>
                  <a:pt x="47" y="65"/>
                </a:lnTo>
                <a:lnTo>
                  <a:pt x="69" y="57"/>
                </a:lnTo>
                <a:lnTo>
                  <a:pt x="86" y="46"/>
                </a:lnTo>
                <a:lnTo>
                  <a:pt x="103" y="27"/>
                </a:lnTo>
                <a:lnTo>
                  <a:pt x="112" y="4"/>
                </a:lnTo>
                <a:lnTo>
                  <a:pt x="107" y="0"/>
                </a:lnTo>
                <a:lnTo>
                  <a:pt x="77"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7" name="Freeform 321">
            <a:extLst>
              <a:ext uri="{FF2B5EF4-FFF2-40B4-BE49-F238E27FC236}">
                <a16:creationId xmlns:a16="http://schemas.microsoft.com/office/drawing/2014/main" id="{7033262F-4A05-4713-BDF0-F1792C366823}"/>
              </a:ext>
            </a:extLst>
          </p:cNvPr>
          <p:cNvSpPr>
            <a:spLocks/>
          </p:cNvSpPr>
          <p:nvPr/>
        </p:nvSpPr>
        <p:spPr bwMode="auto">
          <a:xfrm>
            <a:off x="9415464" y="6342064"/>
            <a:ext cx="130175" cy="142875"/>
          </a:xfrm>
          <a:custGeom>
            <a:avLst/>
            <a:gdLst>
              <a:gd name="T0" fmla="*/ 2147483646 w 82"/>
              <a:gd name="T1" fmla="*/ 2147483646 h 90"/>
              <a:gd name="T2" fmla="*/ 2147483646 w 82"/>
              <a:gd name="T3" fmla="*/ 2147483646 h 90"/>
              <a:gd name="T4" fmla="*/ 2147483646 w 82"/>
              <a:gd name="T5" fmla="*/ 2147483646 h 90"/>
              <a:gd name="T6" fmla="*/ 2147483646 w 82"/>
              <a:gd name="T7" fmla="*/ 0 h 90"/>
              <a:gd name="T8" fmla="*/ 0 w 82"/>
              <a:gd name="T9" fmla="*/ 2147483646 h 90"/>
              <a:gd name="T10" fmla="*/ 2147483646 w 82"/>
              <a:gd name="T11" fmla="*/ 2147483646 h 90"/>
              <a:gd name="T12" fmla="*/ 2147483646 w 82"/>
              <a:gd name="T13" fmla="*/ 2147483646 h 90"/>
              <a:gd name="T14" fmla="*/ 2147483646 w 82"/>
              <a:gd name="T15" fmla="*/ 2147483646 h 90"/>
              <a:gd name="T16" fmla="*/ 2147483646 w 82"/>
              <a:gd name="T17" fmla="*/ 2147483646 h 90"/>
              <a:gd name="T18" fmla="*/ 2147483646 w 82"/>
              <a:gd name="T19" fmla="*/ 2147483646 h 90"/>
              <a:gd name="T20" fmla="*/ 2147483646 w 82"/>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
              <a:gd name="T34" fmla="*/ 0 h 90"/>
              <a:gd name="T35" fmla="*/ 82 w 82"/>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 h="90">
                <a:moveTo>
                  <a:pt x="82" y="87"/>
                </a:moveTo>
                <a:lnTo>
                  <a:pt x="65" y="49"/>
                </a:lnTo>
                <a:lnTo>
                  <a:pt x="26" y="11"/>
                </a:lnTo>
                <a:lnTo>
                  <a:pt x="4" y="0"/>
                </a:lnTo>
                <a:lnTo>
                  <a:pt x="0" y="19"/>
                </a:lnTo>
                <a:lnTo>
                  <a:pt x="13" y="41"/>
                </a:lnTo>
                <a:lnTo>
                  <a:pt x="30" y="68"/>
                </a:lnTo>
                <a:lnTo>
                  <a:pt x="47" y="79"/>
                </a:lnTo>
                <a:lnTo>
                  <a:pt x="65" y="87"/>
                </a:lnTo>
                <a:lnTo>
                  <a:pt x="77" y="90"/>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8" name="Freeform 322">
            <a:extLst>
              <a:ext uri="{FF2B5EF4-FFF2-40B4-BE49-F238E27FC236}">
                <a16:creationId xmlns:a16="http://schemas.microsoft.com/office/drawing/2014/main" id="{08180000-3317-44C0-9830-972480FCBAEC}"/>
              </a:ext>
            </a:extLst>
          </p:cNvPr>
          <p:cNvSpPr>
            <a:spLocks/>
          </p:cNvSpPr>
          <p:nvPr/>
        </p:nvSpPr>
        <p:spPr bwMode="auto">
          <a:xfrm>
            <a:off x="9429751" y="6323014"/>
            <a:ext cx="176213" cy="96837"/>
          </a:xfrm>
          <a:custGeom>
            <a:avLst/>
            <a:gdLst>
              <a:gd name="T0" fmla="*/ 0 w 111"/>
              <a:gd name="T1" fmla="*/ 2147483646 h 61"/>
              <a:gd name="T2" fmla="*/ 2147483646 w 111"/>
              <a:gd name="T3" fmla="*/ 2147483646 h 61"/>
              <a:gd name="T4" fmla="*/ 2147483646 w 111"/>
              <a:gd name="T5" fmla="*/ 2147483646 h 61"/>
              <a:gd name="T6" fmla="*/ 2147483646 w 111"/>
              <a:gd name="T7" fmla="*/ 2147483646 h 61"/>
              <a:gd name="T8" fmla="*/ 2147483646 w 111"/>
              <a:gd name="T9" fmla="*/ 2147483646 h 61"/>
              <a:gd name="T10" fmla="*/ 2147483646 w 111"/>
              <a:gd name="T11" fmla="*/ 2147483646 h 61"/>
              <a:gd name="T12" fmla="*/ 2147483646 w 111"/>
              <a:gd name="T13" fmla="*/ 2147483646 h 61"/>
              <a:gd name="T14" fmla="*/ 2147483646 w 111"/>
              <a:gd name="T15" fmla="*/ 2147483646 h 61"/>
              <a:gd name="T16" fmla="*/ 2147483646 w 111"/>
              <a:gd name="T17" fmla="*/ 0 h 61"/>
              <a:gd name="T18" fmla="*/ 2147483646 w 111"/>
              <a:gd name="T19" fmla="*/ 2147483646 h 61"/>
              <a:gd name="T20" fmla="*/ 0 w 111"/>
              <a:gd name="T21" fmla="*/ 2147483646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
              <a:gd name="T34" fmla="*/ 0 h 61"/>
              <a:gd name="T35" fmla="*/ 111 w 111"/>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 h="61">
                <a:moveTo>
                  <a:pt x="0" y="12"/>
                </a:moveTo>
                <a:lnTo>
                  <a:pt x="34" y="38"/>
                </a:lnTo>
                <a:lnTo>
                  <a:pt x="86" y="57"/>
                </a:lnTo>
                <a:lnTo>
                  <a:pt x="107" y="61"/>
                </a:lnTo>
                <a:lnTo>
                  <a:pt x="111" y="53"/>
                </a:lnTo>
                <a:lnTo>
                  <a:pt x="107" y="46"/>
                </a:lnTo>
                <a:lnTo>
                  <a:pt x="86" y="27"/>
                </a:lnTo>
                <a:lnTo>
                  <a:pt x="51" y="8"/>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9" name="Freeform 323">
            <a:extLst>
              <a:ext uri="{FF2B5EF4-FFF2-40B4-BE49-F238E27FC236}">
                <a16:creationId xmlns:a16="http://schemas.microsoft.com/office/drawing/2014/main" id="{CDABD26C-F155-4292-A69D-767F4AC50330}"/>
              </a:ext>
            </a:extLst>
          </p:cNvPr>
          <p:cNvSpPr>
            <a:spLocks/>
          </p:cNvSpPr>
          <p:nvPr/>
        </p:nvSpPr>
        <p:spPr bwMode="auto">
          <a:xfrm>
            <a:off x="9471025" y="6264275"/>
            <a:ext cx="196850" cy="58738"/>
          </a:xfrm>
          <a:custGeom>
            <a:avLst/>
            <a:gdLst>
              <a:gd name="T0" fmla="*/ 2147483646 w 124"/>
              <a:gd name="T1" fmla="*/ 2147483646 h 37"/>
              <a:gd name="T2" fmla="*/ 2147483646 w 124"/>
              <a:gd name="T3" fmla="*/ 2147483646 h 37"/>
              <a:gd name="T4" fmla="*/ 2147483646 w 124"/>
              <a:gd name="T5" fmla="*/ 0 h 37"/>
              <a:gd name="T6" fmla="*/ 0 w 124"/>
              <a:gd name="T7" fmla="*/ 2147483646 h 37"/>
              <a:gd name="T8" fmla="*/ 2147483646 w 124"/>
              <a:gd name="T9" fmla="*/ 2147483646 h 37"/>
              <a:gd name="T10" fmla="*/ 2147483646 w 124"/>
              <a:gd name="T11" fmla="*/ 2147483646 h 37"/>
              <a:gd name="T12" fmla="*/ 2147483646 w 124"/>
              <a:gd name="T13" fmla="*/ 2147483646 h 37"/>
              <a:gd name="T14" fmla="*/ 2147483646 w 124"/>
              <a:gd name="T15" fmla="*/ 2147483646 h 37"/>
              <a:gd name="T16" fmla="*/ 2147483646 w 124"/>
              <a:gd name="T17" fmla="*/ 2147483646 h 37"/>
              <a:gd name="T18" fmla="*/ 2147483646 w 124"/>
              <a:gd name="T19" fmla="*/ 2147483646 h 37"/>
              <a:gd name="T20" fmla="*/ 2147483646 w 124"/>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7"/>
              <a:gd name="T35" fmla="*/ 124 w 12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7">
                <a:moveTo>
                  <a:pt x="124" y="18"/>
                </a:moveTo>
                <a:lnTo>
                  <a:pt x="81" y="3"/>
                </a:lnTo>
                <a:lnTo>
                  <a:pt x="25" y="0"/>
                </a:lnTo>
                <a:lnTo>
                  <a:pt x="0" y="3"/>
                </a:lnTo>
                <a:lnTo>
                  <a:pt x="4" y="11"/>
                </a:lnTo>
                <a:lnTo>
                  <a:pt x="8" y="18"/>
                </a:lnTo>
                <a:lnTo>
                  <a:pt x="38" y="30"/>
                </a:lnTo>
                <a:lnTo>
                  <a:pt x="73" y="37"/>
                </a:lnTo>
                <a:lnTo>
                  <a:pt x="111" y="34"/>
                </a:lnTo>
                <a:lnTo>
                  <a:pt x="124" y="26"/>
                </a:lnTo>
                <a:lnTo>
                  <a:pt x="124" y="1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0" name="Freeform 324">
            <a:extLst>
              <a:ext uri="{FF2B5EF4-FFF2-40B4-BE49-F238E27FC236}">
                <a16:creationId xmlns:a16="http://schemas.microsoft.com/office/drawing/2014/main" id="{2D8C1B91-CB91-4F13-8961-26545AF16CF0}"/>
              </a:ext>
            </a:extLst>
          </p:cNvPr>
          <p:cNvSpPr>
            <a:spLocks/>
          </p:cNvSpPr>
          <p:nvPr/>
        </p:nvSpPr>
        <p:spPr bwMode="auto">
          <a:xfrm>
            <a:off x="9456738" y="6299201"/>
            <a:ext cx="184150" cy="73025"/>
          </a:xfrm>
          <a:custGeom>
            <a:avLst/>
            <a:gdLst>
              <a:gd name="T0" fmla="*/ 0 w 116"/>
              <a:gd name="T1" fmla="*/ 2147483646 h 46"/>
              <a:gd name="T2" fmla="*/ 2147483646 w 116"/>
              <a:gd name="T3" fmla="*/ 2147483646 h 46"/>
              <a:gd name="T4" fmla="*/ 2147483646 w 116"/>
              <a:gd name="T5" fmla="*/ 2147483646 h 46"/>
              <a:gd name="T6" fmla="*/ 2147483646 w 116"/>
              <a:gd name="T7" fmla="*/ 2147483646 h 46"/>
              <a:gd name="T8" fmla="*/ 2147483646 w 116"/>
              <a:gd name="T9" fmla="*/ 2147483646 h 46"/>
              <a:gd name="T10" fmla="*/ 2147483646 w 116"/>
              <a:gd name="T11" fmla="*/ 2147483646 h 46"/>
              <a:gd name="T12" fmla="*/ 2147483646 w 116"/>
              <a:gd name="T13" fmla="*/ 2147483646 h 46"/>
              <a:gd name="T14" fmla="*/ 2147483646 w 116"/>
              <a:gd name="T15" fmla="*/ 0 h 46"/>
              <a:gd name="T16" fmla="*/ 2147483646 w 116"/>
              <a:gd name="T17" fmla="*/ 0 h 46"/>
              <a:gd name="T18" fmla="*/ 2147483646 w 116"/>
              <a:gd name="T19" fmla="*/ 2147483646 h 46"/>
              <a:gd name="T20" fmla="*/ 0 w 116"/>
              <a:gd name="T21" fmla="*/ 2147483646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6"/>
              <a:gd name="T35" fmla="*/ 116 w 116"/>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6">
                <a:moveTo>
                  <a:pt x="0" y="12"/>
                </a:moveTo>
                <a:lnTo>
                  <a:pt x="39" y="30"/>
                </a:lnTo>
                <a:lnTo>
                  <a:pt x="90" y="46"/>
                </a:lnTo>
                <a:lnTo>
                  <a:pt x="116" y="46"/>
                </a:lnTo>
                <a:lnTo>
                  <a:pt x="116" y="42"/>
                </a:lnTo>
                <a:lnTo>
                  <a:pt x="112" y="30"/>
                </a:lnTo>
                <a:lnTo>
                  <a:pt x="86" y="15"/>
                </a:lnTo>
                <a:lnTo>
                  <a:pt x="51" y="0"/>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1" name="Freeform 325">
            <a:extLst>
              <a:ext uri="{FF2B5EF4-FFF2-40B4-BE49-F238E27FC236}">
                <a16:creationId xmlns:a16="http://schemas.microsoft.com/office/drawing/2014/main" id="{4AE31E01-20D9-4D18-A8A9-36EBC0424E7A}"/>
              </a:ext>
            </a:extLst>
          </p:cNvPr>
          <p:cNvSpPr>
            <a:spLocks/>
          </p:cNvSpPr>
          <p:nvPr/>
        </p:nvSpPr>
        <p:spPr bwMode="auto">
          <a:xfrm>
            <a:off x="3613150" y="6269038"/>
            <a:ext cx="217488" cy="49212"/>
          </a:xfrm>
          <a:custGeom>
            <a:avLst/>
            <a:gdLst>
              <a:gd name="T0" fmla="*/ 0 w 137"/>
              <a:gd name="T1" fmla="*/ 2147483646 h 31"/>
              <a:gd name="T2" fmla="*/ 2147483646 w 137"/>
              <a:gd name="T3" fmla="*/ 2147483646 h 31"/>
              <a:gd name="T4" fmla="*/ 2147483646 w 137"/>
              <a:gd name="T5" fmla="*/ 0 h 31"/>
              <a:gd name="T6" fmla="*/ 2147483646 w 137"/>
              <a:gd name="T7" fmla="*/ 2147483646 h 31"/>
              <a:gd name="T8" fmla="*/ 2147483646 w 137"/>
              <a:gd name="T9" fmla="*/ 2147483646 h 31"/>
              <a:gd name="T10" fmla="*/ 2147483646 w 137"/>
              <a:gd name="T11" fmla="*/ 2147483646 h 31"/>
              <a:gd name="T12" fmla="*/ 2147483646 w 137"/>
              <a:gd name="T13" fmla="*/ 2147483646 h 31"/>
              <a:gd name="T14" fmla="*/ 0 w 137"/>
              <a:gd name="T15" fmla="*/ 2147483646 h 31"/>
              <a:gd name="T16" fmla="*/ 0 w 137"/>
              <a:gd name="T17" fmla="*/ 2147483646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
              <a:gd name="T28" fmla="*/ 0 h 31"/>
              <a:gd name="T29" fmla="*/ 137 w 13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 h="31">
                <a:moveTo>
                  <a:pt x="0" y="4"/>
                </a:moveTo>
                <a:lnTo>
                  <a:pt x="13" y="4"/>
                </a:lnTo>
                <a:lnTo>
                  <a:pt x="77" y="0"/>
                </a:lnTo>
                <a:lnTo>
                  <a:pt x="112" y="4"/>
                </a:lnTo>
                <a:lnTo>
                  <a:pt x="137" y="15"/>
                </a:lnTo>
                <a:lnTo>
                  <a:pt x="107" y="31"/>
                </a:lnTo>
                <a:lnTo>
                  <a:pt x="69" y="31"/>
                </a:lnTo>
                <a:lnTo>
                  <a:pt x="0" y="15"/>
                </a:lnTo>
                <a:lnTo>
                  <a:pt x="0" y="4"/>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2" name="Freeform 326">
            <a:extLst>
              <a:ext uri="{FF2B5EF4-FFF2-40B4-BE49-F238E27FC236}">
                <a16:creationId xmlns:a16="http://schemas.microsoft.com/office/drawing/2014/main" id="{3B12E9F7-23A0-42D8-9D5E-7AC5610D6DC6}"/>
              </a:ext>
            </a:extLst>
          </p:cNvPr>
          <p:cNvSpPr>
            <a:spLocks/>
          </p:cNvSpPr>
          <p:nvPr/>
        </p:nvSpPr>
        <p:spPr bwMode="auto">
          <a:xfrm>
            <a:off x="3619500" y="6292850"/>
            <a:ext cx="204788" cy="103188"/>
          </a:xfrm>
          <a:custGeom>
            <a:avLst/>
            <a:gdLst>
              <a:gd name="T0" fmla="*/ 2147483646 w 129"/>
              <a:gd name="T1" fmla="*/ 2147483646 h 65"/>
              <a:gd name="T2" fmla="*/ 2147483646 w 129"/>
              <a:gd name="T3" fmla="*/ 2147483646 h 65"/>
              <a:gd name="T4" fmla="*/ 2147483646 w 129"/>
              <a:gd name="T5" fmla="*/ 2147483646 h 65"/>
              <a:gd name="T6" fmla="*/ 2147483646 w 129"/>
              <a:gd name="T7" fmla="*/ 2147483646 h 65"/>
              <a:gd name="T8" fmla="*/ 2147483646 w 129"/>
              <a:gd name="T9" fmla="*/ 2147483646 h 65"/>
              <a:gd name="T10" fmla="*/ 2147483646 w 129"/>
              <a:gd name="T11" fmla="*/ 2147483646 h 65"/>
              <a:gd name="T12" fmla="*/ 2147483646 w 129"/>
              <a:gd name="T13" fmla="*/ 2147483646 h 65"/>
              <a:gd name="T14" fmla="*/ 2147483646 w 129"/>
              <a:gd name="T15" fmla="*/ 2147483646 h 65"/>
              <a:gd name="T16" fmla="*/ 2147483646 w 129"/>
              <a:gd name="T17" fmla="*/ 2147483646 h 65"/>
              <a:gd name="T18" fmla="*/ 0 w 129"/>
              <a:gd name="T19" fmla="*/ 2147483646 h 65"/>
              <a:gd name="T20" fmla="*/ 0 w 129"/>
              <a:gd name="T21" fmla="*/ 0 h 65"/>
              <a:gd name="T22" fmla="*/ 2147483646 w 129"/>
              <a:gd name="T23" fmla="*/ 2147483646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65"/>
              <a:gd name="T38" fmla="*/ 129 w 129"/>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65">
                <a:moveTo>
                  <a:pt x="39" y="12"/>
                </a:moveTo>
                <a:lnTo>
                  <a:pt x="116" y="42"/>
                </a:lnTo>
                <a:lnTo>
                  <a:pt x="129" y="53"/>
                </a:lnTo>
                <a:lnTo>
                  <a:pt x="125" y="65"/>
                </a:lnTo>
                <a:lnTo>
                  <a:pt x="103" y="65"/>
                </a:lnTo>
                <a:lnTo>
                  <a:pt x="77" y="61"/>
                </a:lnTo>
                <a:lnTo>
                  <a:pt x="56" y="57"/>
                </a:lnTo>
                <a:lnTo>
                  <a:pt x="35" y="50"/>
                </a:lnTo>
                <a:lnTo>
                  <a:pt x="13" y="27"/>
                </a:lnTo>
                <a:lnTo>
                  <a:pt x="0" y="4"/>
                </a:lnTo>
                <a:lnTo>
                  <a:pt x="0" y="0"/>
                </a:lnTo>
                <a:lnTo>
                  <a:pt x="39"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3" name="Freeform 327">
            <a:extLst>
              <a:ext uri="{FF2B5EF4-FFF2-40B4-BE49-F238E27FC236}">
                <a16:creationId xmlns:a16="http://schemas.microsoft.com/office/drawing/2014/main" id="{AA265E3A-0FB2-4B03-A94D-649353868913}"/>
              </a:ext>
            </a:extLst>
          </p:cNvPr>
          <p:cNvSpPr>
            <a:spLocks/>
          </p:cNvSpPr>
          <p:nvPr/>
        </p:nvSpPr>
        <p:spPr bwMode="auto">
          <a:xfrm>
            <a:off x="3606800" y="6184900"/>
            <a:ext cx="203200" cy="96838"/>
          </a:xfrm>
          <a:custGeom>
            <a:avLst/>
            <a:gdLst>
              <a:gd name="T0" fmla="*/ 2147483646 w 128"/>
              <a:gd name="T1" fmla="*/ 2147483646 h 61"/>
              <a:gd name="T2" fmla="*/ 2147483646 w 128"/>
              <a:gd name="T3" fmla="*/ 2147483646 h 61"/>
              <a:gd name="T4" fmla="*/ 2147483646 w 128"/>
              <a:gd name="T5" fmla="*/ 2147483646 h 61"/>
              <a:gd name="T6" fmla="*/ 2147483646 w 128"/>
              <a:gd name="T7" fmla="*/ 2147483646 h 61"/>
              <a:gd name="T8" fmla="*/ 2147483646 w 128"/>
              <a:gd name="T9" fmla="*/ 2147483646 h 61"/>
              <a:gd name="T10" fmla="*/ 2147483646 w 128"/>
              <a:gd name="T11" fmla="*/ 0 h 61"/>
              <a:gd name="T12" fmla="*/ 2147483646 w 128"/>
              <a:gd name="T13" fmla="*/ 0 h 61"/>
              <a:gd name="T14" fmla="*/ 2147483646 w 128"/>
              <a:gd name="T15" fmla="*/ 2147483646 h 61"/>
              <a:gd name="T16" fmla="*/ 2147483646 w 128"/>
              <a:gd name="T17" fmla="*/ 2147483646 h 61"/>
              <a:gd name="T18" fmla="*/ 2147483646 w 128"/>
              <a:gd name="T19" fmla="*/ 2147483646 h 61"/>
              <a:gd name="T20" fmla="*/ 2147483646 w 128"/>
              <a:gd name="T21" fmla="*/ 2147483646 h 61"/>
              <a:gd name="T22" fmla="*/ 0 w 128"/>
              <a:gd name="T23" fmla="*/ 2147483646 h 61"/>
              <a:gd name="T24" fmla="*/ 2147483646 w 128"/>
              <a:gd name="T25" fmla="*/ 2147483646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61"/>
              <a:gd name="T41" fmla="*/ 128 w 128"/>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61">
                <a:moveTo>
                  <a:pt x="4" y="61"/>
                </a:moveTo>
                <a:lnTo>
                  <a:pt x="51" y="53"/>
                </a:lnTo>
                <a:lnTo>
                  <a:pt x="107" y="23"/>
                </a:lnTo>
                <a:lnTo>
                  <a:pt x="128" y="8"/>
                </a:lnTo>
                <a:lnTo>
                  <a:pt x="124" y="4"/>
                </a:lnTo>
                <a:lnTo>
                  <a:pt x="120" y="0"/>
                </a:lnTo>
                <a:lnTo>
                  <a:pt x="107" y="0"/>
                </a:lnTo>
                <a:lnTo>
                  <a:pt x="73" y="4"/>
                </a:lnTo>
                <a:lnTo>
                  <a:pt x="34" y="16"/>
                </a:lnTo>
                <a:lnTo>
                  <a:pt x="21" y="27"/>
                </a:lnTo>
                <a:lnTo>
                  <a:pt x="4" y="38"/>
                </a:lnTo>
                <a:lnTo>
                  <a:pt x="0" y="53"/>
                </a:lnTo>
                <a:lnTo>
                  <a:pt x="4"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4" name="Freeform 328">
            <a:extLst>
              <a:ext uri="{FF2B5EF4-FFF2-40B4-BE49-F238E27FC236}">
                <a16:creationId xmlns:a16="http://schemas.microsoft.com/office/drawing/2014/main" id="{6801F34E-5CA3-4079-86D7-6FD8FEC787F2}"/>
              </a:ext>
            </a:extLst>
          </p:cNvPr>
          <p:cNvSpPr>
            <a:spLocks/>
          </p:cNvSpPr>
          <p:nvPr/>
        </p:nvSpPr>
        <p:spPr bwMode="auto">
          <a:xfrm>
            <a:off x="3586164" y="6102351"/>
            <a:ext cx="149225" cy="155575"/>
          </a:xfrm>
          <a:custGeom>
            <a:avLst/>
            <a:gdLst>
              <a:gd name="T0" fmla="*/ 0 w 94"/>
              <a:gd name="T1" fmla="*/ 2147483646 h 98"/>
              <a:gd name="T2" fmla="*/ 2147483646 w 94"/>
              <a:gd name="T3" fmla="*/ 2147483646 h 98"/>
              <a:gd name="T4" fmla="*/ 2147483646 w 94"/>
              <a:gd name="T5" fmla="*/ 2147483646 h 98"/>
              <a:gd name="T6" fmla="*/ 2147483646 w 94"/>
              <a:gd name="T7" fmla="*/ 2147483646 h 98"/>
              <a:gd name="T8" fmla="*/ 2147483646 w 94"/>
              <a:gd name="T9" fmla="*/ 0 h 98"/>
              <a:gd name="T10" fmla="*/ 2147483646 w 94"/>
              <a:gd name="T11" fmla="*/ 2147483646 h 98"/>
              <a:gd name="T12" fmla="*/ 2147483646 w 94"/>
              <a:gd name="T13" fmla="*/ 2147483646 h 98"/>
              <a:gd name="T14" fmla="*/ 2147483646 w 94"/>
              <a:gd name="T15" fmla="*/ 2147483646 h 98"/>
              <a:gd name="T16" fmla="*/ 0 w 94"/>
              <a:gd name="T17" fmla="*/ 214748364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98"/>
              <a:gd name="T29" fmla="*/ 94 w 94"/>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98">
                <a:moveTo>
                  <a:pt x="0" y="90"/>
                </a:moveTo>
                <a:lnTo>
                  <a:pt x="8" y="83"/>
                </a:lnTo>
                <a:lnTo>
                  <a:pt x="47" y="34"/>
                </a:lnTo>
                <a:lnTo>
                  <a:pt x="68" y="15"/>
                </a:lnTo>
                <a:lnTo>
                  <a:pt x="94" y="0"/>
                </a:lnTo>
                <a:lnTo>
                  <a:pt x="86" y="30"/>
                </a:lnTo>
                <a:lnTo>
                  <a:pt x="64" y="56"/>
                </a:lnTo>
                <a:lnTo>
                  <a:pt x="8" y="98"/>
                </a:lnTo>
                <a:lnTo>
                  <a:pt x="0"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5" name="Freeform 329">
            <a:extLst>
              <a:ext uri="{FF2B5EF4-FFF2-40B4-BE49-F238E27FC236}">
                <a16:creationId xmlns:a16="http://schemas.microsoft.com/office/drawing/2014/main" id="{92A0BB05-DF04-4C7A-A942-7C5A472D375F}"/>
              </a:ext>
            </a:extLst>
          </p:cNvPr>
          <p:cNvSpPr>
            <a:spLocks/>
          </p:cNvSpPr>
          <p:nvPr/>
        </p:nvSpPr>
        <p:spPr bwMode="auto">
          <a:xfrm>
            <a:off x="3571875" y="6059489"/>
            <a:ext cx="122238" cy="185737"/>
          </a:xfrm>
          <a:custGeom>
            <a:avLst/>
            <a:gdLst>
              <a:gd name="T0" fmla="*/ 2147483646 w 77"/>
              <a:gd name="T1" fmla="*/ 2147483646 h 117"/>
              <a:gd name="T2" fmla="*/ 2147483646 w 77"/>
              <a:gd name="T3" fmla="*/ 2147483646 h 117"/>
              <a:gd name="T4" fmla="*/ 2147483646 w 77"/>
              <a:gd name="T5" fmla="*/ 2147483646 h 117"/>
              <a:gd name="T6" fmla="*/ 2147483646 w 77"/>
              <a:gd name="T7" fmla="*/ 0 h 117"/>
              <a:gd name="T8" fmla="*/ 2147483646 w 77"/>
              <a:gd name="T9" fmla="*/ 0 h 117"/>
              <a:gd name="T10" fmla="*/ 2147483646 w 77"/>
              <a:gd name="T11" fmla="*/ 2147483646 h 117"/>
              <a:gd name="T12" fmla="*/ 2147483646 w 77"/>
              <a:gd name="T13" fmla="*/ 2147483646 h 117"/>
              <a:gd name="T14" fmla="*/ 2147483646 w 77"/>
              <a:gd name="T15" fmla="*/ 2147483646 h 117"/>
              <a:gd name="T16" fmla="*/ 2147483646 w 77"/>
              <a:gd name="T17" fmla="*/ 2147483646 h 117"/>
              <a:gd name="T18" fmla="*/ 0 w 77"/>
              <a:gd name="T19" fmla="*/ 2147483646 h 117"/>
              <a:gd name="T20" fmla="*/ 2147483646 w 77"/>
              <a:gd name="T21" fmla="*/ 2147483646 h 117"/>
              <a:gd name="T22" fmla="*/ 2147483646 w 77"/>
              <a:gd name="T23" fmla="*/ 2147483646 h 117"/>
              <a:gd name="T24" fmla="*/ 2147483646 w 77"/>
              <a:gd name="T25" fmla="*/ 2147483646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117"/>
              <a:gd name="T41" fmla="*/ 77 w 77"/>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117">
                <a:moveTo>
                  <a:pt x="30" y="87"/>
                </a:moveTo>
                <a:lnTo>
                  <a:pt x="73" y="23"/>
                </a:lnTo>
                <a:lnTo>
                  <a:pt x="77" y="4"/>
                </a:lnTo>
                <a:lnTo>
                  <a:pt x="73" y="0"/>
                </a:lnTo>
                <a:lnTo>
                  <a:pt x="65" y="0"/>
                </a:lnTo>
                <a:lnTo>
                  <a:pt x="43" y="8"/>
                </a:lnTo>
                <a:lnTo>
                  <a:pt x="30" y="27"/>
                </a:lnTo>
                <a:lnTo>
                  <a:pt x="13" y="42"/>
                </a:lnTo>
                <a:lnTo>
                  <a:pt x="4" y="61"/>
                </a:lnTo>
                <a:lnTo>
                  <a:pt x="0" y="87"/>
                </a:lnTo>
                <a:lnTo>
                  <a:pt x="4" y="117"/>
                </a:lnTo>
                <a:lnTo>
                  <a:pt x="9" y="117"/>
                </a:lnTo>
                <a:lnTo>
                  <a:pt x="30"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6" name="Freeform 330">
            <a:extLst>
              <a:ext uri="{FF2B5EF4-FFF2-40B4-BE49-F238E27FC236}">
                <a16:creationId xmlns:a16="http://schemas.microsoft.com/office/drawing/2014/main" id="{9ED743EA-7330-466C-BAAD-055DA2DBB5F7}"/>
              </a:ext>
            </a:extLst>
          </p:cNvPr>
          <p:cNvSpPr>
            <a:spLocks/>
          </p:cNvSpPr>
          <p:nvPr/>
        </p:nvSpPr>
        <p:spPr bwMode="auto">
          <a:xfrm>
            <a:off x="3619500" y="6323013"/>
            <a:ext cx="177800" cy="120650"/>
          </a:xfrm>
          <a:custGeom>
            <a:avLst/>
            <a:gdLst>
              <a:gd name="T0" fmla="*/ 2147483646 w 112"/>
              <a:gd name="T1" fmla="*/ 0 h 76"/>
              <a:gd name="T2" fmla="*/ 2147483646 w 112"/>
              <a:gd name="T3" fmla="*/ 2147483646 h 76"/>
              <a:gd name="T4" fmla="*/ 2147483646 w 112"/>
              <a:gd name="T5" fmla="*/ 2147483646 h 76"/>
              <a:gd name="T6" fmla="*/ 2147483646 w 112"/>
              <a:gd name="T7" fmla="*/ 2147483646 h 76"/>
              <a:gd name="T8" fmla="*/ 2147483646 w 112"/>
              <a:gd name="T9" fmla="*/ 2147483646 h 76"/>
              <a:gd name="T10" fmla="*/ 2147483646 w 112"/>
              <a:gd name="T11" fmla="*/ 2147483646 h 76"/>
              <a:gd name="T12" fmla="*/ 2147483646 w 112"/>
              <a:gd name="T13" fmla="*/ 2147483646 h 76"/>
              <a:gd name="T14" fmla="*/ 0 w 112"/>
              <a:gd name="T15" fmla="*/ 2147483646 h 76"/>
              <a:gd name="T16" fmla="*/ 2147483646 w 112"/>
              <a:gd name="T17" fmla="*/ 0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76"/>
              <a:gd name="T29" fmla="*/ 112 w 112"/>
              <a:gd name="T30" fmla="*/ 76 h 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76">
                <a:moveTo>
                  <a:pt x="4" y="0"/>
                </a:moveTo>
                <a:lnTo>
                  <a:pt x="13" y="8"/>
                </a:lnTo>
                <a:lnTo>
                  <a:pt x="69" y="34"/>
                </a:lnTo>
                <a:lnTo>
                  <a:pt x="90" y="53"/>
                </a:lnTo>
                <a:lnTo>
                  <a:pt x="112" y="76"/>
                </a:lnTo>
                <a:lnTo>
                  <a:pt x="73" y="72"/>
                </a:lnTo>
                <a:lnTo>
                  <a:pt x="43" y="57"/>
                </a:lnTo>
                <a:lnTo>
                  <a:pt x="0" y="8"/>
                </a:lnTo>
                <a:lnTo>
                  <a:pt x="4"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7" name="Freeform 331">
            <a:extLst>
              <a:ext uri="{FF2B5EF4-FFF2-40B4-BE49-F238E27FC236}">
                <a16:creationId xmlns:a16="http://schemas.microsoft.com/office/drawing/2014/main" id="{8164E1A7-5BA4-401B-B965-5D0C52880DF9}"/>
              </a:ext>
            </a:extLst>
          </p:cNvPr>
          <p:cNvSpPr>
            <a:spLocks/>
          </p:cNvSpPr>
          <p:nvPr/>
        </p:nvSpPr>
        <p:spPr bwMode="auto">
          <a:xfrm>
            <a:off x="3613150" y="6335714"/>
            <a:ext cx="115888" cy="168275"/>
          </a:xfrm>
          <a:custGeom>
            <a:avLst/>
            <a:gdLst>
              <a:gd name="T0" fmla="*/ 2147483646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2147483646 w 73"/>
              <a:gd name="T17" fmla="*/ 2147483646 h 106"/>
              <a:gd name="T18" fmla="*/ 2147483646 w 73"/>
              <a:gd name="T19" fmla="*/ 0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06"/>
              <a:gd name="T32" fmla="*/ 73 w 7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06">
                <a:moveTo>
                  <a:pt x="4" y="0"/>
                </a:moveTo>
                <a:lnTo>
                  <a:pt x="0" y="19"/>
                </a:lnTo>
                <a:lnTo>
                  <a:pt x="13" y="57"/>
                </a:lnTo>
                <a:lnTo>
                  <a:pt x="34" y="87"/>
                </a:lnTo>
                <a:lnTo>
                  <a:pt x="51" y="98"/>
                </a:lnTo>
                <a:lnTo>
                  <a:pt x="73" y="106"/>
                </a:lnTo>
                <a:lnTo>
                  <a:pt x="69" y="79"/>
                </a:lnTo>
                <a:lnTo>
                  <a:pt x="43" y="41"/>
                </a:lnTo>
                <a:lnTo>
                  <a:pt x="8" y="7"/>
                </a:lnTo>
                <a:lnTo>
                  <a:pt x="4"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8" name="Freeform 332">
            <a:extLst>
              <a:ext uri="{FF2B5EF4-FFF2-40B4-BE49-F238E27FC236}">
                <a16:creationId xmlns:a16="http://schemas.microsoft.com/office/drawing/2014/main" id="{91BA3217-41C6-4EA1-9EC5-2EF6824BA5A1}"/>
              </a:ext>
            </a:extLst>
          </p:cNvPr>
          <p:cNvSpPr>
            <a:spLocks/>
          </p:cNvSpPr>
          <p:nvPr/>
        </p:nvSpPr>
        <p:spPr bwMode="auto">
          <a:xfrm>
            <a:off x="3503613" y="6053139"/>
            <a:ext cx="74612" cy="185737"/>
          </a:xfrm>
          <a:custGeom>
            <a:avLst/>
            <a:gdLst>
              <a:gd name="T0" fmla="*/ 2147483646 w 47"/>
              <a:gd name="T1" fmla="*/ 2147483646 h 117"/>
              <a:gd name="T2" fmla="*/ 2147483646 w 47"/>
              <a:gd name="T3" fmla="*/ 2147483646 h 117"/>
              <a:gd name="T4" fmla="*/ 2147483646 w 47"/>
              <a:gd name="T5" fmla="*/ 2147483646 h 117"/>
              <a:gd name="T6" fmla="*/ 2147483646 w 47"/>
              <a:gd name="T7" fmla="*/ 2147483646 h 117"/>
              <a:gd name="T8" fmla="*/ 2147483646 w 47"/>
              <a:gd name="T9" fmla="*/ 0 h 117"/>
              <a:gd name="T10" fmla="*/ 0 w 47"/>
              <a:gd name="T11" fmla="*/ 2147483646 h 117"/>
              <a:gd name="T12" fmla="*/ 2147483646 w 47"/>
              <a:gd name="T13" fmla="*/ 2147483646 h 117"/>
              <a:gd name="T14" fmla="*/ 2147483646 w 47"/>
              <a:gd name="T15" fmla="*/ 2147483646 h 117"/>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117"/>
              <a:gd name="T26" fmla="*/ 47 w 47"/>
              <a:gd name="T27" fmla="*/ 117 h 1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117">
                <a:moveTo>
                  <a:pt x="39" y="117"/>
                </a:moveTo>
                <a:lnTo>
                  <a:pt x="47" y="102"/>
                </a:lnTo>
                <a:lnTo>
                  <a:pt x="43" y="65"/>
                </a:lnTo>
                <a:lnTo>
                  <a:pt x="35" y="31"/>
                </a:lnTo>
                <a:lnTo>
                  <a:pt x="4" y="0"/>
                </a:lnTo>
                <a:lnTo>
                  <a:pt x="0" y="27"/>
                </a:lnTo>
                <a:lnTo>
                  <a:pt x="35" y="110"/>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9" name="Freeform 333">
            <a:extLst>
              <a:ext uri="{FF2B5EF4-FFF2-40B4-BE49-F238E27FC236}">
                <a16:creationId xmlns:a16="http://schemas.microsoft.com/office/drawing/2014/main" id="{C0F79F62-078C-4627-8A54-ADC7AB8DBF98}"/>
              </a:ext>
            </a:extLst>
          </p:cNvPr>
          <p:cNvSpPr>
            <a:spLocks/>
          </p:cNvSpPr>
          <p:nvPr/>
        </p:nvSpPr>
        <p:spPr bwMode="auto">
          <a:xfrm>
            <a:off x="3538538" y="6221413"/>
            <a:ext cx="87312" cy="144462"/>
          </a:xfrm>
          <a:custGeom>
            <a:avLst/>
            <a:gdLst>
              <a:gd name="T0" fmla="*/ 2147483646 w 55"/>
              <a:gd name="T1" fmla="*/ 2147483646 h 91"/>
              <a:gd name="T2" fmla="*/ 2147483646 w 55"/>
              <a:gd name="T3" fmla="*/ 2147483646 h 91"/>
              <a:gd name="T4" fmla="*/ 2147483646 w 55"/>
              <a:gd name="T5" fmla="*/ 2147483646 h 91"/>
              <a:gd name="T6" fmla="*/ 2147483646 w 55"/>
              <a:gd name="T7" fmla="*/ 2147483646 h 91"/>
              <a:gd name="T8" fmla="*/ 2147483646 w 55"/>
              <a:gd name="T9" fmla="*/ 2147483646 h 91"/>
              <a:gd name="T10" fmla="*/ 2147483646 w 55"/>
              <a:gd name="T11" fmla="*/ 2147483646 h 91"/>
              <a:gd name="T12" fmla="*/ 2147483646 w 55"/>
              <a:gd name="T13" fmla="*/ 2147483646 h 91"/>
              <a:gd name="T14" fmla="*/ 2147483646 w 55"/>
              <a:gd name="T15" fmla="*/ 2147483646 h 91"/>
              <a:gd name="T16" fmla="*/ 2147483646 w 55"/>
              <a:gd name="T17" fmla="*/ 2147483646 h 91"/>
              <a:gd name="T18" fmla="*/ 2147483646 w 55"/>
              <a:gd name="T19" fmla="*/ 2147483646 h 91"/>
              <a:gd name="T20" fmla="*/ 2147483646 w 55"/>
              <a:gd name="T21" fmla="*/ 0 h 91"/>
              <a:gd name="T22" fmla="*/ 2147483646 w 55"/>
              <a:gd name="T23" fmla="*/ 2147483646 h 91"/>
              <a:gd name="T24" fmla="*/ 0 w 55"/>
              <a:gd name="T25" fmla="*/ 2147483646 h 91"/>
              <a:gd name="T26" fmla="*/ 2147483646 w 55"/>
              <a:gd name="T27" fmla="*/ 2147483646 h 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5"/>
              <a:gd name="T43" fmla="*/ 0 h 91"/>
              <a:gd name="T44" fmla="*/ 55 w 55"/>
              <a:gd name="T45" fmla="*/ 91 h 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5" h="91">
                <a:moveTo>
                  <a:pt x="8" y="53"/>
                </a:moveTo>
                <a:lnTo>
                  <a:pt x="17" y="72"/>
                </a:lnTo>
                <a:lnTo>
                  <a:pt x="25" y="83"/>
                </a:lnTo>
                <a:lnTo>
                  <a:pt x="38" y="91"/>
                </a:lnTo>
                <a:lnTo>
                  <a:pt x="47" y="91"/>
                </a:lnTo>
                <a:lnTo>
                  <a:pt x="51" y="87"/>
                </a:lnTo>
                <a:lnTo>
                  <a:pt x="55" y="72"/>
                </a:lnTo>
                <a:lnTo>
                  <a:pt x="47" y="42"/>
                </a:lnTo>
                <a:lnTo>
                  <a:pt x="30" y="11"/>
                </a:lnTo>
                <a:lnTo>
                  <a:pt x="21" y="4"/>
                </a:lnTo>
                <a:lnTo>
                  <a:pt x="8" y="0"/>
                </a:lnTo>
                <a:lnTo>
                  <a:pt x="4" y="8"/>
                </a:lnTo>
                <a:lnTo>
                  <a:pt x="0" y="19"/>
                </a:lnTo>
                <a:lnTo>
                  <a:pt x="8" y="53"/>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0" name="Freeform 334">
            <a:extLst>
              <a:ext uri="{FF2B5EF4-FFF2-40B4-BE49-F238E27FC236}">
                <a16:creationId xmlns:a16="http://schemas.microsoft.com/office/drawing/2014/main" id="{9B11A943-06E2-4281-A270-34F84686F0E3}"/>
              </a:ext>
            </a:extLst>
          </p:cNvPr>
          <p:cNvSpPr>
            <a:spLocks/>
          </p:cNvSpPr>
          <p:nvPr/>
        </p:nvSpPr>
        <p:spPr bwMode="auto">
          <a:xfrm>
            <a:off x="3470275" y="6126163"/>
            <a:ext cx="88900" cy="119062"/>
          </a:xfrm>
          <a:custGeom>
            <a:avLst/>
            <a:gdLst>
              <a:gd name="T0" fmla="*/ 2147483646 w 56"/>
              <a:gd name="T1" fmla="*/ 2147483646 h 75"/>
              <a:gd name="T2" fmla="*/ 2147483646 w 56"/>
              <a:gd name="T3" fmla="*/ 2147483646 h 75"/>
              <a:gd name="T4" fmla="*/ 2147483646 w 56"/>
              <a:gd name="T5" fmla="*/ 2147483646 h 75"/>
              <a:gd name="T6" fmla="*/ 2147483646 w 56"/>
              <a:gd name="T7" fmla="*/ 0 h 75"/>
              <a:gd name="T8" fmla="*/ 2147483646 w 56"/>
              <a:gd name="T9" fmla="*/ 0 h 75"/>
              <a:gd name="T10" fmla="*/ 0 w 56"/>
              <a:gd name="T11" fmla="*/ 2147483646 h 75"/>
              <a:gd name="T12" fmla="*/ 2147483646 w 56"/>
              <a:gd name="T13" fmla="*/ 2147483646 h 75"/>
              <a:gd name="T14" fmla="*/ 2147483646 w 56"/>
              <a:gd name="T15" fmla="*/ 2147483646 h 75"/>
              <a:gd name="T16" fmla="*/ 2147483646 w 56"/>
              <a:gd name="T17" fmla="*/ 2147483646 h 75"/>
              <a:gd name="T18" fmla="*/ 2147483646 w 56"/>
              <a:gd name="T19" fmla="*/ 2147483646 h 75"/>
              <a:gd name="T20" fmla="*/ 2147483646 w 56"/>
              <a:gd name="T21" fmla="*/ 2147483646 h 75"/>
              <a:gd name="T22" fmla="*/ 2147483646 w 56"/>
              <a:gd name="T23" fmla="*/ 2147483646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75"/>
              <a:gd name="T38" fmla="*/ 56 w 56"/>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75">
                <a:moveTo>
                  <a:pt x="51" y="56"/>
                </a:moveTo>
                <a:lnTo>
                  <a:pt x="25" y="15"/>
                </a:lnTo>
                <a:lnTo>
                  <a:pt x="17" y="3"/>
                </a:lnTo>
                <a:lnTo>
                  <a:pt x="8" y="0"/>
                </a:lnTo>
                <a:lnTo>
                  <a:pt x="4" y="0"/>
                </a:lnTo>
                <a:lnTo>
                  <a:pt x="0" y="3"/>
                </a:lnTo>
                <a:lnTo>
                  <a:pt x="4" y="37"/>
                </a:lnTo>
                <a:lnTo>
                  <a:pt x="21" y="64"/>
                </a:lnTo>
                <a:lnTo>
                  <a:pt x="38" y="75"/>
                </a:lnTo>
                <a:lnTo>
                  <a:pt x="51" y="64"/>
                </a:lnTo>
                <a:lnTo>
                  <a:pt x="56" y="56"/>
                </a:lnTo>
                <a:lnTo>
                  <a:pt x="51" y="5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1" name="Freeform 335">
            <a:extLst>
              <a:ext uri="{FF2B5EF4-FFF2-40B4-BE49-F238E27FC236}">
                <a16:creationId xmlns:a16="http://schemas.microsoft.com/office/drawing/2014/main" id="{C050E6B2-09A6-45BA-AF81-027D8B46D079}"/>
              </a:ext>
            </a:extLst>
          </p:cNvPr>
          <p:cNvSpPr>
            <a:spLocks/>
          </p:cNvSpPr>
          <p:nvPr/>
        </p:nvSpPr>
        <p:spPr bwMode="auto">
          <a:xfrm>
            <a:off x="3462338" y="6215064"/>
            <a:ext cx="82550" cy="73025"/>
          </a:xfrm>
          <a:custGeom>
            <a:avLst/>
            <a:gdLst>
              <a:gd name="T0" fmla="*/ 2147483646 w 52"/>
              <a:gd name="T1" fmla="*/ 2147483646 h 46"/>
              <a:gd name="T2" fmla="*/ 2147483646 w 52"/>
              <a:gd name="T3" fmla="*/ 2147483646 h 46"/>
              <a:gd name="T4" fmla="*/ 2147483646 w 52"/>
              <a:gd name="T5" fmla="*/ 2147483646 h 46"/>
              <a:gd name="T6" fmla="*/ 2147483646 w 52"/>
              <a:gd name="T7" fmla="*/ 0 h 46"/>
              <a:gd name="T8" fmla="*/ 0 w 52"/>
              <a:gd name="T9" fmla="*/ 2147483646 h 46"/>
              <a:gd name="T10" fmla="*/ 2147483646 w 52"/>
              <a:gd name="T11" fmla="*/ 2147483646 h 46"/>
              <a:gd name="T12" fmla="*/ 2147483646 w 52"/>
              <a:gd name="T13" fmla="*/ 2147483646 h 46"/>
              <a:gd name="T14" fmla="*/ 2147483646 w 52"/>
              <a:gd name="T15" fmla="*/ 2147483646 h 46"/>
              <a:gd name="T16" fmla="*/ 2147483646 w 52"/>
              <a:gd name="T17" fmla="*/ 2147483646 h 46"/>
              <a:gd name="T18" fmla="*/ 2147483646 w 52"/>
              <a:gd name="T19" fmla="*/ 2147483646 h 46"/>
              <a:gd name="T20" fmla="*/ 2147483646 w 52"/>
              <a:gd name="T21" fmla="*/ 2147483646 h 46"/>
              <a:gd name="T22" fmla="*/ 2147483646 w 52"/>
              <a:gd name="T23" fmla="*/ 2147483646 h 46"/>
              <a:gd name="T24" fmla="*/ 2147483646 w 52"/>
              <a:gd name="T25" fmla="*/ 2147483646 h 46"/>
              <a:gd name="T26" fmla="*/ 2147483646 w 52"/>
              <a:gd name="T27" fmla="*/ 2147483646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46"/>
              <a:gd name="T44" fmla="*/ 52 w 52"/>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46">
                <a:moveTo>
                  <a:pt x="48" y="15"/>
                </a:moveTo>
                <a:lnTo>
                  <a:pt x="30" y="12"/>
                </a:lnTo>
                <a:lnTo>
                  <a:pt x="13" y="4"/>
                </a:lnTo>
                <a:lnTo>
                  <a:pt x="5" y="0"/>
                </a:lnTo>
                <a:lnTo>
                  <a:pt x="0" y="4"/>
                </a:lnTo>
                <a:lnTo>
                  <a:pt x="9" y="23"/>
                </a:lnTo>
                <a:lnTo>
                  <a:pt x="18" y="34"/>
                </a:lnTo>
                <a:lnTo>
                  <a:pt x="26" y="38"/>
                </a:lnTo>
                <a:lnTo>
                  <a:pt x="35" y="42"/>
                </a:lnTo>
                <a:lnTo>
                  <a:pt x="48" y="46"/>
                </a:lnTo>
                <a:lnTo>
                  <a:pt x="52" y="42"/>
                </a:lnTo>
                <a:lnTo>
                  <a:pt x="52" y="38"/>
                </a:lnTo>
                <a:lnTo>
                  <a:pt x="48" y="19"/>
                </a:lnTo>
                <a:lnTo>
                  <a:pt x="48"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2" name="Freeform 336">
            <a:extLst>
              <a:ext uri="{FF2B5EF4-FFF2-40B4-BE49-F238E27FC236}">
                <a16:creationId xmlns:a16="http://schemas.microsoft.com/office/drawing/2014/main" id="{596976B9-F70D-4A79-A0E4-9396FCCE0C1B}"/>
              </a:ext>
            </a:extLst>
          </p:cNvPr>
          <p:cNvSpPr>
            <a:spLocks/>
          </p:cNvSpPr>
          <p:nvPr/>
        </p:nvSpPr>
        <p:spPr bwMode="auto">
          <a:xfrm>
            <a:off x="3482975" y="6288089"/>
            <a:ext cx="82550" cy="65087"/>
          </a:xfrm>
          <a:custGeom>
            <a:avLst/>
            <a:gdLst>
              <a:gd name="T0" fmla="*/ 2147483646 w 52"/>
              <a:gd name="T1" fmla="*/ 0 h 41"/>
              <a:gd name="T2" fmla="*/ 2147483646 w 52"/>
              <a:gd name="T3" fmla="*/ 2147483646 h 41"/>
              <a:gd name="T4" fmla="*/ 2147483646 w 52"/>
              <a:gd name="T5" fmla="*/ 2147483646 h 41"/>
              <a:gd name="T6" fmla="*/ 2147483646 w 52"/>
              <a:gd name="T7" fmla="*/ 2147483646 h 41"/>
              <a:gd name="T8" fmla="*/ 2147483646 w 52"/>
              <a:gd name="T9" fmla="*/ 2147483646 h 41"/>
              <a:gd name="T10" fmla="*/ 0 w 52"/>
              <a:gd name="T11" fmla="*/ 2147483646 h 41"/>
              <a:gd name="T12" fmla="*/ 2147483646 w 52"/>
              <a:gd name="T13" fmla="*/ 2147483646 h 41"/>
              <a:gd name="T14" fmla="*/ 2147483646 w 52"/>
              <a:gd name="T15" fmla="*/ 2147483646 h 41"/>
              <a:gd name="T16" fmla="*/ 2147483646 w 52"/>
              <a:gd name="T17" fmla="*/ 2147483646 h 41"/>
              <a:gd name="T18" fmla="*/ 2147483646 w 52"/>
              <a:gd name="T19" fmla="*/ 2147483646 h 41"/>
              <a:gd name="T20" fmla="*/ 2147483646 w 52"/>
              <a:gd name="T21" fmla="*/ 2147483646 h 41"/>
              <a:gd name="T22" fmla="*/ 2147483646 w 52"/>
              <a:gd name="T23" fmla="*/ 2147483646 h 41"/>
              <a:gd name="T24" fmla="*/ 2147483646 w 52"/>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41"/>
              <a:gd name="T41" fmla="*/ 52 w 52"/>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41">
                <a:moveTo>
                  <a:pt x="39" y="0"/>
                </a:moveTo>
                <a:lnTo>
                  <a:pt x="30" y="3"/>
                </a:lnTo>
                <a:lnTo>
                  <a:pt x="22" y="11"/>
                </a:lnTo>
                <a:lnTo>
                  <a:pt x="13" y="15"/>
                </a:lnTo>
                <a:lnTo>
                  <a:pt x="9" y="22"/>
                </a:lnTo>
                <a:lnTo>
                  <a:pt x="0" y="34"/>
                </a:lnTo>
                <a:lnTo>
                  <a:pt x="9" y="37"/>
                </a:lnTo>
                <a:lnTo>
                  <a:pt x="22" y="41"/>
                </a:lnTo>
                <a:lnTo>
                  <a:pt x="39" y="41"/>
                </a:lnTo>
                <a:lnTo>
                  <a:pt x="52" y="34"/>
                </a:lnTo>
                <a:lnTo>
                  <a:pt x="48" y="22"/>
                </a:lnTo>
                <a:lnTo>
                  <a:pt x="43" y="3"/>
                </a:lnTo>
                <a:lnTo>
                  <a:pt x="3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3" name="Freeform 337">
            <a:extLst>
              <a:ext uri="{FF2B5EF4-FFF2-40B4-BE49-F238E27FC236}">
                <a16:creationId xmlns:a16="http://schemas.microsoft.com/office/drawing/2014/main" id="{66DA3A16-D693-45DC-BDFF-735EA60D3692}"/>
              </a:ext>
            </a:extLst>
          </p:cNvPr>
          <p:cNvSpPr>
            <a:spLocks/>
          </p:cNvSpPr>
          <p:nvPr/>
        </p:nvSpPr>
        <p:spPr bwMode="auto">
          <a:xfrm>
            <a:off x="3538539" y="6342064"/>
            <a:ext cx="53975" cy="71437"/>
          </a:xfrm>
          <a:custGeom>
            <a:avLst/>
            <a:gdLst>
              <a:gd name="T0" fmla="*/ 2147483646 w 34"/>
              <a:gd name="T1" fmla="*/ 0 h 45"/>
              <a:gd name="T2" fmla="*/ 2147483646 w 34"/>
              <a:gd name="T3" fmla="*/ 0 h 45"/>
              <a:gd name="T4" fmla="*/ 2147483646 w 34"/>
              <a:gd name="T5" fmla="*/ 2147483646 h 45"/>
              <a:gd name="T6" fmla="*/ 0 w 34"/>
              <a:gd name="T7" fmla="*/ 2147483646 h 45"/>
              <a:gd name="T8" fmla="*/ 0 w 34"/>
              <a:gd name="T9" fmla="*/ 2147483646 h 45"/>
              <a:gd name="T10" fmla="*/ 2147483646 w 34"/>
              <a:gd name="T11" fmla="*/ 2147483646 h 45"/>
              <a:gd name="T12" fmla="*/ 2147483646 w 34"/>
              <a:gd name="T13" fmla="*/ 2147483646 h 45"/>
              <a:gd name="T14" fmla="*/ 2147483646 w 34"/>
              <a:gd name="T15" fmla="*/ 2147483646 h 45"/>
              <a:gd name="T16" fmla="*/ 2147483646 w 34"/>
              <a:gd name="T17" fmla="*/ 2147483646 h 45"/>
              <a:gd name="T18" fmla="*/ 2147483646 w 34"/>
              <a:gd name="T19" fmla="*/ 0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5"/>
              <a:gd name="T32" fmla="*/ 34 w 34"/>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5">
                <a:moveTo>
                  <a:pt x="25" y="0"/>
                </a:moveTo>
                <a:lnTo>
                  <a:pt x="17" y="0"/>
                </a:lnTo>
                <a:lnTo>
                  <a:pt x="8" y="7"/>
                </a:lnTo>
                <a:lnTo>
                  <a:pt x="0" y="26"/>
                </a:lnTo>
                <a:lnTo>
                  <a:pt x="0" y="41"/>
                </a:lnTo>
                <a:lnTo>
                  <a:pt x="4" y="45"/>
                </a:lnTo>
                <a:lnTo>
                  <a:pt x="13" y="41"/>
                </a:lnTo>
                <a:lnTo>
                  <a:pt x="34" y="19"/>
                </a:lnTo>
                <a:lnTo>
                  <a:pt x="30" y="3"/>
                </a:lnTo>
                <a:lnTo>
                  <a:pt x="2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4" name="Freeform 338">
            <a:extLst>
              <a:ext uri="{FF2B5EF4-FFF2-40B4-BE49-F238E27FC236}">
                <a16:creationId xmlns:a16="http://schemas.microsoft.com/office/drawing/2014/main" id="{DD253C66-04D5-4DDC-83BF-629E7FF7E264}"/>
              </a:ext>
            </a:extLst>
          </p:cNvPr>
          <p:cNvSpPr>
            <a:spLocks/>
          </p:cNvSpPr>
          <p:nvPr/>
        </p:nvSpPr>
        <p:spPr bwMode="auto">
          <a:xfrm>
            <a:off x="3592514" y="6365876"/>
            <a:ext cx="53975" cy="131763"/>
          </a:xfrm>
          <a:custGeom>
            <a:avLst/>
            <a:gdLst>
              <a:gd name="T0" fmla="*/ 2147483646 w 34"/>
              <a:gd name="T1" fmla="*/ 0 h 83"/>
              <a:gd name="T2" fmla="*/ 2147483646 w 34"/>
              <a:gd name="T3" fmla="*/ 0 h 83"/>
              <a:gd name="T4" fmla="*/ 2147483646 w 34"/>
              <a:gd name="T5" fmla="*/ 2147483646 h 83"/>
              <a:gd name="T6" fmla="*/ 0 w 34"/>
              <a:gd name="T7" fmla="*/ 2147483646 h 83"/>
              <a:gd name="T8" fmla="*/ 0 w 34"/>
              <a:gd name="T9" fmla="*/ 2147483646 h 83"/>
              <a:gd name="T10" fmla="*/ 0 w 34"/>
              <a:gd name="T11" fmla="*/ 2147483646 h 83"/>
              <a:gd name="T12" fmla="*/ 2147483646 w 34"/>
              <a:gd name="T13" fmla="*/ 2147483646 h 83"/>
              <a:gd name="T14" fmla="*/ 2147483646 w 34"/>
              <a:gd name="T15" fmla="*/ 2147483646 h 83"/>
              <a:gd name="T16" fmla="*/ 2147483646 w 34"/>
              <a:gd name="T17" fmla="*/ 2147483646 h 83"/>
              <a:gd name="T18" fmla="*/ 2147483646 w 34"/>
              <a:gd name="T19" fmla="*/ 2147483646 h 83"/>
              <a:gd name="T20" fmla="*/ 2147483646 w 34"/>
              <a:gd name="T21" fmla="*/ 2147483646 h 83"/>
              <a:gd name="T22" fmla="*/ 2147483646 w 34"/>
              <a:gd name="T23" fmla="*/ 2147483646 h 83"/>
              <a:gd name="T24" fmla="*/ 2147483646 w 34"/>
              <a:gd name="T25" fmla="*/ 0 h 83"/>
              <a:gd name="T26" fmla="*/ 2147483646 w 34"/>
              <a:gd name="T27" fmla="*/ 0 h 83"/>
              <a:gd name="T28" fmla="*/ 2147483646 w 34"/>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83"/>
              <a:gd name="T47" fmla="*/ 34 w 34"/>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83">
                <a:moveTo>
                  <a:pt x="9" y="0"/>
                </a:moveTo>
                <a:lnTo>
                  <a:pt x="9" y="0"/>
                </a:lnTo>
                <a:lnTo>
                  <a:pt x="4" y="4"/>
                </a:lnTo>
                <a:lnTo>
                  <a:pt x="0" y="15"/>
                </a:lnTo>
                <a:lnTo>
                  <a:pt x="0" y="34"/>
                </a:lnTo>
                <a:lnTo>
                  <a:pt x="0" y="45"/>
                </a:lnTo>
                <a:lnTo>
                  <a:pt x="9" y="60"/>
                </a:lnTo>
                <a:lnTo>
                  <a:pt x="17" y="72"/>
                </a:lnTo>
                <a:lnTo>
                  <a:pt x="34" y="83"/>
                </a:lnTo>
                <a:lnTo>
                  <a:pt x="34" y="79"/>
                </a:lnTo>
                <a:lnTo>
                  <a:pt x="34" y="60"/>
                </a:lnTo>
                <a:lnTo>
                  <a:pt x="30" y="38"/>
                </a:lnTo>
                <a:lnTo>
                  <a:pt x="13" y="0"/>
                </a:lnTo>
                <a:lnTo>
                  <a:pt x="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5" name="Freeform 339">
            <a:extLst>
              <a:ext uri="{FF2B5EF4-FFF2-40B4-BE49-F238E27FC236}">
                <a16:creationId xmlns:a16="http://schemas.microsoft.com/office/drawing/2014/main" id="{8BC79156-FE9A-423A-84F6-339E0D14533E}"/>
              </a:ext>
            </a:extLst>
          </p:cNvPr>
          <p:cNvSpPr>
            <a:spLocks/>
          </p:cNvSpPr>
          <p:nvPr/>
        </p:nvSpPr>
        <p:spPr bwMode="auto">
          <a:xfrm>
            <a:off x="3551239" y="6251576"/>
            <a:ext cx="14287" cy="17463"/>
          </a:xfrm>
          <a:custGeom>
            <a:avLst/>
            <a:gdLst>
              <a:gd name="T0" fmla="*/ 0 w 9"/>
              <a:gd name="T1" fmla="*/ 2147483646 h 11"/>
              <a:gd name="T2" fmla="*/ 2147483646 w 9"/>
              <a:gd name="T3" fmla="*/ 2147483646 h 11"/>
              <a:gd name="T4" fmla="*/ 2147483646 w 9"/>
              <a:gd name="T5" fmla="*/ 2147483646 h 11"/>
              <a:gd name="T6" fmla="*/ 0 w 9"/>
              <a:gd name="T7" fmla="*/ 0 h 11"/>
              <a:gd name="T8" fmla="*/ 0 w 9"/>
              <a:gd name="T9" fmla="*/ 2147483646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8"/>
                </a:moveTo>
                <a:lnTo>
                  <a:pt x="9" y="11"/>
                </a:lnTo>
                <a:lnTo>
                  <a:pt x="9"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6" name="Freeform 340">
            <a:extLst>
              <a:ext uri="{FF2B5EF4-FFF2-40B4-BE49-F238E27FC236}">
                <a16:creationId xmlns:a16="http://schemas.microsoft.com/office/drawing/2014/main" id="{CF175C4E-86F3-49CF-8B4F-1DBC952A729A}"/>
              </a:ext>
            </a:extLst>
          </p:cNvPr>
          <p:cNvSpPr>
            <a:spLocks/>
          </p:cNvSpPr>
          <p:nvPr/>
        </p:nvSpPr>
        <p:spPr bwMode="auto">
          <a:xfrm>
            <a:off x="3565525" y="6238875"/>
            <a:ext cx="12700" cy="1270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8"/>
                </a:moveTo>
                <a:lnTo>
                  <a:pt x="8" y="8"/>
                </a:lnTo>
                <a:lnTo>
                  <a:pt x="4" y="4"/>
                </a:lnTo>
                <a:lnTo>
                  <a:pt x="0"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7" name="Freeform 341">
            <a:extLst>
              <a:ext uri="{FF2B5EF4-FFF2-40B4-BE49-F238E27FC236}">
                <a16:creationId xmlns:a16="http://schemas.microsoft.com/office/drawing/2014/main" id="{AF7103C4-2BFA-4F6C-A847-26B471F26440}"/>
              </a:ext>
            </a:extLst>
          </p:cNvPr>
          <p:cNvSpPr>
            <a:spLocks/>
          </p:cNvSpPr>
          <p:nvPr/>
        </p:nvSpPr>
        <p:spPr bwMode="auto">
          <a:xfrm>
            <a:off x="3559175" y="6281738"/>
            <a:ext cx="12700" cy="17462"/>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8" y="4"/>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8" name="Freeform 342">
            <a:extLst>
              <a:ext uri="{FF2B5EF4-FFF2-40B4-BE49-F238E27FC236}">
                <a16:creationId xmlns:a16="http://schemas.microsoft.com/office/drawing/2014/main" id="{E352DA68-D244-403A-947F-E3EAE6E69390}"/>
              </a:ext>
            </a:extLst>
          </p:cNvPr>
          <p:cNvSpPr>
            <a:spLocks/>
          </p:cNvSpPr>
          <p:nvPr/>
        </p:nvSpPr>
        <p:spPr bwMode="auto">
          <a:xfrm>
            <a:off x="3586163" y="6264276"/>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4" y="3"/>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9" name="Freeform 343">
            <a:extLst>
              <a:ext uri="{FF2B5EF4-FFF2-40B4-BE49-F238E27FC236}">
                <a16:creationId xmlns:a16="http://schemas.microsoft.com/office/drawing/2014/main" id="{E55FC655-7C1F-462F-8977-6170E0D220A4}"/>
              </a:ext>
            </a:extLst>
          </p:cNvPr>
          <p:cNvSpPr>
            <a:spLocks/>
          </p:cNvSpPr>
          <p:nvPr/>
        </p:nvSpPr>
        <p:spPr bwMode="auto">
          <a:xfrm>
            <a:off x="3559175" y="6305550"/>
            <a:ext cx="26988" cy="12700"/>
          </a:xfrm>
          <a:custGeom>
            <a:avLst/>
            <a:gdLst>
              <a:gd name="T0" fmla="*/ 2147483646 w 17"/>
              <a:gd name="T1" fmla="*/ 2147483646 h 8"/>
              <a:gd name="T2" fmla="*/ 2147483646 w 17"/>
              <a:gd name="T3" fmla="*/ 2147483646 h 8"/>
              <a:gd name="T4" fmla="*/ 2147483646 w 17"/>
              <a:gd name="T5" fmla="*/ 0 h 8"/>
              <a:gd name="T6" fmla="*/ 0 w 17"/>
              <a:gd name="T7" fmla="*/ 0 h 8"/>
              <a:gd name="T8" fmla="*/ 2147483646 w 17"/>
              <a:gd name="T9" fmla="*/ 2147483646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8" y="8"/>
                </a:moveTo>
                <a:lnTo>
                  <a:pt x="17" y="8"/>
                </a:lnTo>
                <a:lnTo>
                  <a:pt x="8" y="0"/>
                </a:lnTo>
                <a:lnTo>
                  <a:pt x="0" y="0"/>
                </a:lnTo>
                <a:lnTo>
                  <a:pt x="8"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0" name="Freeform 344">
            <a:extLst>
              <a:ext uri="{FF2B5EF4-FFF2-40B4-BE49-F238E27FC236}">
                <a16:creationId xmlns:a16="http://schemas.microsoft.com/office/drawing/2014/main" id="{940CA338-A14D-4FF6-B627-F1EDA72D1C4D}"/>
              </a:ext>
            </a:extLst>
          </p:cNvPr>
          <p:cNvSpPr>
            <a:spLocks/>
          </p:cNvSpPr>
          <p:nvPr/>
        </p:nvSpPr>
        <p:spPr bwMode="auto">
          <a:xfrm>
            <a:off x="3592514" y="6292850"/>
            <a:ext cx="20637"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4" y="4"/>
                </a:moveTo>
                <a:lnTo>
                  <a:pt x="13" y="4"/>
                </a:lnTo>
                <a:lnTo>
                  <a:pt x="9" y="0"/>
                </a:lnTo>
                <a:lnTo>
                  <a:pt x="0" y="0"/>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1" name="Freeform 345">
            <a:extLst>
              <a:ext uri="{FF2B5EF4-FFF2-40B4-BE49-F238E27FC236}">
                <a16:creationId xmlns:a16="http://schemas.microsoft.com/office/drawing/2014/main" id="{A879AC8F-F927-4567-91B4-EDEA63B89A70}"/>
              </a:ext>
            </a:extLst>
          </p:cNvPr>
          <p:cNvSpPr>
            <a:spLocks/>
          </p:cNvSpPr>
          <p:nvPr/>
        </p:nvSpPr>
        <p:spPr bwMode="auto">
          <a:xfrm>
            <a:off x="3578225" y="6323013"/>
            <a:ext cx="14288" cy="19050"/>
          </a:xfrm>
          <a:custGeom>
            <a:avLst/>
            <a:gdLst>
              <a:gd name="T0" fmla="*/ 0 w 9"/>
              <a:gd name="T1" fmla="*/ 2147483646 h 12"/>
              <a:gd name="T2" fmla="*/ 2147483646 w 9"/>
              <a:gd name="T3" fmla="*/ 2147483646 h 12"/>
              <a:gd name="T4" fmla="*/ 2147483646 w 9"/>
              <a:gd name="T5" fmla="*/ 2147483646 h 12"/>
              <a:gd name="T6" fmla="*/ 2147483646 w 9"/>
              <a:gd name="T7" fmla="*/ 0 h 12"/>
              <a:gd name="T8" fmla="*/ 0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0" y="4"/>
                </a:moveTo>
                <a:lnTo>
                  <a:pt x="5" y="12"/>
                </a:lnTo>
                <a:lnTo>
                  <a:pt x="9" y="4"/>
                </a:lnTo>
                <a:lnTo>
                  <a:pt x="9" y="0"/>
                </a:lnTo>
                <a:lnTo>
                  <a:pt x="0"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2" name="Freeform 346">
            <a:extLst>
              <a:ext uri="{FF2B5EF4-FFF2-40B4-BE49-F238E27FC236}">
                <a16:creationId xmlns:a16="http://schemas.microsoft.com/office/drawing/2014/main" id="{A342DF34-285E-4754-9762-009AF4331270}"/>
              </a:ext>
            </a:extLst>
          </p:cNvPr>
          <p:cNvSpPr>
            <a:spLocks/>
          </p:cNvSpPr>
          <p:nvPr/>
        </p:nvSpPr>
        <p:spPr bwMode="auto">
          <a:xfrm>
            <a:off x="3606800" y="6335713"/>
            <a:ext cx="6350" cy="17462"/>
          </a:xfrm>
          <a:custGeom>
            <a:avLst/>
            <a:gdLst>
              <a:gd name="T0" fmla="*/ 0 w 4"/>
              <a:gd name="T1" fmla="*/ 2147483646 h 11"/>
              <a:gd name="T2" fmla="*/ 2147483646 w 4"/>
              <a:gd name="T3" fmla="*/ 2147483646 h 11"/>
              <a:gd name="T4" fmla="*/ 2147483646 w 4"/>
              <a:gd name="T5" fmla="*/ 2147483646 h 11"/>
              <a:gd name="T6" fmla="*/ 0 w 4"/>
              <a:gd name="T7" fmla="*/ 0 h 11"/>
              <a:gd name="T8" fmla="*/ 0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0" y="7"/>
                </a:moveTo>
                <a:lnTo>
                  <a:pt x="4" y="11"/>
                </a:lnTo>
                <a:lnTo>
                  <a:pt x="4" y="4"/>
                </a:lnTo>
                <a:lnTo>
                  <a:pt x="0" y="0"/>
                </a:lnTo>
                <a:lnTo>
                  <a:pt x="0" y="7"/>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3" name="Freeform 347">
            <a:extLst>
              <a:ext uri="{FF2B5EF4-FFF2-40B4-BE49-F238E27FC236}">
                <a16:creationId xmlns:a16="http://schemas.microsoft.com/office/drawing/2014/main" id="{3977D60B-9555-40E5-83C7-D058B07332E5}"/>
              </a:ext>
            </a:extLst>
          </p:cNvPr>
          <p:cNvSpPr>
            <a:spLocks/>
          </p:cNvSpPr>
          <p:nvPr/>
        </p:nvSpPr>
        <p:spPr bwMode="auto">
          <a:xfrm>
            <a:off x="3606800" y="6305551"/>
            <a:ext cx="6350" cy="23813"/>
          </a:xfrm>
          <a:custGeom>
            <a:avLst/>
            <a:gdLst>
              <a:gd name="T0" fmla="*/ 0 w 4"/>
              <a:gd name="T1" fmla="*/ 2147483646 h 15"/>
              <a:gd name="T2" fmla="*/ 2147483646 w 4"/>
              <a:gd name="T3" fmla="*/ 2147483646 h 15"/>
              <a:gd name="T4" fmla="*/ 2147483646 w 4"/>
              <a:gd name="T5" fmla="*/ 2147483646 h 15"/>
              <a:gd name="T6" fmla="*/ 2147483646 w 4"/>
              <a:gd name="T7" fmla="*/ 0 h 15"/>
              <a:gd name="T8" fmla="*/ 0 w 4"/>
              <a:gd name="T9" fmla="*/ 2147483646 h 15"/>
              <a:gd name="T10" fmla="*/ 0 60000 65536"/>
              <a:gd name="T11" fmla="*/ 0 60000 65536"/>
              <a:gd name="T12" fmla="*/ 0 60000 65536"/>
              <a:gd name="T13" fmla="*/ 0 60000 65536"/>
              <a:gd name="T14" fmla="*/ 0 60000 65536"/>
              <a:gd name="T15" fmla="*/ 0 w 4"/>
              <a:gd name="T16" fmla="*/ 0 h 15"/>
              <a:gd name="T17" fmla="*/ 4 w 4"/>
              <a:gd name="T18" fmla="*/ 15 h 15"/>
            </a:gdLst>
            <a:ahLst/>
            <a:cxnLst>
              <a:cxn ang="T10">
                <a:pos x="T0" y="T1"/>
              </a:cxn>
              <a:cxn ang="T11">
                <a:pos x="T2" y="T3"/>
              </a:cxn>
              <a:cxn ang="T12">
                <a:pos x="T4" y="T5"/>
              </a:cxn>
              <a:cxn ang="T13">
                <a:pos x="T6" y="T7"/>
              </a:cxn>
              <a:cxn ang="T14">
                <a:pos x="T8" y="T9"/>
              </a:cxn>
            </a:cxnLst>
            <a:rect l="T15" t="T16" r="T17" b="T18"/>
            <a:pathLst>
              <a:path w="4" h="15">
                <a:moveTo>
                  <a:pt x="0" y="8"/>
                </a:moveTo>
                <a:lnTo>
                  <a:pt x="4" y="15"/>
                </a:lnTo>
                <a:lnTo>
                  <a:pt x="4" y="8"/>
                </a:lnTo>
                <a:lnTo>
                  <a:pt x="4" y="0"/>
                </a:lnTo>
                <a:lnTo>
                  <a:pt x="0"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4" name="Freeform 348">
            <a:extLst>
              <a:ext uri="{FF2B5EF4-FFF2-40B4-BE49-F238E27FC236}">
                <a16:creationId xmlns:a16="http://schemas.microsoft.com/office/drawing/2014/main" id="{9516FE60-5EAD-4AFF-A620-A0DB3E078BF1}"/>
              </a:ext>
            </a:extLst>
          </p:cNvPr>
          <p:cNvSpPr>
            <a:spLocks/>
          </p:cNvSpPr>
          <p:nvPr/>
        </p:nvSpPr>
        <p:spPr bwMode="auto">
          <a:xfrm>
            <a:off x="2501900" y="5934076"/>
            <a:ext cx="122238" cy="142875"/>
          </a:xfrm>
          <a:custGeom>
            <a:avLst/>
            <a:gdLst>
              <a:gd name="T0" fmla="*/ 2147483646 w 77"/>
              <a:gd name="T1" fmla="*/ 2147483646 h 90"/>
              <a:gd name="T2" fmla="*/ 2147483646 w 77"/>
              <a:gd name="T3" fmla="*/ 2147483646 h 90"/>
              <a:gd name="T4" fmla="*/ 2147483646 w 77"/>
              <a:gd name="T5" fmla="*/ 2147483646 h 90"/>
              <a:gd name="T6" fmla="*/ 2147483646 w 77"/>
              <a:gd name="T7" fmla="*/ 2147483646 h 90"/>
              <a:gd name="T8" fmla="*/ 0 w 77"/>
              <a:gd name="T9" fmla="*/ 0 h 90"/>
              <a:gd name="T10" fmla="*/ 2147483646 w 77"/>
              <a:gd name="T11" fmla="*/ 2147483646 h 90"/>
              <a:gd name="T12" fmla="*/ 2147483646 w 77"/>
              <a:gd name="T13" fmla="*/ 2147483646 h 90"/>
              <a:gd name="T14" fmla="*/ 2147483646 w 77"/>
              <a:gd name="T15" fmla="*/ 2147483646 h 90"/>
              <a:gd name="T16" fmla="*/ 2147483646 w 77"/>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90"/>
              <a:gd name="T29" fmla="*/ 77 w 77"/>
              <a:gd name="T30" fmla="*/ 90 h 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90">
                <a:moveTo>
                  <a:pt x="68" y="90"/>
                </a:moveTo>
                <a:lnTo>
                  <a:pt x="64" y="79"/>
                </a:lnTo>
                <a:lnTo>
                  <a:pt x="21" y="45"/>
                </a:lnTo>
                <a:lnTo>
                  <a:pt x="8" y="26"/>
                </a:lnTo>
                <a:lnTo>
                  <a:pt x="0" y="0"/>
                </a:lnTo>
                <a:lnTo>
                  <a:pt x="30" y="15"/>
                </a:lnTo>
                <a:lnTo>
                  <a:pt x="47" y="34"/>
                </a:lnTo>
                <a:lnTo>
                  <a:pt x="77" y="83"/>
                </a:lnTo>
                <a:lnTo>
                  <a:pt x="68" y="9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5" name="Freeform 349">
            <a:extLst>
              <a:ext uri="{FF2B5EF4-FFF2-40B4-BE49-F238E27FC236}">
                <a16:creationId xmlns:a16="http://schemas.microsoft.com/office/drawing/2014/main" id="{B7B00762-6EA0-4502-96E6-D8C4E99A9489}"/>
              </a:ext>
            </a:extLst>
          </p:cNvPr>
          <p:cNvSpPr>
            <a:spLocks/>
          </p:cNvSpPr>
          <p:nvPr/>
        </p:nvSpPr>
        <p:spPr bwMode="auto">
          <a:xfrm>
            <a:off x="2562225" y="5880100"/>
            <a:ext cx="88900" cy="179388"/>
          </a:xfrm>
          <a:custGeom>
            <a:avLst/>
            <a:gdLst>
              <a:gd name="T0" fmla="*/ 2147483646 w 56"/>
              <a:gd name="T1" fmla="*/ 2147483646 h 113"/>
              <a:gd name="T2" fmla="*/ 0 w 56"/>
              <a:gd name="T3" fmla="*/ 2147483646 h 113"/>
              <a:gd name="T4" fmla="*/ 0 w 56"/>
              <a:gd name="T5" fmla="*/ 2147483646 h 113"/>
              <a:gd name="T6" fmla="*/ 2147483646 w 56"/>
              <a:gd name="T7" fmla="*/ 0 h 113"/>
              <a:gd name="T8" fmla="*/ 2147483646 w 56"/>
              <a:gd name="T9" fmla="*/ 0 h 113"/>
              <a:gd name="T10" fmla="*/ 2147483646 w 56"/>
              <a:gd name="T11" fmla="*/ 2147483646 h 113"/>
              <a:gd name="T12" fmla="*/ 2147483646 w 56"/>
              <a:gd name="T13" fmla="*/ 2147483646 h 113"/>
              <a:gd name="T14" fmla="*/ 2147483646 w 56"/>
              <a:gd name="T15" fmla="*/ 2147483646 h 113"/>
              <a:gd name="T16" fmla="*/ 2147483646 w 56"/>
              <a:gd name="T17" fmla="*/ 2147483646 h 113"/>
              <a:gd name="T18" fmla="*/ 2147483646 w 56"/>
              <a:gd name="T19" fmla="*/ 2147483646 h 113"/>
              <a:gd name="T20" fmla="*/ 2147483646 w 56"/>
              <a:gd name="T21" fmla="*/ 2147483646 h 113"/>
              <a:gd name="T22" fmla="*/ 2147483646 w 56"/>
              <a:gd name="T23" fmla="*/ 2147483646 h 113"/>
              <a:gd name="T24" fmla="*/ 2147483646 w 56"/>
              <a:gd name="T25" fmla="*/ 2147483646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113"/>
              <a:gd name="T41" fmla="*/ 56 w 56"/>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113">
                <a:moveTo>
                  <a:pt x="22" y="83"/>
                </a:moveTo>
                <a:lnTo>
                  <a:pt x="0" y="19"/>
                </a:lnTo>
                <a:lnTo>
                  <a:pt x="0" y="7"/>
                </a:lnTo>
                <a:lnTo>
                  <a:pt x="9" y="0"/>
                </a:lnTo>
                <a:lnTo>
                  <a:pt x="13" y="0"/>
                </a:lnTo>
                <a:lnTo>
                  <a:pt x="30" y="15"/>
                </a:lnTo>
                <a:lnTo>
                  <a:pt x="39" y="30"/>
                </a:lnTo>
                <a:lnTo>
                  <a:pt x="52" y="49"/>
                </a:lnTo>
                <a:lnTo>
                  <a:pt x="56" y="64"/>
                </a:lnTo>
                <a:lnTo>
                  <a:pt x="52" y="90"/>
                </a:lnTo>
                <a:lnTo>
                  <a:pt x="43" y="113"/>
                </a:lnTo>
                <a:lnTo>
                  <a:pt x="39" y="113"/>
                </a:lnTo>
                <a:lnTo>
                  <a:pt x="22" y="83"/>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6" name="Freeform 350">
            <a:extLst>
              <a:ext uri="{FF2B5EF4-FFF2-40B4-BE49-F238E27FC236}">
                <a16:creationId xmlns:a16="http://schemas.microsoft.com/office/drawing/2014/main" id="{7D83AF40-381C-43D4-9BBF-121995438F7B}"/>
              </a:ext>
            </a:extLst>
          </p:cNvPr>
          <p:cNvSpPr>
            <a:spLocks/>
          </p:cNvSpPr>
          <p:nvPr/>
        </p:nvSpPr>
        <p:spPr bwMode="auto">
          <a:xfrm>
            <a:off x="2439988" y="6011864"/>
            <a:ext cx="184150" cy="77787"/>
          </a:xfrm>
          <a:custGeom>
            <a:avLst/>
            <a:gdLst>
              <a:gd name="T0" fmla="*/ 2147483646 w 116"/>
              <a:gd name="T1" fmla="*/ 2147483646 h 49"/>
              <a:gd name="T2" fmla="*/ 2147483646 w 116"/>
              <a:gd name="T3" fmla="*/ 2147483646 h 49"/>
              <a:gd name="T4" fmla="*/ 2147483646 w 116"/>
              <a:gd name="T5" fmla="*/ 0 h 49"/>
              <a:gd name="T6" fmla="*/ 0 w 116"/>
              <a:gd name="T7" fmla="*/ 0 h 49"/>
              <a:gd name="T8" fmla="*/ 0 w 116"/>
              <a:gd name="T9" fmla="*/ 2147483646 h 49"/>
              <a:gd name="T10" fmla="*/ 2147483646 w 116"/>
              <a:gd name="T11" fmla="*/ 2147483646 h 49"/>
              <a:gd name="T12" fmla="*/ 2147483646 w 116"/>
              <a:gd name="T13" fmla="*/ 2147483646 h 49"/>
              <a:gd name="T14" fmla="*/ 2147483646 w 116"/>
              <a:gd name="T15" fmla="*/ 2147483646 h 49"/>
              <a:gd name="T16" fmla="*/ 2147483646 w 116"/>
              <a:gd name="T17" fmla="*/ 2147483646 h 49"/>
              <a:gd name="T18" fmla="*/ 2147483646 w 116"/>
              <a:gd name="T19" fmla="*/ 2147483646 h 49"/>
              <a:gd name="T20" fmla="*/ 2147483646 w 116"/>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6"/>
              <a:gd name="T34" fmla="*/ 0 h 49"/>
              <a:gd name="T35" fmla="*/ 116 w 116"/>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6" h="49">
                <a:moveTo>
                  <a:pt x="116" y="41"/>
                </a:moveTo>
                <a:lnTo>
                  <a:pt x="77" y="19"/>
                </a:lnTo>
                <a:lnTo>
                  <a:pt x="26" y="0"/>
                </a:lnTo>
                <a:lnTo>
                  <a:pt x="0" y="0"/>
                </a:lnTo>
                <a:lnTo>
                  <a:pt x="0" y="4"/>
                </a:lnTo>
                <a:lnTo>
                  <a:pt x="4" y="15"/>
                </a:lnTo>
                <a:lnTo>
                  <a:pt x="30" y="30"/>
                </a:lnTo>
                <a:lnTo>
                  <a:pt x="60" y="49"/>
                </a:lnTo>
                <a:lnTo>
                  <a:pt x="99" y="49"/>
                </a:lnTo>
                <a:lnTo>
                  <a:pt x="112" y="45"/>
                </a:lnTo>
                <a:lnTo>
                  <a:pt x="116" y="4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7" name="Freeform 351">
            <a:extLst>
              <a:ext uri="{FF2B5EF4-FFF2-40B4-BE49-F238E27FC236}">
                <a16:creationId xmlns:a16="http://schemas.microsoft.com/office/drawing/2014/main" id="{B4016D5A-93E1-46B5-9EF8-2339DC00027B}"/>
              </a:ext>
            </a:extLst>
          </p:cNvPr>
          <p:cNvSpPr>
            <a:spLocks/>
          </p:cNvSpPr>
          <p:nvPr/>
        </p:nvSpPr>
        <p:spPr bwMode="auto">
          <a:xfrm>
            <a:off x="2413000" y="6083301"/>
            <a:ext cx="196850" cy="36513"/>
          </a:xfrm>
          <a:custGeom>
            <a:avLst/>
            <a:gdLst>
              <a:gd name="T0" fmla="*/ 2147483646 w 124"/>
              <a:gd name="T1" fmla="*/ 2147483646 h 23"/>
              <a:gd name="T2" fmla="*/ 2147483646 w 124"/>
              <a:gd name="T3" fmla="*/ 2147483646 h 23"/>
              <a:gd name="T4" fmla="*/ 2147483646 w 124"/>
              <a:gd name="T5" fmla="*/ 2147483646 h 23"/>
              <a:gd name="T6" fmla="*/ 2147483646 w 124"/>
              <a:gd name="T7" fmla="*/ 2147483646 h 23"/>
              <a:gd name="T8" fmla="*/ 0 w 124"/>
              <a:gd name="T9" fmla="*/ 2147483646 h 23"/>
              <a:gd name="T10" fmla="*/ 2147483646 w 124"/>
              <a:gd name="T11" fmla="*/ 2147483646 h 23"/>
              <a:gd name="T12" fmla="*/ 2147483646 w 124"/>
              <a:gd name="T13" fmla="*/ 0 h 23"/>
              <a:gd name="T14" fmla="*/ 2147483646 w 124"/>
              <a:gd name="T15" fmla="*/ 2147483646 h 23"/>
              <a:gd name="T16" fmla="*/ 2147483646 w 124"/>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23"/>
              <a:gd name="T29" fmla="*/ 124 w 12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23">
                <a:moveTo>
                  <a:pt x="124" y="15"/>
                </a:moveTo>
                <a:lnTo>
                  <a:pt x="112" y="15"/>
                </a:lnTo>
                <a:lnTo>
                  <a:pt x="56" y="23"/>
                </a:lnTo>
                <a:lnTo>
                  <a:pt x="26" y="23"/>
                </a:lnTo>
                <a:lnTo>
                  <a:pt x="0" y="15"/>
                </a:lnTo>
                <a:lnTo>
                  <a:pt x="30" y="4"/>
                </a:lnTo>
                <a:lnTo>
                  <a:pt x="60" y="0"/>
                </a:lnTo>
                <a:lnTo>
                  <a:pt x="124" y="8"/>
                </a:lnTo>
                <a:lnTo>
                  <a:pt x="124"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8" name="Freeform 352">
            <a:extLst>
              <a:ext uri="{FF2B5EF4-FFF2-40B4-BE49-F238E27FC236}">
                <a16:creationId xmlns:a16="http://schemas.microsoft.com/office/drawing/2014/main" id="{F7A9FE99-4C7E-43F0-A4A2-122561C90B7A}"/>
              </a:ext>
            </a:extLst>
          </p:cNvPr>
          <p:cNvSpPr>
            <a:spLocks/>
          </p:cNvSpPr>
          <p:nvPr/>
        </p:nvSpPr>
        <p:spPr bwMode="auto">
          <a:xfrm>
            <a:off x="2406650" y="6107114"/>
            <a:ext cx="203200" cy="73025"/>
          </a:xfrm>
          <a:custGeom>
            <a:avLst/>
            <a:gdLst>
              <a:gd name="T0" fmla="*/ 2147483646 w 128"/>
              <a:gd name="T1" fmla="*/ 2147483646 h 46"/>
              <a:gd name="T2" fmla="*/ 2147483646 w 128"/>
              <a:gd name="T3" fmla="*/ 2147483646 h 46"/>
              <a:gd name="T4" fmla="*/ 2147483646 w 128"/>
              <a:gd name="T5" fmla="*/ 2147483646 h 46"/>
              <a:gd name="T6" fmla="*/ 0 w 128"/>
              <a:gd name="T7" fmla="*/ 2147483646 h 46"/>
              <a:gd name="T8" fmla="*/ 2147483646 w 128"/>
              <a:gd name="T9" fmla="*/ 2147483646 h 46"/>
              <a:gd name="T10" fmla="*/ 2147483646 w 128"/>
              <a:gd name="T11" fmla="*/ 2147483646 h 46"/>
              <a:gd name="T12" fmla="*/ 2147483646 w 128"/>
              <a:gd name="T13" fmla="*/ 2147483646 h 46"/>
              <a:gd name="T14" fmla="*/ 2147483646 w 128"/>
              <a:gd name="T15" fmla="*/ 2147483646 h 46"/>
              <a:gd name="T16" fmla="*/ 2147483646 w 128"/>
              <a:gd name="T17" fmla="*/ 2147483646 h 46"/>
              <a:gd name="T18" fmla="*/ 2147483646 w 128"/>
              <a:gd name="T19" fmla="*/ 2147483646 h 46"/>
              <a:gd name="T20" fmla="*/ 2147483646 w 128"/>
              <a:gd name="T21" fmla="*/ 2147483646 h 46"/>
              <a:gd name="T22" fmla="*/ 2147483646 w 128"/>
              <a:gd name="T23" fmla="*/ 0 h 46"/>
              <a:gd name="T24" fmla="*/ 2147483646 w 128"/>
              <a:gd name="T25" fmla="*/ 2147483646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
              <a:gd name="T40" fmla="*/ 0 h 46"/>
              <a:gd name="T41" fmla="*/ 128 w 128"/>
              <a:gd name="T42" fmla="*/ 46 h 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 h="46">
                <a:moveTo>
                  <a:pt x="90" y="8"/>
                </a:moveTo>
                <a:lnTo>
                  <a:pt x="17" y="23"/>
                </a:lnTo>
                <a:lnTo>
                  <a:pt x="4" y="31"/>
                </a:lnTo>
                <a:lnTo>
                  <a:pt x="0" y="38"/>
                </a:lnTo>
                <a:lnTo>
                  <a:pt x="4" y="42"/>
                </a:lnTo>
                <a:lnTo>
                  <a:pt x="25" y="46"/>
                </a:lnTo>
                <a:lnTo>
                  <a:pt x="47" y="46"/>
                </a:lnTo>
                <a:lnTo>
                  <a:pt x="68" y="46"/>
                </a:lnTo>
                <a:lnTo>
                  <a:pt x="90" y="42"/>
                </a:lnTo>
                <a:lnTo>
                  <a:pt x="111" y="23"/>
                </a:lnTo>
                <a:lnTo>
                  <a:pt x="128" y="4"/>
                </a:lnTo>
                <a:lnTo>
                  <a:pt x="124" y="0"/>
                </a:lnTo>
                <a:lnTo>
                  <a:pt x="90" y="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9" name="Freeform 353">
            <a:extLst>
              <a:ext uri="{FF2B5EF4-FFF2-40B4-BE49-F238E27FC236}">
                <a16:creationId xmlns:a16="http://schemas.microsoft.com/office/drawing/2014/main" id="{09A6CA7B-EE6E-4948-A405-A71A826B4EB6}"/>
              </a:ext>
            </a:extLst>
          </p:cNvPr>
          <p:cNvSpPr>
            <a:spLocks/>
          </p:cNvSpPr>
          <p:nvPr/>
        </p:nvSpPr>
        <p:spPr bwMode="auto">
          <a:xfrm>
            <a:off x="2624139" y="5867401"/>
            <a:ext cx="47625" cy="174625"/>
          </a:xfrm>
          <a:custGeom>
            <a:avLst/>
            <a:gdLst>
              <a:gd name="T0" fmla="*/ 2147483646 w 30"/>
              <a:gd name="T1" fmla="*/ 2147483646 h 110"/>
              <a:gd name="T2" fmla="*/ 2147483646 w 30"/>
              <a:gd name="T3" fmla="*/ 2147483646 h 110"/>
              <a:gd name="T4" fmla="*/ 0 w 30"/>
              <a:gd name="T5" fmla="*/ 2147483646 h 110"/>
              <a:gd name="T6" fmla="*/ 0 w 30"/>
              <a:gd name="T7" fmla="*/ 2147483646 h 110"/>
              <a:gd name="T8" fmla="*/ 2147483646 w 30"/>
              <a:gd name="T9" fmla="*/ 0 h 110"/>
              <a:gd name="T10" fmla="*/ 2147483646 w 30"/>
              <a:gd name="T11" fmla="*/ 2147483646 h 110"/>
              <a:gd name="T12" fmla="*/ 2147483646 w 30"/>
              <a:gd name="T13" fmla="*/ 2147483646 h 110"/>
              <a:gd name="T14" fmla="*/ 2147483646 w 30"/>
              <a:gd name="T15" fmla="*/ 2147483646 h 110"/>
              <a:gd name="T16" fmla="*/ 2147483646 w 30"/>
              <a:gd name="T17" fmla="*/ 2147483646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10"/>
              <a:gd name="T29" fmla="*/ 30 w 30"/>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10">
                <a:moveTo>
                  <a:pt x="13" y="110"/>
                </a:moveTo>
                <a:lnTo>
                  <a:pt x="13" y="98"/>
                </a:lnTo>
                <a:lnTo>
                  <a:pt x="0" y="49"/>
                </a:lnTo>
                <a:lnTo>
                  <a:pt x="0" y="23"/>
                </a:lnTo>
                <a:lnTo>
                  <a:pt x="9" y="0"/>
                </a:lnTo>
                <a:lnTo>
                  <a:pt x="26" y="23"/>
                </a:lnTo>
                <a:lnTo>
                  <a:pt x="30" y="53"/>
                </a:lnTo>
                <a:lnTo>
                  <a:pt x="22" y="110"/>
                </a:lnTo>
                <a:lnTo>
                  <a:pt x="13" y="11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0" name="Freeform 354">
            <a:extLst>
              <a:ext uri="{FF2B5EF4-FFF2-40B4-BE49-F238E27FC236}">
                <a16:creationId xmlns:a16="http://schemas.microsoft.com/office/drawing/2014/main" id="{9A7411E2-5EE3-45CC-AB51-86189FE81CD4}"/>
              </a:ext>
            </a:extLst>
          </p:cNvPr>
          <p:cNvSpPr>
            <a:spLocks/>
          </p:cNvSpPr>
          <p:nvPr/>
        </p:nvSpPr>
        <p:spPr bwMode="auto">
          <a:xfrm>
            <a:off x="2665413" y="5867401"/>
            <a:ext cx="68262" cy="168275"/>
          </a:xfrm>
          <a:custGeom>
            <a:avLst/>
            <a:gdLst>
              <a:gd name="T0" fmla="*/ 0 w 43"/>
              <a:gd name="T1" fmla="*/ 2147483646 h 106"/>
              <a:gd name="T2" fmla="*/ 2147483646 w 43"/>
              <a:gd name="T3" fmla="*/ 2147483646 h 106"/>
              <a:gd name="T4" fmla="*/ 2147483646 w 43"/>
              <a:gd name="T5" fmla="*/ 2147483646 h 106"/>
              <a:gd name="T6" fmla="*/ 2147483646 w 43"/>
              <a:gd name="T7" fmla="*/ 2147483646 h 106"/>
              <a:gd name="T8" fmla="*/ 2147483646 w 43"/>
              <a:gd name="T9" fmla="*/ 2147483646 h 106"/>
              <a:gd name="T10" fmla="*/ 2147483646 w 43"/>
              <a:gd name="T11" fmla="*/ 0 h 106"/>
              <a:gd name="T12" fmla="*/ 2147483646 w 43"/>
              <a:gd name="T13" fmla="*/ 2147483646 h 106"/>
              <a:gd name="T14" fmla="*/ 2147483646 w 43"/>
              <a:gd name="T15" fmla="*/ 2147483646 h 106"/>
              <a:gd name="T16" fmla="*/ 0 w 43"/>
              <a:gd name="T17" fmla="*/ 2147483646 h 106"/>
              <a:gd name="T18" fmla="*/ 0 w 43"/>
              <a:gd name="T19" fmla="*/ 2147483646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106"/>
              <a:gd name="T32" fmla="*/ 43 w 43"/>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106">
                <a:moveTo>
                  <a:pt x="0" y="106"/>
                </a:moveTo>
                <a:lnTo>
                  <a:pt x="13" y="98"/>
                </a:lnTo>
                <a:lnTo>
                  <a:pt x="30" y="68"/>
                </a:lnTo>
                <a:lnTo>
                  <a:pt x="43" y="38"/>
                </a:lnTo>
                <a:lnTo>
                  <a:pt x="43" y="19"/>
                </a:lnTo>
                <a:lnTo>
                  <a:pt x="34" y="0"/>
                </a:lnTo>
                <a:lnTo>
                  <a:pt x="17" y="19"/>
                </a:lnTo>
                <a:lnTo>
                  <a:pt x="4" y="61"/>
                </a:lnTo>
                <a:lnTo>
                  <a:pt x="0" y="98"/>
                </a:lnTo>
                <a:lnTo>
                  <a:pt x="0" y="106"/>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1" name="Freeform 355">
            <a:extLst>
              <a:ext uri="{FF2B5EF4-FFF2-40B4-BE49-F238E27FC236}">
                <a16:creationId xmlns:a16="http://schemas.microsoft.com/office/drawing/2014/main" id="{CE52F742-005A-497F-A1E6-E8F59C6AD3C6}"/>
              </a:ext>
            </a:extLst>
          </p:cNvPr>
          <p:cNvSpPr>
            <a:spLocks/>
          </p:cNvSpPr>
          <p:nvPr/>
        </p:nvSpPr>
        <p:spPr bwMode="auto">
          <a:xfrm>
            <a:off x="2508250" y="6126164"/>
            <a:ext cx="109538" cy="149225"/>
          </a:xfrm>
          <a:custGeom>
            <a:avLst/>
            <a:gdLst>
              <a:gd name="T0" fmla="*/ 2147483646 w 69"/>
              <a:gd name="T1" fmla="*/ 0 h 94"/>
              <a:gd name="T2" fmla="*/ 2147483646 w 69"/>
              <a:gd name="T3" fmla="*/ 2147483646 h 94"/>
              <a:gd name="T4" fmla="*/ 2147483646 w 69"/>
              <a:gd name="T5" fmla="*/ 2147483646 h 94"/>
              <a:gd name="T6" fmla="*/ 2147483646 w 69"/>
              <a:gd name="T7" fmla="*/ 2147483646 h 94"/>
              <a:gd name="T8" fmla="*/ 0 w 69"/>
              <a:gd name="T9" fmla="*/ 2147483646 h 94"/>
              <a:gd name="T10" fmla="*/ 0 w 69"/>
              <a:gd name="T11" fmla="*/ 2147483646 h 94"/>
              <a:gd name="T12" fmla="*/ 2147483646 w 69"/>
              <a:gd name="T13" fmla="*/ 2147483646 h 94"/>
              <a:gd name="T14" fmla="*/ 2147483646 w 69"/>
              <a:gd name="T15" fmla="*/ 2147483646 h 94"/>
              <a:gd name="T16" fmla="*/ 2147483646 w 69"/>
              <a:gd name="T17" fmla="*/ 2147483646 h 94"/>
              <a:gd name="T18" fmla="*/ 2147483646 w 69"/>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9"/>
              <a:gd name="T31" fmla="*/ 0 h 94"/>
              <a:gd name="T32" fmla="*/ 69 w 69"/>
              <a:gd name="T33" fmla="*/ 94 h 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9" h="94">
                <a:moveTo>
                  <a:pt x="69" y="0"/>
                </a:moveTo>
                <a:lnTo>
                  <a:pt x="56" y="3"/>
                </a:lnTo>
                <a:lnTo>
                  <a:pt x="26" y="30"/>
                </a:lnTo>
                <a:lnTo>
                  <a:pt x="4" y="56"/>
                </a:lnTo>
                <a:lnTo>
                  <a:pt x="0" y="75"/>
                </a:lnTo>
                <a:lnTo>
                  <a:pt x="0" y="94"/>
                </a:lnTo>
                <a:lnTo>
                  <a:pt x="22" y="79"/>
                </a:lnTo>
                <a:lnTo>
                  <a:pt x="47" y="41"/>
                </a:lnTo>
                <a:lnTo>
                  <a:pt x="69" y="7"/>
                </a:lnTo>
                <a:lnTo>
                  <a:pt x="6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2" name="Freeform 356">
            <a:extLst>
              <a:ext uri="{FF2B5EF4-FFF2-40B4-BE49-F238E27FC236}">
                <a16:creationId xmlns:a16="http://schemas.microsoft.com/office/drawing/2014/main" id="{9586B2CC-0C41-452B-AFC1-E2C630FCE5A4}"/>
              </a:ext>
            </a:extLst>
          </p:cNvPr>
          <p:cNvSpPr>
            <a:spLocks/>
          </p:cNvSpPr>
          <p:nvPr/>
        </p:nvSpPr>
        <p:spPr bwMode="auto">
          <a:xfrm>
            <a:off x="2603500" y="6022975"/>
            <a:ext cx="88900" cy="120650"/>
          </a:xfrm>
          <a:custGeom>
            <a:avLst/>
            <a:gdLst>
              <a:gd name="T0" fmla="*/ 2147483646 w 56"/>
              <a:gd name="T1" fmla="*/ 2147483646 h 76"/>
              <a:gd name="T2" fmla="*/ 2147483646 w 56"/>
              <a:gd name="T3" fmla="*/ 2147483646 h 76"/>
              <a:gd name="T4" fmla="*/ 2147483646 w 56"/>
              <a:gd name="T5" fmla="*/ 2147483646 h 76"/>
              <a:gd name="T6" fmla="*/ 2147483646 w 56"/>
              <a:gd name="T7" fmla="*/ 0 h 76"/>
              <a:gd name="T8" fmla="*/ 2147483646 w 56"/>
              <a:gd name="T9" fmla="*/ 0 h 76"/>
              <a:gd name="T10" fmla="*/ 2147483646 w 56"/>
              <a:gd name="T11" fmla="*/ 2147483646 h 76"/>
              <a:gd name="T12" fmla="*/ 2147483646 w 56"/>
              <a:gd name="T13" fmla="*/ 2147483646 h 76"/>
              <a:gd name="T14" fmla="*/ 2147483646 w 56"/>
              <a:gd name="T15" fmla="*/ 2147483646 h 76"/>
              <a:gd name="T16" fmla="*/ 0 w 56"/>
              <a:gd name="T17" fmla="*/ 2147483646 h 76"/>
              <a:gd name="T18" fmla="*/ 0 w 56"/>
              <a:gd name="T19" fmla="*/ 2147483646 h 76"/>
              <a:gd name="T20" fmla="*/ 2147483646 w 56"/>
              <a:gd name="T21" fmla="*/ 2147483646 h 76"/>
              <a:gd name="T22" fmla="*/ 2147483646 w 56"/>
              <a:gd name="T23" fmla="*/ 2147483646 h 76"/>
              <a:gd name="T24" fmla="*/ 2147483646 w 56"/>
              <a:gd name="T25" fmla="*/ 2147483646 h 76"/>
              <a:gd name="T26" fmla="*/ 2147483646 w 56"/>
              <a:gd name="T27" fmla="*/ 2147483646 h 76"/>
              <a:gd name="T28" fmla="*/ 2147483646 w 56"/>
              <a:gd name="T29" fmla="*/ 2147483646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76"/>
              <a:gd name="T47" fmla="*/ 56 w 5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76">
                <a:moveTo>
                  <a:pt x="47" y="46"/>
                </a:moveTo>
                <a:lnTo>
                  <a:pt x="56" y="16"/>
                </a:lnTo>
                <a:lnTo>
                  <a:pt x="56" y="4"/>
                </a:lnTo>
                <a:lnTo>
                  <a:pt x="52" y="0"/>
                </a:lnTo>
                <a:lnTo>
                  <a:pt x="43" y="0"/>
                </a:lnTo>
                <a:lnTo>
                  <a:pt x="35" y="4"/>
                </a:lnTo>
                <a:lnTo>
                  <a:pt x="22" y="16"/>
                </a:lnTo>
                <a:lnTo>
                  <a:pt x="13" y="31"/>
                </a:lnTo>
                <a:lnTo>
                  <a:pt x="0" y="57"/>
                </a:lnTo>
                <a:lnTo>
                  <a:pt x="0" y="68"/>
                </a:lnTo>
                <a:lnTo>
                  <a:pt x="4" y="76"/>
                </a:lnTo>
                <a:lnTo>
                  <a:pt x="13" y="76"/>
                </a:lnTo>
                <a:lnTo>
                  <a:pt x="26" y="68"/>
                </a:lnTo>
                <a:lnTo>
                  <a:pt x="35" y="61"/>
                </a:lnTo>
                <a:lnTo>
                  <a:pt x="47" y="46"/>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3" name="Freeform 357">
            <a:extLst>
              <a:ext uri="{FF2B5EF4-FFF2-40B4-BE49-F238E27FC236}">
                <a16:creationId xmlns:a16="http://schemas.microsoft.com/office/drawing/2014/main" id="{989571E2-799D-40AB-849E-A2F3901DB770}"/>
              </a:ext>
            </a:extLst>
          </p:cNvPr>
          <p:cNvSpPr>
            <a:spLocks/>
          </p:cNvSpPr>
          <p:nvPr/>
        </p:nvSpPr>
        <p:spPr bwMode="auto">
          <a:xfrm>
            <a:off x="2692401" y="5927725"/>
            <a:ext cx="74613" cy="101600"/>
          </a:xfrm>
          <a:custGeom>
            <a:avLst/>
            <a:gdLst>
              <a:gd name="T0" fmla="*/ 0 w 47"/>
              <a:gd name="T1" fmla="*/ 2147483646 h 64"/>
              <a:gd name="T2" fmla="*/ 2147483646 w 47"/>
              <a:gd name="T3" fmla="*/ 2147483646 h 64"/>
              <a:gd name="T4" fmla="*/ 2147483646 w 47"/>
              <a:gd name="T5" fmla="*/ 2147483646 h 64"/>
              <a:gd name="T6" fmla="*/ 2147483646 w 47"/>
              <a:gd name="T7" fmla="*/ 2147483646 h 64"/>
              <a:gd name="T8" fmla="*/ 2147483646 w 47"/>
              <a:gd name="T9" fmla="*/ 2147483646 h 64"/>
              <a:gd name="T10" fmla="*/ 2147483646 w 47"/>
              <a:gd name="T11" fmla="*/ 2147483646 h 64"/>
              <a:gd name="T12" fmla="*/ 2147483646 w 47"/>
              <a:gd name="T13" fmla="*/ 0 h 64"/>
              <a:gd name="T14" fmla="*/ 2147483646 w 47"/>
              <a:gd name="T15" fmla="*/ 0 h 64"/>
              <a:gd name="T16" fmla="*/ 2147483646 w 47"/>
              <a:gd name="T17" fmla="*/ 2147483646 h 64"/>
              <a:gd name="T18" fmla="*/ 0 w 47"/>
              <a:gd name="T19" fmla="*/ 2147483646 h 64"/>
              <a:gd name="T20" fmla="*/ 0 w 47"/>
              <a:gd name="T21" fmla="*/ 214748364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64"/>
              <a:gd name="T35" fmla="*/ 47 w 47"/>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64">
                <a:moveTo>
                  <a:pt x="0" y="60"/>
                </a:moveTo>
                <a:lnTo>
                  <a:pt x="4" y="64"/>
                </a:lnTo>
                <a:lnTo>
                  <a:pt x="13" y="60"/>
                </a:lnTo>
                <a:lnTo>
                  <a:pt x="39" y="38"/>
                </a:lnTo>
                <a:lnTo>
                  <a:pt x="43" y="26"/>
                </a:lnTo>
                <a:lnTo>
                  <a:pt x="47" y="11"/>
                </a:lnTo>
                <a:lnTo>
                  <a:pt x="43" y="0"/>
                </a:lnTo>
                <a:lnTo>
                  <a:pt x="13" y="26"/>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4" name="Freeform 358">
            <a:extLst>
              <a:ext uri="{FF2B5EF4-FFF2-40B4-BE49-F238E27FC236}">
                <a16:creationId xmlns:a16="http://schemas.microsoft.com/office/drawing/2014/main" id="{EB7B4F5F-ED2F-4046-B6AB-9E064AD2F27D}"/>
              </a:ext>
            </a:extLst>
          </p:cNvPr>
          <p:cNvSpPr>
            <a:spLocks/>
          </p:cNvSpPr>
          <p:nvPr/>
        </p:nvSpPr>
        <p:spPr bwMode="auto">
          <a:xfrm>
            <a:off x="2630489" y="6107113"/>
            <a:ext cx="14287" cy="19050"/>
          </a:xfrm>
          <a:custGeom>
            <a:avLst/>
            <a:gdLst>
              <a:gd name="T0" fmla="*/ 2147483646 w 9"/>
              <a:gd name="T1" fmla="*/ 2147483646 h 12"/>
              <a:gd name="T2" fmla="*/ 2147483646 w 9"/>
              <a:gd name="T3" fmla="*/ 0 h 12"/>
              <a:gd name="T4" fmla="*/ 0 w 9"/>
              <a:gd name="T5" fmla="*/ 2147483646 h 12"/>
              <a:gd name="T6" fmla="*/ 2147483646 w 9"/>
              <a:gd name="T7" fmla="*/ 2147483646 h 12"/>
              <a:gd name="T8" fmla="*/ 2147483646 w 9"/>
              <a:gd name="T9" fmla="*/ 214748364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8"/>
                </a:moveTo>
                <a:lnTo>
                  <a:pt x="5" y="0"/>
                </a:lnTo>
                <a:lnTo>
                  <a:pt x="0" y="8"/>
                </a:lnTo>
                <a:lnTo>
                  <a:pt x="5" y="12"/>
                </a:lnTo>
                <a:lnTo>
                  <a:pt x="9"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5" name="Freeform 359">
            <a:extLst>
              <a:ext uri="{FF2B5EF4-FFF2-40B4-BE49-F238E27FC236}">
                <a16:creationId xmlns:a16="http://schemas.microsoft.com/office/drawing/2014/main" id="{69F7E3D7-C5F7-4C57-B42F-A4D276DC2D41}"/>
              </a:ext>
            </a:extLst>
          </p:cNvPr>
          <p:cNvSpPr>
            <a:spLocks/>
          </p:cNvSpPr>
          <p:nvPr/>
        </p:nvSpPr>
        <p:spPr bwMode="auto">
          <a:xfrm>
            <a:off x="2617788" y="6107113"/>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8"/>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6" name="Freeform 360">
            <a:extLst>
              <a:ext uri="{FF2B5EF4-FFF2-40B4-BE49-F238E27FC236}">
                <a16:creationId xmlns:a16="http://schemas.microsoft.com/office/drawing/2014/main" id="{4FE3E99F-F852-462B-BD6C-6DBB1CA2C425}"/>
              </a:ext>
            </a:extLst>
          </p:cNvPr>
          <p:cNvSpPr>
            <a:spLocks/>
          </p:cNvSpPr>
          <p:nvPr/>
        </p:nvSpPr>
        <p:spPr bwMode="auto">
          <a:xfrm>
            <a:off x="2651125" y="6089651"/>
            <a:ext cx="7938" cy="17463"/>
          </a:xfrm>
          <a:custGeom>
            <a:avLst/>
            <a:gdLst>
              <a:gd name="T0" fmla="*/ 2147483646 w 5"/>
              <a:gd name="T1" fmla="*/ 2147483646 h 11"/>
              <a:gd name="T2" fmla="*/ 2147483646 w 5"/>
              <a:gd name="T3" fmla="*/ 0 h 11"/>
              <a:gd name="T4" fmla="*/ 0 w 5"/>
              <a:gd name="T5" fmla="*/ 2147483646 h 11"/>
              <a:gd name="T6" fmla="*/ 0 w 5"/>
              <a:gd name="T7" fmla="*/ 2147483646 h 11"/>
              <a:gd name="T8" fmla="*/ 2147483646 w 5"/>
              <a:gd name="T9" fmla="*/ 2147483646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5" y="8"/>
                </a:moveTo>
                <a:lnTo>
                  <a:pt x="5" y="0"/>
                </a:lnTo>
                <a:lnTo>
                  <a:pt x="0" y="4"/>
                </a:lnTo>
                <a:lnTo>
                  <a:pt x="0" y="11"/>
                </a:lnTo>
                <a:lnTo>
                  <a:pt x="5"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7" name="Freeform 361">
            <a:extLst>
              <a:ext uri="{FF2B5EF4-FFF2-40B4-BE49-F238E27FC236}">
                <a16:creationId xmlns:a16="http://schemas.microsoft.com/office/drawing/2014/main" id="{D92FBD8C-8108-4778-868C-28D96A777DED}"/>
              </a:ext>
            </a:extLst>
          </p:cNvPr>
          <p:cNvSpPr>
            <a:spLocks/>
          </p:cNvSpPr>
          <p:nvPr/>
        </p:nvSpPr>
        <p:spPr bwMode="auto">
          <a:xfrm>
            <a:off x="2624138" y="6083300"/>
            <a:ext cx="6350" cy="19050"/>
          </a:xfrm>
          <a:custGeom>
            <a:avLst/>
            <a:gdLst>
              <a:gd name="T0" fmla="*/ 2147483646 w 4"/>
              <a:gd name="T1" fmla="*/ 2147483646 h 12"/>
              <a:gd name="T2" fmla="*/ 2147483646 w 4"/>
              <a:gd name="T3" fmla="*/ 0 h 12"/>
              <a:gd name="T4" fmla="*/ 0 w 4"/>
              <a:gd name="T5" fmla="*/ 2147483646 h 12"/>
              <a:gd name="T6" fmla="*/ 0 w 4"/>
              <a:gd name="T7" fmla="*/ 2147483646 h 12"/>
              <a:gd name="T8" fmla="*/ 2147483646 w 4"/>
              <a:gd name="T9" fmla="*/ 2147483646 h 12"/>
              <a:gd name="T10" fmla="*/ 0 60000 65536"/>
              <a:gd name="T11" fmla="*/ 0 60000 65536"/>
              <a:gd name="T12" fmla="*/ 0 60000 65536"/>
              <a:gd name="T13" fmla="*/ 0 60000 65536"/>
              <a:gd name="T14" fmla="*/ 0 60000 65536"/>
              <a:gd name="T15" fmla="*/ 0 w 4"/>
              <a:gd name="T16" fmla="*/ 0 h 12"/>
              <a:gd name="T17" fmla="*/ 4 w 4"/>
              <a:gd name="T18" fmla="*/ 12 h 12"/>
            </a:gdLst>
            <a:ahLst/>
            <a:cxnLst>
              <a:cxn ang="T10">
                <a:pos x="T0" y="T1"/>
              </a:cxn>
              <a:cxn ang="T11">
                <a:pos x="T2" y="T3"/>
              </a:cxn>
              <a:cxn ang="T12">
                <a:pos x="T4" y="T5"/>
              </a:cxn>
              <a:cxn ang="T13">
                <a:pos x="T6" y="T7"/>
              </a:cxn>
              <a:cxn ang="T14">
                <a:pos x="T8" y="T9"/>
              </a:cxn>
            </a:cxnLst>
            <a:rect l="T15" t="T16" r="T17" b="T18"/>
            <a:pathLst>
              <a:path w="4" h="12">
                <a:moveTo>
                  <a:pt x="4" y="8"/>
                </a:moveTo>
                <a:lnTo>
                  <a:pt x="4" y="0"/>
                </a:lnTo>
                <a:lnTo>
                  <a:pt x="0" y="4"/>
                </a:lnTo>
                <a:lnTo>
                  <a:pt x="0" y="12"/>
                </a:lnTo>
                <a:lnTo>
                  <a:pt x="4"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8" name="Freeform 362">
            <a:extLst>
              <a:ext uri="{FF2B5EF4-FFF2-40B4-BE49-F238E27FC236}">
                <a16:creationId xmlns:a16="http://schemas.microsoft.com/office/drawing/2014/main" id="{E73C8BC2-5638-4F12-8C0E-4421DAA372E3}"/>
              </a:ext>
            </a:extLst>
          </p:cNvPr>
          <p:cNvSpPr>
            <a:spLocks/>
          </p:cNvSpPr>
          <p:nvPr/>
        </p:nvSpPr>
        <p:spPr bwMode="auto">
          <a:xfrm>
            <a:off x="2665413" y="6072188"/>
            <a:ext cx="6350" cy="17462"/>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3"/>
                </a:moveTo>
                <a:lnTo>
                  <a:pt x="0" y="0"/>
                </a:lnTo>
                <a:lnTo>
                  <a:pt x="0" y="3"/>
                </a:lnTo>
                <a:lnTo>
                  <a:pt x="4" y="11"/>
                </a:lnTo>
                <a:lnTo>
                  <a:pt x="4"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9" name="Freeform 363">
            <a:extLst>
              <a:ext uri="{FF2B5EF4-FFF2-40B4-BE49-F238E27FC236}">
                <a16:creationId xmlns:a16="http://schemas.microsoft.com/office/drawing/2014/main" id="{EC13CFAB-79C9-451E-A1F4-C9E047CB2EF9}"/>
              </a:ext>
            </a:extLst>
          </p:cNvPr>
          <p:cNvSpPr>
            <a:spLocks/>
          </p:cNvSpPr>
          <p:nvPr/>
        </p:nvSpPr>
        <p:spPr bwMode="auto">
          <a:xfrm>
            <a:off x="2638425" y="6059488"/>
            <a:ext cx="6350" cy="17462"/>
          </a:xfrm>
          <a:custGeom>
            <a:avLst/>
            <a:gdLst>
              <a:gd name="T0" fmla="*/ 2147483646 w 4"/>
              <a:gd name="T1" fmla="*/ 2147483646 h 11"/>
              <a:gd name="T2" fmla="*/ 0 w 4"/>
              <a:gd name="T3" fmla="*/ 0 h 11"/>
              <a:gd name="T4" fmla="*/ 0 w 4"/>
              <a:gd name="T5" fmla="*/ 2147483646 h 11"/>
              <a:gd name="T6" fmla="*/ 2147483646 w 4"/>
              <a:gd name="T7" fmla="*/ 2147483646 h 11"/>
              <a:gd name="T8" fmla="*/ 2147483646 w 4"/>
              <a:gd name="T9" fmla="*/ 2147483646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4" y="4"/>
                </a:moveTo>
                <a:lnTo>
                  <a:pt x="0" y="0"/>
                </a:lnTo>
                <a:lnTo>
                  <a:pt x="0" y="8"/>
                </a:lnTo>
                <a:lnTo>
                  <a:pt x="4" y="11"/>
                </a:lnTo>
                <a:lnTo>
                  <a:pt x="4"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0" name="Freeform 364">
            <a:extLst>
              <a:ext uri="{FF2B5EF4-FFF2-40B4-BE49-F238E27FC236}">
                <a16:creationId xmlns:a16="http://schemas.microsoft.com/office/drawing/2014/main" id="{C95911F4-6166-4E94-9DA0-76F40DA5563E}"/>
              </a:ext>
            </a:extLst>
          </p:cNvPr>
          <p:cNvSpPr>
            <a:spLocks/>
          </p:cNvSpPr>
          <p:nvPr/>
        </p:nvSpPr>
        <p:spPr bwMode="auto">
          <a:xfrm>
            <a:off x="2665414" y="6053138"/>
            <a:ext cx="20637" cy="6350"/>
          </a:xfrm>
          <a:custGeom>
            <a:avLst/>
            <a:gdLst>
              <a:gd name="T0" fmla="*/ 2147483646 w 13"/>
              <a:gd name="T1" fmla="*/ 2147483646 h 4"/>
              <a:gd name="T2" fmla="*/ 2147483646 w 13"/>
              <a:gd name="T3" fmla="*/ 0 h 4"/>
              <a:gd name="T4" fmla="*/ 2147483646 w 13"/>
              <a:gd name="T5" fmla="*/ 0 h 4"/>
              <a:gd name="T6" fmla="*/ 0 w 13"/>
              <a:gd name="T7" fmla="*/ 2147483646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8" y="4"/>
                </a:moveTo>
                <a:lnTo>
                  <a:pt x="13" y="0"/>
                </a:lnTo>
                <a:lnTo>
                  <a:pt x="4" y="0"/>
                </a:lnTo>
                <a:lnTo>
                  <a:pt x="0" y="4"/>
                </a:lnTo>
                <a:lnTo>
                  <a:pt x="8" y="4"/>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1" name="Freeform 365">
            <a:extLst>
              <a:ext uri="{FF2B5EF4-FFF2-40B4-BE49-F238E27FC236}">
                <a16:creationId xmlns:a16="http://schemas.microsoft.com/office/drawing/2014/main" id="{0789EC18-72C4-4947-A98B-1E33FD040426}"/>
              </a:ext>
            </a:extLst>
          </p:cNvPr>
          <p:cNvSpPr>
            <a:spLocks/>
          </p:cNvSpPr>
          <p:nvPr/>
        </p:nvSpPr>
        <p:spPr bwMode="auto">
          <a:xfrm>
            <a:off x="2665413" y="6029325"/>
            <a:ext cx="12700" cy="19050"/>
          </a:xfrm>
          <a:custGeom>
            <a:avLst/>
            <a:gdLst>
              <a:gd name="T0" fmla="*/ 2147483646 w 8"/>
              <a:gd name="T1" fmla="*/ 2147483646 h 12"/>
              <a:gd name="T2" fmla="*/ 2147483646 w 8"/>
              <a:gd name="T3" fmla="*/ 0 h 12"/>
              <a:gd name="T4" fmla="*/ 0 w 8"/>
              <a:gd name="T5" fmla="*/ 2147483646 h 12"/>
              <a:gd name="T6" fmla="*/ 2147483646 w 8"/>
              <a:gd name="T7" fmla="*/ 2147483646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8" y="8"/>
                </a:moveTo>
                <a:lnTo>
                  <a:pt x="8" y="0"/>
                </a:lnTo>
                <a:lnTo>
                  <a:pt x="0" y="4"/>
                </a:lnTo>
                <a:lnTo>
                  <a:pt x="4" y="12"/>
                </a:lnTo>
                <a:lnTo>
                  <a:pt x="8" y="8"/>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2" name="Freeform 366">
            <a:extLst>
              <a:ext uri="{FF2B5EF4-FFF2-40B4-BE49-F238E27FC236}">
                <a16:creationId xmlns:a16="http://schemas.microsoft.com/office/drawing/2014/main" id="{C1CDBBD5-5C5A-498A-8984-91285CD0FE14}"/>
              </a:ext>
            </a:extLst>
          </p:cNvPr>
          <p:cNvSpPr>
            <a:spLocks/>
          </p:cNvSpPr>
          <p:nvPr/>
        </p:nvSpPr>
        <p:spPr bwMode="auto">
          <a:xfrm>
            <a:off x="2644775" y="6048376"/>
            <a:ext cx="14288" cy="11113"/>
          </a:xfrm>
          <a:custGeom>
            <a:avLst/>
            <a:gdLst>
              <a:gd name="T0" fmla="*/ 2147483646 w 9"/>
              <a:gd name="T1" fmla="*/ 2147483646 h 7"/>
              <a:gd name="T2" fmla="*/ 2147483646 w 9"/>
              <a:gd name="T3" fmla="*/ 0 h 7"/>
              <a:gd name="T4" fmla="*/ 2147483646 w 9"/>
              <a:gd name="T5" fmla="*/ 0 h 7"/>
              <a:gd name="T6" fmla="*/ 0 w 9"/>
              <a:gd name="T7" fmla="*/ 2147483646 h 7"/>
              <a:gd name="T8" fmla="*/ 2147483646 w 9"/>
              <a:gd name="T9" fmla="*/ 2147483646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9" y="3"/>
                </a:moveTo>
                <a:lnTo>
                  <a:pt x="9" y="0"/>
                </a:lnTo>
                <a:lnTo>
                  <a:pt x="4" y="0"/>
                </a:lnTo>
                <a:lnTo>
                  <a:pt x="0" y="7"/>
                </a:lnTo>
                <a:lnTo>
                  <a:pt x="9" y="3"/>
                </a:lnTo>
                <a:close/>
              </a:path>
            </a:pathLst>
          </a:custGeom>
          <a:solidFill>
            <a:srgbClr val="FF7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3" name="Freeform 367">
            <a:extLst>
              <a:ext uri="{FF2B5EF4-FFF2-40B4-BE49-F238E27FC236}">
                <a16:creationId xmlns:a16="http://schemas.microsoft.com/office/drawing/2014/main" id="{E731F778-C8BB-48C2-940C-4518769EAEF5}"/>
              </a:ext>
            </a:extLst>
          </p:cNvPr>
          <p:cNvSpPr>
            <a:spLocks/>
          </p:cNvSpPr>
          <p:nvPr/>
        </p:nvSpPr>
        <p:spPr bwMode="auto">
          <a:xfrm>
            <a:off x="2590800" y="6137276"/>
            <a:ext cx="39688" cy="174625"/>
          </a:xfrm>
          <a:custGeom>
            <a:avLst/>
            <a:gdLst>
              <a:gd name="T0" fmla="*/ 2147483646 w 25"/>
              <a:gd name="T1" fmla="*/ 0 h 110"/>
              <a:gd name="T2" fmla="*/ 2147483646 w 25"/>
              <a:gd name="T3" fmla="*/ 2147483646 h 110"/>
              <a:gd name="T4" fmla="*/ 2147483646 w 25"/>
              <a:gd name="T5" fmla="*/ 2147483646 h 110"/>
              <a:gd name="T6" fmla="*/ 2147483646 w 25"/>
              <a:gd name="T7" fmla="*/ 2147483646 h 110"/>
              <a:gd name="T8" fmla="*/ 2147483646 w 25"/>
              <a:gd name="T9" fmla="*/ 2147483646 h 110"/>
              <a:gd name="T10" fmla="*/ 0 w 25"/>
              <a:gd name="T11" fmla="*/ 2147483646 h 110"/>
              <a:gd name="T12" fmla="*/ 0 w 25"/>
              <a:gd name="T13" fmla="*/ 2147483646 h 110"/>
              <a:gd name="T14" fmla="*/ 2147483646 w 25"/>
              <a:gd name="T15" fmla="*/ 2147483646 h 110"/>
              <a:gd name="T16" fmla="*/ 2147483646 w 25"/>
              <a:gd name="T17" fmla="*/ 0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110"/>
              <a:gd name="T29" fmla="*/ 25 w 2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110">
                <a:moveTo>
                  <a:pt x="25" y="0"/>
                </a:moveTo>
                <a:lnTo>
                  <a:pt x="21" y="12"/>
                </a:lnTo>
                <a:lnTo>
                  <a:pt x="25" y="64"/>
                </a:lnTo>
                <a:lnTo>
                  <a:pt x="21" y="87"/>
                </a:lnTo>
                <a:lnTo>
                  <a:pt x="12" y="110"/>
                </a:lnTo>
                <a:lnTo>
                  <a:pt x="0" y="87"/>
                </a:lnTo>
                <a:lnTo>
                  <a:pt x="0" y="57"/>
                </a:lnTo>
                <a:lnTo>
                  <a:pt x="12" y="4"/>
                </a:lnTo>
                <a:lnTo>
                  <a:pt x="25"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4" name="Freeform 368">
            <a:extLst>
              <a:ext uri="{FF2B5EF4-FFF2-40B4-BE49-F238E27FC236}">
                <a16:creationId xmlns:a16="http://schemas.microsoft.com/office/drawing/2014/main" id="{5C9AC55F-DBCB-4358-B926-0ABAF2D2EAD4}"/>
              </a:ext>
            </a:extLst>
          </p:cNvPr>
          <p:cNvSpPr>
            <a:spLocks/>
          </p:cNvSpPr>
          <p:nvPr/>
        </p:nvSpPr>
        <p:spPr bwMode="auto">
          <a:xfrm>
            <a:off x="2692400" y="5945188"/>
            <a:ext cx="177800" cy="107950"/>
          </a:xfrm>
          <a:custGeom>
            <a:avLst/>
            <a:gdLst>
              <a:gd name="T0" fmla="*/ 2147483646 w 112"/>
              <a:gd name="T1" fmla="*/ 2147483646 h 68"/>
              <a:gd name="T2" fmla="*/ 2147483646 w 112"/>
              <a:gd name="T3" fmla="*/ 2147483646 h 68"/>
              <a:gd name="T4" fmla="*/ 0 w 112"/>
              <a:gd name="T5" fmla="*/ 2147483646 h 68"/>
              <a:gd name="T6" fmla="*/ 2147483646 w 112"/>
              <a:gd name="T7" fmla="*/ 2147483646 h 68"/>
              <a:gd name="T8" fmla="*/ 2147483646 w 112"/>
              <a:gd name="T9" fmla="*/ 2147483646 h 68"/>
              <a:gd name="T10" fmla="*/ 2147483646 w 112"/>
              <a:gd name="T11" fmla="*/ 2147483646 h 68"/>
              <a:gd name="T12" fmla="*/ 2147483646 w 112"/>
              <a:gd name="T13" fmla="*/ 2147483646 h 68"/>
              <a:gd name="T14" fmla="*/ 2147483646 w 112"/>
              <a:gd name="T15" fmla="*/ 2147483646 h 68"/>
              <a:gd name="T16" fmla="*/ 2147483646 w 112"/>
              <a:gd name="T17" fmla="*/ 2147483646 h 68"/>
              <a:gd name="T18" fmla="*/ 2147483646 w 112"/>
              <a:gd name="T19" fmla="*/ 2147483646 h 68"/>
              <a:gd name="T20" fmla="*/ 2147483646 w 112"/>
              <a:gd name="T21" fmla="*/ 0 h 68"/>
              <a:gd name="T22" fmla="*/ 2147483646 w 112"/>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73" y="15"/>
                </a:moveTo>
                <a:lnTo>
                  <a:pt x="9" y="49"/>
                </a:lnTo>
                <a:lnTo>
                  <a:pt x="0" y="61"/>
                </a:lnTo>
                <a:lnTo>
                  <a:pt x="4" y="68"/>
                </a:lnTo>
                <a:lnTo>
                  <a:pt x="26" y="68"/>
                </a:lnTo>
                <a:lnTo>
                  <a:pt x="47" y="65"/>
                </a:lnTo>
                <a:lnTo>
                  <a:pt x="69" y="57"/>
                </a:lnTo>
                <a:lnTo>
                  <a:pt x="86" y="46"/>
                </a:lnTo>
                <a:lnTo>
                  <a:pt x="99" y="27"/>
                </a:lnTo>
                <a:lnTo>
                  <a:pt x="112" y="4"/>
                </a:lnTo>
                <a:lnTo>
                  <a:pt x="107" y="0"/>
                </a:lnTo>
                <a:lnTo>
                  <a:pt x="73"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5" name="Freeform 369">
            <a:extLst>
              <a:ext uri="{FF2B5EF4-FFF2-40B4-BE49-F238E27FC236}">
                <a16:creationId xmlns:a16="http://schemas.microsoft.com/office/drawing/2014/main" id="{68B873D4-AF27-4C10-B0F1-E832CAA60995}"/>
              </a:ext>
            </a:extLst>
          </p:cNvPr>
          <p:cNvSpPr>
            <a:spLocks/>
          </p:cNvSpPr>
          <p:nvPr/>
        </p:nvSpPr>
        <p:spPr bwMode="auto">
          <a:xfrm>
            <a:off x="2630489" y="6126164"/>
            <a:ext cx="130175" cy="142875"/>
          </a:xfrm>
          <a:custGeom>
            <a:avLst/>
            <a:gdLst>
              <a:gd name="T0" fmla="*/ 2147483646 w 82"/>
              <a:gd name="T1" fmla="*/ 2147483646 h 90"/>
              <a:gd name="T2" fmla="*/ 2147483646 w 82"/>
              <a:gd name="T3" fmla="*/ 2147483646 h 90"/>
              <a:gd name="T4" fmla="*/ 2147483646 w 82"/>
              <a:gd name="T5" fmla="*/ 2147483646 h 90"/>
              <a:gd name="T6" fmla="*/ 2147483646 w 82"/>
              <a:gd name="T7" fmla="*/ 0 h 90"/>
              <a:gd name="T8" fmla="*/ 0 w 82"/>
              <a:gd name="T9" fmla="*/ 2147483646 h 90"/>
              <a:gd name="T10" fmla="*/ 0 w 82"/>
              <a:gd name="T11" fmla="*/ 2147483646 h 90"/>
              <a:gd name="T12" fmla="*/ 2147483646 w 82"/>
              <a:gd name="T13" fmla="*/ 2147483646 h 90"/>
              <a:gd name="T14" fmla="*/ 2147483646 w 82"/>
              <a:gd name="T15" fmla="*/ 2147483646 h 90"/>
              <a:gd name="T16" fmla="*/ 2147483646 w 82"/>
              <a:gd name="T17" fmla="*/ 2147483646 h 90"/>
              <a:gd name="T18" fmla="*/ 2147483646 w 82"/>
              <a:gd name="T19" fmla="*/ 2147483646 h 90"/>
              <a:gd name="T20" fmla="*/ 2147483646 w 82"/>
              <a:gd name="T21" fmla="*/ 2147483646 h 90"/>
              <a:gd name="T22" fmla="*/ 2147483646 w 82"/>
              <a:gd name="T23" fmla="*/ 2147483646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
              <a:gd name="T37" fmla="*/ 0 h 90"/>
              <a:gd name="T38" fmla="*/ 82 w 82"/>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 h="90">
                <a:moveTo>
                  <a:pt x="82" y="87"/>
                </a:moveTo>
                <a:lnTo>
                  <a:pt x="65" y="49"/>
                </a:lnTo>
                <a:lnTo>
                  <a:pt x="26" y="11"/>
                </a:lnTo>
                <a:lnTo>
                  <a:pt x="5" y="0"/>
                </a:lnTo>
                <a:lnTo>
                  <a:pt x="0" y="7"/>
                </a:lnTo>
                <a:lnTo>
                  <a:pt x="0" y="19"/>
                </a:lnTo>
                <a:lnTo>
                  <a:pt x="13" y="41"/>
                </a:lnTo>
                <a:lnTo>
                  <a:pt x="35" y="68"/>
                </a:lnTo>
                <a:lnTo>
                  <a:pt x="43" y="79"/>
                </a:lnTo>
                <a:lnTo>
                  <a:pt x="60" y="90"/>
                </a:lnTo>
                <a:lnTo>
                  <a:pt x="78" y="90"/>
                </a:lnTo>
                <a:lnTo>
                  <a:pt x="82"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6" name="Freeform 370">
            <a:extLst>
              <a:ext uri="{FF2B5EF4-FFF2-40B4-BE49-F238E27FC236}">
                <a16:creationId xmlns:a16="http://schemas.microsoft.com/office/drawing/2014/main" id="{40C6C537-1F5E-472F-83D0-3AA358C93CCE}"/>
              </a:ext>
            </a:extLst>
          </p:cNvPr>
          <p:cNvSpPr>
            <a:spLocks/>
          </p:cNvSpPr>
          <p:nvPr/>
        </p:nvSpPr>
        <p:spPr bwMode="auto">
          <a:xfrm>
            <a:off x="2644775" y="6107114"/>
            <a:ext cx="177800" cy="96837"/>
          </a:xfrm>
          <a:custGeom>
            <a:avLst/>
            <a:gdLst>
              <a:gd name="T0" fmla="*/ 0 w 112"/>
              <a:gd name="T1" fmla="*/ 2147483646 h 61"/>
              <a:gd name="T2" fmla="*/ 2147483646 w 112"/>
              <a:gd name="T3" fmla="*/ 2147483646 h 61"/>
              <a:gd name="T4" fmla="*/ 2147483646 w 112"/>
              <a:gd name="T5" fmla="*/ 2147483646 h 61"/>
              <a:gd name="T6" fmla="*/ 2147483646 w 112"/>
              <a:gd name="T7" fmla="*/ 2147483646 h 61"/>
              <a:gd name="T8" fmla="*/ 2147483646 w 112"/>
              <a:gd name="T9" fmla="*/ 2147483646 h 61"/>
              <a:gd name="T10" fmla="*/ 2147483646 w 112"/>
              <a:gd name="T11" fmla="*/ 2147483646 h 61"/>
              <a:gd name="T12" fmla="*/ 2147483646 w 112"/>
              <a:gd name="T13" fmla="*/ 2147483646 h 61"/>
              <a:gd name="T14" fmla="*/ 2147483646 w 112"/>
              <a:gd name="T15" fmla="*/ 2147483646 h 61"/>
              <a:gd name="T16" fmla="*/ 2147483646 w 112"/>
              <a:gd name="T17" fmla="*/ 0 h 61"/>
              <a:gd name="T18" fmla="*/ 2147483646 w 112"/>
              <a:gd name="T19" fmla="*/ 2147483646 h 61"/>
              <a:gd name="T20" fmla="*/ 0 w 112"/>
              <a:gd name="T21" fmla="*/ 2147483646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1"/>
              <a:gd name="T35" fmla="*/ 112 w 112"/>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1">
                <a:moveTo>
                  <a:pt x="0" y="12"/>
                </a:moveTo>
                <a:lnTo>
                  <a:pt x="34" y="38"/>
                </a:lnTo>
                <a:lnTo>
                  <a:pt x="86" y="57"/>
                </a:lnTo>
                <a:lnTo>
                  <a:pt x="112" y="61"/>
                </a:lnTo>
                <a:lnTo>
                  <a:pt x="112" y="53"/>
                </a:lnTo>
                <a:lnTo>
                  <a:pt x="107" y="46"/>
                </a:lnTo>
                <a:lnTo>
                  <a:pt x="86" y="27"/>
                </a:lnTo>
                <a:lnTo>
                  <a:pt x="56" y="8"/>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7" name="Freeform 371">
            <a:extLst>
              <a:ext uri="{FF2B5EF4-FFF2-40B4-BE49-F238E27FC236}">
                <a16:creationId xmlns:a16="http://schemas.microsoft.com/office/drawing/2014/main" id="{211F78BA-B505-42FA-9555-F34EAD94790A}"/>
              </a:ext>
            </a:extLst>
          </p:cNvPr>
          <p:cNvSpPr>
            <a:spLocks/>
          </p:cNvSpPr>
          <p:nvPr/>
        </p:nvSpPr>
        <p:spPr bwMode="auto">
          <a:xfrm>
            <a:off x="2686050" y="6048375"/>
            <a:ext cx="196850" cy="58738"/>
          </a:xfrm>
          <a:custGeom>
            <a:avLst/>
            <a:gdLst>
              <a:gd name="T0" fmla="*/ 2147483646 w 124"/>
              <a:gd name="T1" fmla="*/ 2147483646 h 37"/>
              <a:gd name="T2" fmla="*/ 2147483646 w 124"/>
              <a:gd name="T3" fmla="*/ 2147483646 h 37"/>
              <a:gd name="T4" fmla="*/ 2147483646 w 124"/>
              <a:gd name="T5" fmla="*/ 0 h 37"/>
              <a:gd name="T6" fmla="*/ 0 w 124"/>
              <a:gd name="T7" fmla="*/ 2147483646 h 37"/>
              <a:gd name="T8" fmla="*/ 2147483646 w 124"/>
              <a:gd name="T9" fmla="*/ 2147483646 h 37"/>
              <a:gd name="T10" fmla="*/ 2147483646 w 124"/>
              <a:gd name="T11" fmla="*/ 2147483646 h 37"/>
              <a:gd name="T12" fmla="*/ 2147483646 w 124"/>
              <a:gd name="T13" fmla="*/ 2147483646 h 37"/>
              <a:gd name="T14" fmla="*/ 2147483646 w 124"/>
              <a:gd name="T15" fmla="*/ 2147483646 h 37"/>
              <a:gd name="T16" fmla="*/ 2147483646 w 124"/>
              <a:gd name="T17" fmla="*/ 2147483646 h 37"/>
              <a:gd name="T18" fmla="*/ 2147483646 w 124"/>
              <a:gd name="T19" fmla="*/ 2147483646 h 37"/>
              <a:gd name="T20" fmla="*/ 2147483646 w 124"/>
              <a:gd name="T21" fmla="*/ 2147483646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37"/>
              <a:gd name="T35" fmla="*/ 124 w 124"/>
              <a:gd name="T36" fmla="*/ 37 h 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37">
                <a:moveTo>
                  <a:pt x="124" y="18"/>
                </a:moveTo>
                <a:lnTo>
                  <a:pt x="81" y="3"/>
                </a:lnTo>
                <a:lnTo>
                  <a:pt x="25" y="0"/>
                </a:lnTo>
                <a:lnTo>
                  <a:pt x="0" y="3"/>
                </a:lnTo>
                <a:lnTo>
                  <a:pt x="4" y="11"/>
                </a:lnTo>
                <a:lnTo>
                  <a:pt x="13" y="18"/>
                </a:lnTo>
                <a:lnTo>
                  <a:pt x="38" y="30"/>
                </a:lnTo>
                <a:lnTo>
                  <a:pt x="77" y="37"/>
                </a:lnTo>
                <a:lnTo>
                  <a:pt x="111" y="34"/>
                </a:lnTo>
                <a:lnTo>
                  <a:pt x="124" y="26"/>
                </a:lnTo>
                <a:lnTo>
                  <a:pt x="124" y="18"/>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8" name="Freeform 372">
            <a:extLst>
              <a:ext uri="{FF2B5EF4-FFF2-40B4-BE49-F238E27FC236}">
                <a16:creationId xmlns:a16="http://schemas.microsoft.com/office/drawing/2014/main" id="{12C51512-DF68-45A6-BBBF-E7F09A556A8B}"/>
              </a:ext>
            </a:extLst>
          </p:cNvPr>
          <p:cNvSpPr>
            <a:spLocks/>
          </p:cNvSpPr>
          <p:nvPr/>
        </p:nvSpPr>
        <p:spPr bwMode="auto">
          <a:xfrm>
            <a:off x="2671763" y="6083300"/>
            <a:ext cx="190500" cy="77788"/>
          </a:xfrm>
          <a:custGeom>
            <a:avLst/>
            <a:gdLst>
              <a:gd name="T0" fmla="*/ 0 w 120"/>
              <a:gd name="T1" fmla="*/ 2147483646 h 49"/>
              <a:gd name="T2" fmla="*/ 2147483646 w 120"/>
              <a:gd name="T3" fmla="*/ 2147483646 h 49"/>
              <a:gd name="T4" fmla="*/ 2147483646 w 120"/>
              <a:gd name="T5" fmla="*/ 2147483646 h 49"/>
              <a:gd name="T6" fmla="*/ 2147483646 w 120"/>
              <a:gd name="T7" fmla="*/ 2147483646 h 49"/>
              <a:gd name="T8" fmla="*/ 2147483646 w 120"/>
              <a:gd name="T9" fmla="*/ 2147483646 h 49"/>
              <a:gd name="T10" fmla="*/ 2147483646 w 120"/>
              <a:gd name="T11" fmla="*/ 2147483646 h 49"/>
              <a:gd name="T12" fmla="*/ 2147483646 w 120"/>
              <a:gd name="T13" fmla="*/ 2147483646 h 49"/>
              <a:gd name="T14" fmla="*/ 2147483646 w 120"/>
              <a:gd name="T15" fmla="*/ 0 h 49"/>
              <a:gd name="T16" fmla="*/ 2147483646 w 120"/>
              <a:gd name="T17" fmla="*/ 0 h 49"/>
              <a:gd name="T18" fmla="*/ 2147483646 w 120"/>
              <a:gd name="T19" fmla="*/ 2147483646 h 49"/>
              <a:gd name="T20" fmla="*/ 0 w 120"/>
              <a:gd name="T21" fmla="*/ 2147483646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49"/>
              <a:gd name="T35" fmla="*/ 120 w 120"/>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49">
                <a:moveTo>
                  <a:pt x="0" y="12"/>
                </a:moveTo>
                <a:lnTo>
                  <a:pt x="39" y="30"/>
                </a:lnTo>
                <a:lnTo>
                  <a:pt x="95" y="49"/>
                </a:lnTo>
                <a:lnTo>
                  <a:pt x="120" y="49"/>
                </a:lnTo>
                <a:lnTo>
                  <a:pt x="116" y="42"/>
                </a:lnTo>
                <a:lnTo>
                  <a:pt x="112" y="30"/>
                </a:lnTo>
                <a:lnTo>
                  <a:pt x="86" y="15"/>
                </a:lnTo>
                <a:lnTo>
                  <a:pt x="56" y="0"/>
                </a:lnTo>
                <a:lnTo>
                  <a:pt x="17" y="0"/>
                </a:lnTo>
                <a:lnTo>
                  <a:pt x="4" y="4"/>
                </a:lnTo>
                <a:lnTo>
                  <a:pt x="0" y="12"/>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9" name="Line 373">
            <a:extLst>
              <a:ext uri="{FF2B5EF4-FFF2-40B4-BE49-F238E27FC236}">
                <a16:creationId xmlns:a16="http://schemas.microsoft.com/office/drawing/2014/main" id="{DB56AC61-8656-429C-B85A-4EC80C0660E4}"/>
              </a:ext>
            </a:extLst>
          </p:cNvPr>
          <p:cNvSpPr>
            <a:spLocks noChangeShapeType="1"/>
          </p:cNvSpPr>
          <p:nvPr/>
        </p:nvSpPr>
        <p:spPr bwMode="auto">
          <a:xfrm>
            <a:off x="5918201" y="5813426"/>
            <a:ext cx="252413" cy="180975"/>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0" name="Freeform 374">
            <a:extLst>
              <a:ext uri="{FF2B5EF4-FFF2-40B4-BE49-F238E27FC236}">
                <a16:creationId xmlns:a16="http://schemas.microsoft.com/office/drawing/2014/main" id="{4FD24C89-5F20-4AAD-AD3A-371A13AE9021}"/>
              </a:ext>
            </a:extLst>
          </p:cNvPr>
          <p:cNvSpPr>
            <a:spLocks/>
          </p:cNvSpPr>
          <p:nvPr/>
        </p:nvSpPr>
        <p:spPr bwMode="auto">
          <a:xfrm>
            <a:off x="6142038" y="5903914"/>
            <a:ext cx="266700" cy="161925"/>
          </a:xfrm>
          <a:custGeom>
            <a:avLst/>
            <a:gdLst>
              <a:gd name="T0" fmla="*/ 0 w 168"/>
              <a:gd name="T1" fmla="*/ 0 h 102"/>
              <a:gd name="T2" fmla="*/ 2147483646 w 168"/>
              <a:gd name="T3" fmla="*/ 2147483646 h 102"/>
              <a:gd name="T4" fmla="*/ 2147483646 w 168"/>
              <a:gd name="T5" fmla="*/ 2147483646 h 102"/>
              <a:gd name="T6" fmla="*/ 2147483646 w 168"/>
              <a:gd name="T7" fmla="*/ 2147483646 h 102"/>
              <a:gd name="T8" fmla="*/ 2147483646 w 168"/>
              <a:gd name="T9" fmla="*/ 2147483646 h 102"/>
              <a:gd name="T10" fmla="*/ 2147483646 w 168"/>
              <a:gd name="T11" fmla="*/ 2147483646 h 102"/>
              <a:gd name="T12" fmla="*/ 2147483646 w 168"/>
              <a:gd name="T13" fmla="*/ 2147483646 h 102"/>
              <a:gd name="T14" fmla="*/ 0 60000 65536"/>
              <a:gd name="T15" fmla="*/ 0 60000 65536"/>
              <a:gd name="T16" fmla="*/ 0 60000 65536"/>
              <a:gd name="T17" fmla="*/ 0 60000 65536"/>
              <a:gd name="T18" fmla="*/ 0 60000 65536"/>
              <a:gd name="T19" fmla="*/ 0 60000 65536"/>
              <a:gd name="T20" fmla="*/ 0 60000 65536"/>
              <a:gd name="T21" fmla="*/ 0 w 168"/>
              <a:gd name="T22" fmla="*/ 0 h 102"/>
              <a:gd name="T23" fmla="*/ 168 w 168"/>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02">
                <a:moveTo>
                  <a:pt x="0" y="0"/>
                </a:moveTo>
                <a:lnTo>
                  <a:pt x="9" y="4"/>
                </a:lnTo>
                <a:lnTo>
                  <a:pt x="30" y="15"/>
                </a:lnTo>
                <a:lnTo>
                  <a:pt x="82" y="49"/>
                </a:lnTo>
                <a:lnTo>
                  <a:pt x="142" y="87"/>
                </a:lnTo>
                <a:lnTo>
                  <a:pt x="159" y="98"/>
                </a:lnTo>
                <a:lnTo>
                  <a:pt x="168" y="102"/>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1" name="Freeform 375">
            <a:extLst>
              <a:ext uri="{FF2B5EF4-FFF2-40B4-BE49-F238E27FC236}">
                <a16:creationId xmlns:a16="http://schemas.microsoft.com/office/drawing/2014/main" id="{10104E23-F64C-4808-9C75-CA0C3D5F7DD1}"/>
              </a:ext>
            </a:extLst>
          </p:cNvPr>
          <p:cNvSpPr>
            <a:spLocks/>
          </p:cNvSpPr>
          <p:nvPr/>
        </p:nvSpPr>
        <p:spPr bwMode="auto">
          <a:xfrm>
            <a:off x="5876925" y="5861050"/>
            <a:ext cx="217488" cy="107950"/>
          </a:xfrm>
          <a:custGeom>
            <a:avLst/>
            <a:gdLst>
              <a:gd name="T0" fmla="*/ 0 w 137"/>
              <a:gd name="T1" fmla="*/ 0 h 68"/>
              <a:gd name="T2" fmla="*/ 2147483646 w 137"/>
              <a:gd name="T3" fmla="*/ 2147483646 h 68"/>
              <a:gd name="T4" fmla="*/ 2147483646 w 137"/>
              <a:gd name="T5" fmla="*/ 2147483646 h 68"/>
              <a:gd name="T6" fmla="*/ 2147483646 w 137"/>
              <a:gd name="T7" fmla="*/ 2147483646 h 68"/>
              <a:gd name="T8" fmla="*/ 2147483646 w 137"/>
              <a:gd name="T9" fmla="*/ 2147483646 h 68"/>
              <a:gd name="T10" fmla="*/ 2147483646 w 137"/>
              <a:gd name="T11" fmla="*/ 2147483646 h 68"/>
              <a:gd name="T12" fmla="*/ 2147483646 w 137"/>
              <a:gd name="T13" fmla="*/ 2147483646 h 68"/>
              <a:gd name="T14" fmla="*/ 0 60000 65536"/>
              <a:gd name="T15" fmla="*/ 0 60000 65536"/>
              <a:gd name="T16" fmla="*/ 0 60000 65536"/>
              <a:gd name="T17" fmla="*/ 0 60000 65536"/>
              <a:gd name="T18" fmla="*/ 0 60000 65536"/>
              <a:gd name="T19" fmla="*/ 0 60000 65536"/>
              <a:gd name="T20" fmla="*/ 0 60000 65536"/>
              <a:gd name="T21" fmla="*/ 0 w 137"/>
              <a:gd name="T22" fmla="*/ 0 h 68"/>
              <a:gd name="T23" fmla="*/ 137 w 137"/>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8">
                <a:moveTo>
                  <a:pt x="0" y="0"/>
                </a:moveTo>
                <a:lnTo>
                  <a:pt x="8" y="4"/>
                </a:lnTo>
                <a:lnTo>
                  <a:pt x="26" y="16"/>
                </a:lnTo>
                <a:lnTo>
                  <a:pt x="73" y="34"/>
                </a:lnTo>
                <a:lnTo>
                  <a:pt x="116" y="57"/>
                </a:lnTo>
                <a:lnTo>
                  <a:pt x="129" y="65"/>
                </a:lnTo>
                <a:lnTo>
                  <a:pt x="137" y="68"/>
                </a:lnTo>
              </a:path>
            </a:pathLst>
          </a:custGeom>
          <a:noFill/>
          <a:ln w="4">
            <a:solidFill>
              <a:srgbClr val="006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2" name="Line 376">
            <a:extLst>
              <a:ext uri="{FF2B5EF4-FFF2-40B4-BE49-F238E27FC236}">
                <a16:creationId xmlns:a16="http://schemas.microsoft.com/office/drawing/2014/main" id="{2326CB25-8D32-4FBB-BAAA-0FCEFBF84BF7}"/>
              </a:ext>
            </a:extLst>
          </p:cNvPr>
          <p:cNvSpPr>
            <a:spLocks noChangeShapeType="1"/>
          </p:cNvSpPr>
          <p:nvPr/>
        </p:nvSpPr>
        <p:spPr bwMode="auto">
          <a:xfrm>
            <a:off x="6061076" y="6022975"/>
            <a:ext cx="225425" cy="12700"/>
          </a:xfrm>
          <a:prstGeom prst="line">
            <a:avLst/>
          </a:prstGeom>
          <a:noFill/>
          <a:ln w="4">
            <a:solidFill>
              <a:srgbClr val="006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3" name="Freeform 377">
            <a:extLst>
              <a:ext uri="{FF2B5EF4-FFF2-40B4-BE49-F238E27FC236}">
                <a16:creationId xmlns:a16="http://schemas.microsoft.com/office/drawing/2014/main" id="{29288807-1F26-4F04-91FB-36BDBB228C48}"/>
              </a:ext>
            </a:extLst>
          </p:cNvPr>
          <p:cNvSpPr>
            <a:spLocks/>
          </p:cNvSpPr>
          <p:nvPr/>
        </p:nvSpPr>
        <p:spPr bwMode="auto">
          <a:xfrm>
            <a:off x="5918201" y="5927725"/>
            <a:ext cx="1616075" cy="300038"/>
          </a:xfrm>
          <a:custGeom>
            <a:avLst/>
            <a:gdLst>
              <a:gd name="T0" fmla="*/ 0 w 1018"/>
              <a:gd name="T1" fmla="*/ 0 h 189"/>
              <a:gd name="T2" fmla="*/ 2147483646 w 1018"/>
              <a:gd name="T3" fmla="*/ 2147483646 h 189"/>
              <a:gd name="T4" fmla="*/ 2147483646 w 1018"/>
              <a:gd name="T5" fmla="*/ 2147483646 h 189"/>
              <a:gd name="T6" fmla="*/ 2147483646 w 1018"/>
              <a:gd name="T7" fmla="*/ 2147483646 h 189"/>
              <a:gd name="T8" fmla="*/ 2147483646 w 1018"/>
              <a:gd name="T9" fmla="*/ 2147483646 h 189"/>
              <a:gd name="T10" fmla="*/ 2147483646 w 1018"/>
              <a:gd name="T11" fmla="*/ 2147483646 h 189"/>
              <a:gd name="T12" fmla="*/ 2147483646 w 1018"/>
              <a:gd name="T13" fmla="*/ 2147483646 h 189"/>
              <a:gd name="T14" fmla="*/ 2147483646 w 1018"/>
              <a:gd name="T15" fmla="*/ 2147483646 h 189"/>
              <a:gd name="T16" fmla="*/ 2147483646 w 1018"/>
              <a:gd name="T17" fmla="*/ 2147483646 h 189"/>
              <a:gd name="T18" fmla="*/ 2147483646 w 1018"/>
              <a:gd name="T19" fmla="*/ 2147483646 h 189"/>
              <a:gd name="T20" fmla="*/ 2147483646 w 1018"/>
              <a:gd name="T21" fmla="*/ 2147483646 h 189"/>
              <a:gd name="T22" fmla="*/ 2147483646 w 1018"/>
              <a:gd name="T23" fmla="*/ 2147483646 h 189"/>
              <a:gd name="T24" fmla="*/ 2147483646 w 1018"/>
              <a:gd name="T25" fmla="*/ 2147483646 h 189"/>
              <a:gd name="T26" fmla="*/ 2147483646 w 1018"/>
              <a:gd name="T27" fmla="*/ 2147483646 h 189"/>
              <a:gd name="T28" fmla="*/ 2147483646 w 1018"/>
              <a:gd name="T29" fmla="*/ 2147483646 h 189"/>
              <a:gd name="T30" fmla="*/ 2147483646 w 1018"/>
              <a:gd name="T31" fmla="*/ 2147483646 h 189"/>
              <a:gd name="T32" fmla="*/ 2147483646 w 1018"/>
              <a:gd name="T33" fmla="*/ 2147483646 h 189"/>
              <a:gd name="T34" fmla="*/ 2147483646 w 1018"/>
              <a:gd name="T35" fmla="*/ 2147483646 h 189"/>
              <a:gd name="T36" fmla="*/ 2147483646 w 1018"/>
              <a:gd name="T37" fmla="*/ 2147483646 h 189"/>
              <a:gd name="T38" fmla="*/ 2147483646 w 1018"/>
              <a:gd name="T39" fmla="*/ 2147483646 h 189"/>
              <a:gd name="T40" fmla="*/ 2147483646 w 1018"/>
              <a:gd name="T41" fmla="*/ 2147483646 h 189"/>
              <a:gd name="T42" fmla="*/ 2147483646 w 1018"/>
              <a:gd name="T43" fmla="*/ 2147483646 h 189"/>
              <a:gd name="T44" fmla="*/ 2147483646 w 1018"/>
              <a:gd name="T45" fmla="*/ 2147483646 h 189"/>
              <a:gd name="T46" fmla="*/ 2147483646 w 1018"/>
              <a:gd name="T47" fmla="*/ 2147483646 h 189"/>
              <a:gd name="T48" fmla="*/ 2147483646 w 1018"/>
              <a:gd name="T49" fmla="*/ 2147483646 h 189"/>
              <a:gd name="T50" fmla="*/ 2147483646 w 1018"/>
              <a:gd name="T51" fmla="*/ 2147483646 h 1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8"/>
              <a:gd name="T79" fmla="*/ 0 h 189"/>
              <a:gd name="T80" fmla="*/ 1018 w 1018"/>
              <a:gd name="T81" fmla="*/ 189 h 1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8" h="189">
                <a:moveTo>
                  <a:pt x="0" y="0"/>
                </a:moveTo>
                <a:lnTo>
                  <a:pt x="8" y="4"/>
                </a:lnTo>
                <a:lnTo>
                  <a:pt x="30" y="8"/>
                </a:lnTo>
                <a:lnTo>
                  <a:pt x="56" y="15"/>
                </a:lnTo>
                <a:lnTo>
                  <a:pt x="90" y="23"/>
                </a:lnTo>
                <a:lnTo>
                  <a:pt x="180" y="49"/>
                </a:lnTo>
                <a:lnTo>
                  <a:pt x="275" y="79"/>
                </a:lnTo>
                <a:lnTo>
                  <a:pt x="369" y="110"/>
                </a:lnTo>
                <a:lnTo>
                  <a:pt x="412" y="121"/>
                </a:lnTo>
                <a:lnTo>
                  <a:pt x="451" y="132"/>
                </a:lnTo>
                <a:lnTo>
                  <a:pt x="485" y="144"/>
                </a:lnTo>
                <a:lnTo>
                  <a:pt x="511" y="151"/>
                </a:lnTo>
                <a:lnTo>
                  <a:pt x="528" y="155"/>
                </a:lnTo>
                <a:lnTo>
                  <a:pt x="532" y="159"/>
                </a:lnTo>
                <a:lnTo>
                  <a:pt x="601" y="170"/>
                </a:lnTo>
                <a:lnTo>
                  <a:pt x="665" y="178"/>
                </a:lnTo>
                <a:lnTo>
                  <a:pt x="721" y="185"/>
                </a:lnTo>
                <a:lnTo>
                  <a:pt x="769" y="185"/>
                </a:lnTo>
                <a:lnTo>
                  <a:pt x="816" y="189"/>
                </a:lnTo>
                <a:lnTo>
                  <a:pt x="854" y="189"/>
                </a:lnTo>
                <a:lnTo>
                  <a:pt x="889" y="189"/>
                </a:lnTo>
                <a:lnTo>
                  <a:pt x="919" y="185"/>
                </a:lnTo>
                <a:lnTo>
                  <a:pt x="966" y="181"/>
                </a:lnTo>
                <a:lnTo>
                  <a:pt x="996" y="174"/>
                </a:lnTo>
                <a:lnTo>
                  <a:pt x="1013" y="166"/>
                </a:lnTo>
                <a:lnTo>
                  <a:pt x="1018" y="162"/>
                </a:lnTo>
              </a:path>
            </a:pathLst>
          </a:custGeom>
          <a:noFill/>
          <a:ln w="4">
            <a:solidFill>
              <a:srgbClr val="40A04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4" name="Freeform 378">
            <a:extLst>
              <a:ext uri="{FF2B5EF4-FFF2-40B4-BE49-F238E27FC236}">
                <a16:creationId xmlns:a16="http://schemas.microsoft.com/office/drawing/2014/main" id="{4165C959-41A0-4156-9B62-CA4A96A021CC}"/>
              </a:ext>
            </a:extLst>
          </p:cNvPr>
          <p:cNvSpPr>
            <a:spLocks/>
          </p:cNvSpPr>
          <p:nvPr/>
        </p:nvSpPr>
        <p:spPr bwMode="auto">
          <a:xfrm>
            <a:off x="6046789" y="6005513"/>
            <a:ext cx="34925" cy="36512"/>
          </a:xfrm>
          <a:custGeom>
            <a:avLst/>
            <a:gdLst>
              <a:gd name="T0" fmla="*/ 2147483646 w 22"/>
              <a:gd name="T1" fmla="*/ 2147483646 h 23"/>
              <a:gd name="T2" fmla="*/ 2147483646 w 22"/>
              <a:gd name="T3" fmla="*/ 0 h 23"/>
              <a:gd name="T4" fmla="*/ 0 w 22"/>
              <a:gd name="T5" fmla="*/ 0 h 23"/>
              <a:gd name="T6" fmla="*/ 0 w 22"/>
              <a:gd name="T7" fmla="*/ 2147483646 h 23"/>
              <a:gd name="T8" fmla="*/ 0 w 22"/>
              <a:gd name="T9" fmla="*/ 2147483646 h 23"/>
              <a:gd name="T10" fmla="*/ 2147483646 w 22"/>
              <a:gd name="T11" fmla="*/ 2147483646 h 23"/>
              <a:gd name="T12" fmla="*/ 2147483646 w 22"/>
              <a:gd name="T13" fmla="*/ 2147483646 h 23"/>
              <a:gd name="T14" fmla="*/ 2147483646 w 22"/>
              <a:gd name="T15" fmla="*/ 2147483646 h 23"/>
              <a:gd name="T16" fmla="*/ 2147483646 w 22"/>
              <a:gd name="T17" fmla="*/ 2147483646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3"/>
              <a:gd name="T29" fmla="*/ 22 w 22"/>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3">
                <a:moveTo>
                  <a:pt x="22" y="4"/>
                </a:moveTo>
                <a:lnTo>
                  <a:pt x="13" y="0"/>
                </a:lnTo>
                <a:lnTo>
                  <a:pt x="0" y="0"/>
                </a:lnTo>
                <a:lnTo>
                  <a:pt x="0" y="8"/>
                </a:lnTo>
                <a:lnTo>
                  <a:pt x="0" y="19"/>
                </a:lnTo>
                <a:lnTo>
                  <a:pt x="9" y="23"/>
                </a:lnTo>
                <a:lnTo>
                  <a:pt x="17" y="23"/>
                </a:lnTo>
                <a:lnTo>
                  <a:pt x="22" y="15"/>
                </a:lnTo>
                <a:lnTo>
                  <a:pt x="22" y="4"/>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5" name="Freeform 379">
            <a:extLst>
              <a:ext uri="{FF2B5EF4-FFF2-40B4-BE49-F238E27FC236}">
                <a16:creationId xmlns:a16="http://schemas.microsoft.com/office/drawing/2014/main" id="{1730EE1F-E03B-4EC3-AC37-944239E555D6}"/>
              </a:ext>
            </a:extLst>
          </p:cNvPr>
          <p:cNvSpPr>
            <a:spLocks/>
          </p:cNvSpPr>
          <p:nvPr/>
        </p:nvSpPr>
        <p:spPr bwMode="auto">
          <a:xfrm>
            <a:off x="5903914" y="5910264"/>
            <a:ext cx="41275" cy="41275"/>
          </a:xfrm>
          <a:custGeom>
            <a:avLst/>
            <a:gdLst>
              <a:gd name="T0" fmla="*/ 2147483646 w 26"/>
              <a:gd name="T1" fmla="*/ 2147483646 h 26"/>
              <a:gd name="T2" fmla="*/ 2147483646 w 26"/>
              <a:gd name="T3" fmla="*/ 0 h 26"/>
              <a:gd name="T4" fmla="*/ 2147483646 w 26"/>
              <a:gd name="T5" fmla="*/ 0 h 26"/>
              <a:gd name="T6" fmla="*/ 0 w 26"/>
              <a:gd name="T7" fmla="*/ 2147483646 h 26"/>
              <a:gd name="T8" fmla="*/ 0 w 26"/>
              <a:gd name="T9" fmla="*/ 2147483646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2" y="7"/>
                </a:moveTo>
                <a:lnTo>
                  <a:pt x="13" y="0"/>
                </a:lnTo>
                <a:lnTo>
                  <a:pt x="4" y="0"/>
                </a:lnTo>
                <a:lnTo>
                  <a:pt x="0" y="7"/>
                </a:lnTo>
                <a:lnTo>
                  <a:pt x="0" y="19"/>
                </a:lnTo>
                <a:lnTo>
                  <a:pt x="9" y="26"/>
                </a:lnTo>
                <a:lnTo>
                  <a:pt x="17" y="26"/>
                </a:lnTo>
                <a:lnTo>
                  <a:pt x="26" y="15"/>
                </a:lnTo>
                <a:lnTo>
                  <a:pt x="22"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6" name="Freeform 380">
            <a:extLst>
              <a:ext uri="{FF2B5EF4-FFF2-40B4-BE49-F238E27FC236}">
                <a16:creationId xmlns:a16="http://schemas.microsoft.com/office/drawing/2014/main" id="{80BBF7D0-0685-4878-9F44-A57FFE64DC90}"/>
              </a:ext>
            </a:extLst>
          </p:cNvPr>
          <p:cNvSpPr>
            <a:spLocks/>
          </p:cNvSpPr>
          <p:nvPr/>
        </p:nvSpPr>
        <p:spPr bwMode="auto">
          <a:xfrm>
            <a:off x="5849939" y="5856289"/>
            <a:ext cx="39687" cy="41275"/>
          </a:xfrm>
          <a:custGeom>
            <a:avLst/>
            <a:gdLst>
              <a:gd name="T0" fmla="*/ 2147483646 w 25"/>
              <a:gd name="T1" fmla="*/ 2147483646 h 26"/>
              <a:gd name="T2" fmla="*/ 2147483646 w 25"/>
              <a:gd name="T3" fmla="*/ 0 h 26"/>
              <a:gd name="T4" fmla="*/ 2147483646 w 25"/>
              <a:gd name="T5" fmla="*/ 0 h 26"/>
              <a:gd name="T6" fmla="*/ 0 w 25"/>
              <a:gd name="T7" fmla="*/ 2147483646 h 26"/>
              <a:gd name="T8" fmla="*/ 2147483646 w 25"/>
              <a:gd name="T9" fmla="*/ 2147483646 h 26"/>
              <a:gd name="T10" fmla="*/ 2147483646 w 25"/>
              <a:gd name="T11" fmla="*/ 2147483646 h 26"/>
              <a:gd name="T12" fmla="*/ 2147483646 w 25"/>
              <a:gd name="T13" fmla="*/ 2147483646 h 26"/>
              <a:gd name="T14" fmla="*/ 2147483646 w 25"/>
              <a:gd name="T15" fmla="*/ 2147483646 h 26"/>
              <a:gd name="T16" fmla="*/ 2147483646 w 25"/>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6"/>
              <a:gd name="T29" fmla="*/ 25 w 25"/>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6">
                <a:moveTo>
                  <a:pt x="25" y="7"/>
                </a:moveTo>
                <a:lnTo>
                  <a:pt x="17" y="0"/>
                </a:lnTo>
                <a:lnTo>
                  <a:pt x="8" y="0"/>
                </a:lnTo>
                <a:lnTo>
                  <a:pt x="0" y="11"/>
                </a:lnTo>
                <a:lnTo>
                  <a:pt x="4" y="19"/>
                </a:lnTo>
                <a:lnTo>
                  <a:pt x="13" y="26"/>
                </a:lnTo>
                <a:lnTo>
                  <a:pt x="21" y="26"/>
                </a:lnTo>
                <a:lnTo>
                  <a:pt x="25" y="19"/>
                </a:lnTo>
                <a:lnTo>
                  <a:pt x="25"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7" name="Freeform 381">
            <a:extLst>
              <a:ext uri="{FF2B5EF4-FFF2-40B4-BE49-F238E27FC236}">
                <a16:creationId xmlns:a16="http://schemas.microsoft.com/office/drawing/2014/main" id="{F88AEB21-FDBA-4174-9B5B-00EB131F4CE8}"/>
              </a:ext>
            </a:extLst>
          </p:cNvPr>
          <p:cNvSpPr>
            <a:spLocks/>
          </p:cNvSpPr>
          <p:nvPr/>
        </p:nvSpPr>
        <p:spPr bwMode="auto">
          <a:xfrm>
            <a:off x="5897564" y="5795964"/>
            <a:ext cx="41275" cy="41275"/>
          </a:xfrm>
          <a:custGeom>
            <a:avLst/>
            <a:gdLst>
              <a:gd name="T0" fmla="*/ 2147483646 w 26"/>
              <a:gd name="T1" fmla="*/ 2147483646 h 26"/>
              <a:gd name="T2" fmla="*/ 2147483646 w 26"/>
              <a:gd name="T3" fmla="*/ 0 h 26"/>
              <a:gd name="T4" fmla="*/ 2147483646 w 26"/>
              <a:gd name="T5" fmla="*/ 0 h 26"/>
              <a:gd name="T6" fmla="*/ 0 w 26"/>
              <a:gd name="T7" fmla="*/ 2147483646 h 26"/>
              <a:gd name="T8" fmla="*/ 2147483646 w 26"/>
              <a:gd name="T9" fmla="*/ 2147483646 h 26"/>
              <a:gd name="T10" fmla="*/ 2147483646 w 26"/>
              <a:gd name="T11" fmla="*/ 2147483646 h 26"/>
              <a:gd name="T12" fmla="*/ 2147483646 w 26"/>
              <a:gd name="T13" fmla="*/ 2147483646 h 26"/>
              <a:gd name="T14" fmla="*/ 2147483646 w 26"/>
              <a:gd name="T15" fmla="*/ 2147483646 h 26"/>
              <a:gd name="T16" fmla="*/ 2147483646 w 26"/>
              <a:gd name="T17" fmla="*/ 214748364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6"/>
              <a:gd name="T29" fmla="*/ 26 w 26"/>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6">
                <a:moveTo>
                  <a:pt x="26" y="7"/>
                </a:moveTo>
                <a:lnTo>
                  <a:pt x="17" y="0"/>
                </a:lnTo>
                <a:lnTo>
                  <a:pt x="4" y="0"/>
                </a:lnTo>
                <a:lnTo>
                  <a:pt x="0" y="7"/>
                </a:lnTo>
                <a:lnTo>
                  <a:pt x="4" y="19"/>
                </a:lnTo>
                <a:lnTo>
                  <a:pt x="13" y="26"/>
                </a:lnTo>
                <a:lnTo>
                  <a:pt x="21" y="26"/>
                </a:lnTo>
                <a:lnTo>
                  <a:pt x="26" y="15"/>
                </a:lnTo>
                <a:lnTo>
                  <a:pt x="26" y="7"/>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8" name="Freeform 382">
            <a:extLst>
              <a:ext uri="{FF2B5EF4-FFF2-40B4-BE49-F238E27FC236}">
                <a16:creationId xmlns:a16="http://schemas.microsoft.com/office/drawing/2014/main" id="{220D5F1B-5452-4954-AE9C-8B9BB17235AA}"/>
              </a:ext>
            </a:extLst>
          </p:cNvPr>
          <p:cNvSpPr>
            <a:spLocks/>
          </p:cNvSpPr>
          <p:nvPr/>
        </p:nvSpPr>
        <p:spPr bwMode="auto">
          <a:xfrm>
            <a:off x="6108701" y="5880101"/>
            <a:ext cx="41275" cy="34925"/>
          </a:xfrm>
          <a:custGeom>
            <a:avLst/>
            <a:gdLst>
              <a:gd name="T0" fmla="*/ 2147483646 w 26"/>
              <a:gd name="T1" fmla="*/ 2147483646 h 22"/>
              <a:gd name="T2" fmla="*/ 2147483646 w 26"/>
              <a:gd name="T3" fmla="*/ 0 h 22"/>
              <a:gd name="T4" fmla="*/ 2147483646 w 26"/>
              <a:gd name="T5" fmla="*/ 0 h 22"/>
              <a:gd name="T6" fmla="*/ 0 w 26"/>
              <a:gd name="T7" fmla="*/ 2147483646 h 22"/>
              <a:gd name="T8" fmla="*/ 2147483646 w 26"/>
              <a:gd name="T9" fmla="*/ 2147483646 h 22"/>
              <a:gd name="T10" fmla="*/ 2147483646 w 26"/>
              <a:gd name="T11" fmla="*/ 2147483646 h 22"/>
              <a:gd name="T12" fmla="*/ 2147483646 w 26"/>
              <a:gd name="T13" fmla="*/ 2147483646 h 22"/>
              <a:gd name="T14" fmla="*/ 2147483646 w 26"/>
              <a:gd name="T15" fmla="*/ 2147483646 h 22"/>
              <a:gd name="T16" fmla="*/ 2147483646 w 26"/>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26" y="4"/>
                </a:moveTo>
                <a:lnTo>
                  <a:pt x="17" y="0"/>
                </a:lnTo>
                <a:lnTo>
                  <a:pt x="4" y="0"/>
                </a:lnTo>
                <a:lnTo>
                  <a:pt x="0" y="7"/>
                </a:lnTo>
                <a:lnTo>
                  <a:pt x="4" y="19"/>
                </a:lnTo>
                <a:lnTo>
                  <a:pt x="13" y="22"/>
                </a:lnTo>
                <a:lnTo>
                  <a:pt x="21" y="22"/>
                </a:lnTo>
                <a:lnTo>
                  <a:pt x="26" y="15"/>
                </a:lnTo>
                <a:lnTo>
                  <a:pt x="26" y="4"/>
                </a:lnTo>
                <a:close/>
              </a:path>
            </a:pathLst>
          </a:custGeom>
          <a:solidFill>
            <a:srgbClr val="B79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9" name="Freeform 383">
            <a:extLst>
              <a:ext uri="{FF2B5EF4-FFF2-40B4-BE49-F238E27FC236}">
                <a16:creationId xmlns:a16="http://schemas.microsoft.com/office/drawing/2014/main" id="{481E68E4-50E2-4D9C-9A64-8F032F90A608}"/>
              </a:ext>
            </a:extLst>
          </p:cNvPr>
          <p:cNvSpPr>
            <a:spLocks/>
          </p:cNvSpPr>
          <p:nvPr/>
        </p:nvSpPr>
        <p:spPr bwMode="auto">
          <a:xfrm>
            <a:off x="7315201" y="6281739"/>
            <a:ext cx="219075" cy="47625"/>
          </a:xfrm>
          <a:custGeom>
            <a:avLst/>
            <a:gdLst>
              <a:gd name="T0" fmla="*/ 0 w 138"/>
              <a:gd name="T1" fmla="*/ 0 h 30"/>
              <a:gd name="T2" fmla="*/ 2147483646 w 138"/>
              <a:gd name="T3" fmla="*/ 2147483646 h 30"/>
              <a:gd name="T4" fmla="*/ 2147483646 w 138"/>
              <a:gd name="T5" fmla="*/ 2147483646 h 30"/>
              <a:gd name="T6" fmla="*/ 2147483646 w 138"/>
              <a:gd name="T7" fmla="*/ 2147483646 h 30"/>
              <a:gd name="T8" fmla="*/ 2147483646 w 138"/>
              <a:gd name="T9" fmla="*/ 2147483646 h 30"/>
              <a:gd name="T10" fmla="*/ 2147483646 w 138"/>
              <a:gd name="T11" fmla="*/ 2147483646 h 30"/>
              <a:gd name="T12" fmla="*/ 2147483646 w 138"/>
              <a:gd name="T13" fmla="*/ 2147483646 h 30"/>
              <a:gd name="T14" fmla="*/ 0 w 138"/>
              <a:gd name="T15" fmla="*/ 2147483646 h 30"/>
              <a:gd name="T16" fmla="*/ 0 w 138"/>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8"/>
              <a:gd name="T28" fmla="*/ 0 h 30"/>
              <a:gd name="T29" fmla="*/ 138 w 138"/>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8" h="30">
                <a:moveTo>
                  <a:pt x="0" y="0"/>
                </a:moveTo>
                <a:lnTo>
                  <a:pt x="13" y="4"/>
                </a:lnTo>
                <a:lnTo>
                  <a:pt x="78" y="4"/>
                </a:lnTo>
                <a:lnTo>
                  <a:pt x="108" y="7"/>
                </a:lnTo>
                <a:lnTo>
                  <a:pt x="138" y="19"/>
                </a:lnTo>
                <a:lnTo>
                  <a:pt x="103" y="30"/>
                </a:lnTo>
                <a:lnTo>
                  <a:pt x="69" y="30"/>
                </a:lnTo>
                <a:lnTo>
                  <a:pt x="0" y="11"/>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0" name="Freeform 384">
            <a:extLst>
              <a:ext uri="{FF2B5EF4-FFF2-40B4-BE49-F238E27FC236}">
                <a16:creationId xmlns:a16="http://schemas.microsoft.com/office/drawing/2014/main" id="{3C65FABE-C886-4ADA-B788-A67FD0D8DBC5}"/>
              </a:ext>
            </a:extLst>
          </p:cNvPr>
          <p:cNvSpPr>
            <a:spLocks/>
          </p:cNvSpPr>
          <p:nvPr/>
        </p:nvSpPr>
        <p:spPr bwMode="auto">
          <a:xfrm>
            <a:off x="7315200" y="6305550"/>
            <a:ext cx="211138" cy="107950"/>
          </a:xfrm>
          <a:custGeom>
            <a:avLst/>
            <a:gdLst>
              <a:gd name="T0" fmla="*/ 2147483646 w 133"/>
              <a:gd name="T1" fmla="*/ 2147483646 h 68"/>
              <a:gd name="T2" fmla="*/ 2147483646 w 133"/>
              <a:gd name="T3" fmla="*/ 2147483646 h 68"/>
              <a:gd name="T4" fmla="*/ 2147483646 w 133"/>
              <a:gd name="T5" fmla="*/ 2147483646 h 68"/>
              <a:gd name="T6" fmla="*/ 2147483646 w 133"/>
              <a:gd name="T7" fmla="*/ 2147483646 h 68"/>
              <a:gd name="T8" fmla="*/ 2147483646 w 133"/>
              <a:gd name="T9" fmla="*/ 2147483646 h 68"/>
              <a:gd name="T10" fmla="*/ 2147483646 w 133"/>
              <a:gd name="T11" fmla="*/ 2147483646 h 68"/>
              <a:gd name="T12" fmla="*/ 2147483646 w 133"/>
              <a:gd name="T13" fmla="*/ 2147483646 h 68"/>
              <a:gd name="T14" fmla="*/ 2147483646 w 133"/>
              <a:gd name="T15" fmla="*/ 2147483646 h 68"/>
              <a:gd name="T16" fmla="*/ 2147483646 w 133"/>
              <a:gd name="T17" fmla="*/ 2147483646 h 68"/>
              <a:gd name="T18" fmla="*/ 2147483646 w 133"/>
              <a:gd name="T19" fmla="*/ 2147483646 h 68"/>
              <a:gd name="T20" fmla="*/ 0 w 133"/>
              <a:gd name="T21" fmla="*/ 0 h 68"/>
              <a:gd name="T22" fmla="*/ 2147483646 w 133"/>
              <a:gd name="T23" fmla="*/ 0 h 68"/>
              <a:gd name="T24" fmla="*/ 2147483646 w 133"/>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3"/>
              <a:gd name="T40" fmla="*/ 0 h 68"/>
              <a:gd name="T41" fmla="*/ 133 w 13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3" h="68">
                <a:moveTo>
                  <a:pt x="43" y="11"/>
                </a:moveTo>
                <a:lnTo>
                  <a:pt x="120" y="42"/>
                </a:lnTo>
                <a:lnTo>
                  <a:pt x="133" y="53"/>
                </a:lnTo>
                <a:lnTo>
                  <a:pt x="133" y="60"/>
                </a:lnTo>
                <a:lnTo>
                  <a:pt x="129" y="64"/>
                </a:lnTo>
                <a:lnTo>
                  <a:pt x="108" y="68"/>
                </a:lnTo>
                <a:lnTo>
                  <a:pt x="82" y="60"/>
                </a:lnTo>
                <a:lnTo>
                  <a:pt x="56" y="57"/>
                </a:lnTo>
                <a:lnTo>
                  <a:pt x="39" y="45"/>
                </a:lnTo>
                <a:lnTo>
                  <a:pt x="17" y="26"/>
                </a:lnTo>
                <a:lnTo>
                  <a:pt x="0" y="0"/>
                </a:lnTo>
                <a:lnTo>
                  <a:pt x="5" y="0"/>
                </a:lnTo>
                <a:lnTo>
                  <a:pt x="43" y="1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1" name="Freeform 385">
            <a:extLst>
              <a:ext uri="{FF2B5EF4-FFF2-40B4-BE49-F238E27FC236}">
                <a16:creationId xmlns:a16="http://schemas.microsoft.com/office/drawing/2014/main" id="{78D1087D-C9DC-4972-84DE-137C84975423}"/>
              </a:ext>
            </a:extLst>
          </p:cNvPr>
          <p:cNvSpPr>
            <a:spLocks/>
          </p:cNvSpPr>
          <p:nvPr/>
        </p:nvSpPr>
        <p:spPr bwMode="auto">
          <a:xfrm>
            <a:off x="7308850" y="6197600"/>
            <a:ext cx="204788" cy="95250"/>
          </a:xfrm>
          <a:custGeom>
            <a:avLst/>
            <a:gdLst>
              <a:gd name="T0" fmla="*/ 0 w 129"/>
              <a:gd name="T1" fmla="*/ 2147483646 h 60"/>
              <a:gd name="T2" fmla="*/ 2147483646 w 129"/>
              <a:gd name="T3" fmla="*/ 2147483646 h 60"/>
              <a:gd name="T4" fmla="*/ 2147483646 w 129"/>
              <a:gd name="T5" fmla="*/ 2147483646 h 60"/>
              <a:gd name="T6" fmla="*/ 2147483646 w 129"/>
              <a:gd name="T7" fmla="*/ 2147483646 h 60"/>
              <a:gd name="T8" fmla="*/ 2147483646 w 129"/>
              <a:gd name="T9" fmla="*/ 2147483646 h 60"/>
              <a:gd name="T10" fmla="*/ 2147483646 w 129"/>
              <a:gd name="T11" fmla="*/ 0 h 60"/>
              <a:gd name="T12" fmla="*/ 2147483646 w 129"/>
              <a:gd name="T13" fmla="*/ 2147483646 h 60"/>
              <a:gd name="T14" fmla="*/ 2147483646 w 129"/>
              <a:gd name="T15" fmla="*/ 2147483646 h 60"/>
              <a:gd name="T16" fmla="*/ 2147483646 w 129"/>
              <a:gd name="T17" fmla="*/ 2147483646 h 60"/>
              <a:gd name="T18" fmla="*/ 2147483646 w 129"/>
              <a:gd name="T19" fmla="*/ 2147483646 h 60"/>
              <a:gd name="T20" fmla="*/ 0 w 129"/>
              <a:gd name="T21" fmla="*/ 2147483646 h 60"/>
              <a:gd name="T22" fmla="*/ 0 w 129"/>
              <a:gd name="T23" fmla="*/ 2147483646 h 60"/>
              <a:gd name="T24" fmla="*/ 0 w 129"/>
              <a:gd name="T25" fmla="*/ 214748364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60"/>
              <a:gd name="T41" fmla="*/ 129 w 129"/>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60">
                <a:moveTo>
                  <a:pt x="0" y="60"/>
                </a:moveTo>
                <a:lnTo>
                  <a:pt x="51" y="49"/>
                </a:lnTo>
                <a:lnTo>
                  <a:pt x="107" y="26"/>
                </a:lnTo>
                <a:lnTo>
                  <a:pt x="129" y="8"/>
                </a:lnTo>
                <a:lnTo>
                  <a:pt x="120" y="4"/>
                </a:lnTo>
                <a:lnTo>
                  <a:pt x="107" y="0"/>
                </a:lnTo>
                <a:lnTo>
                  <a:pt x="73" y="4"/>
                </a:lnTo>
                <a:lnTo>
                  <a:pt x="34" y="15"/>
                </a:lnTo>
                <a:lnTo>
                  <a:pt x="17" y="26"/>
                </a:lnTo>
                <a:lnTo>
                  <a:pt x="4" y="38"/>
                </a:lnTo>
                <a:lnTo>
                  <a:pt x="0" y="45"/>
                </a:lnTo>
                <a:lnTo>
                  <a:pt x="0" y="53"/>
                </a:lnTo>
                <a:lnTo>
                  <a:pt x="0" y="6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2" name="Freeform 386">
            <a:extLst>
              <a:ext uri="{FF2B5EF4-FFF2-40B4-BE49-F238E27FC236}">
                <a16:creationId xmlns:a16="http://schemas.microsoft.com/office/drawing/2014/main" id="{E38A8104-3388-4F34-9135-CF57917C474C}"/>
              </a:ext>
            </a:extLst>
          </p:cNvPr>
          <p:cNvSpPr>
            <a:spLocks/>
          </p:cNvSpPr>
          <p:nvPr/>
        </p:nvSpPr>
        <p:spPr bwMode="auto">
          <a:xfrm>
            <a:off x="7288213" y="6113464"/>
            <a:ext cx="150812" cy="155575"/>
          </a:xfrm>
          <a:custGeom>
            <a:avLst/>
            <a:gdLst>
              <a:gd name="T0" fmla="*/ 0 w 95"/>
              <a:gd name="T1" fmla="*/ 2147483646 h 98"/>
              <a:gd name="T2" fmla="*/ 2147483646 w 95"/>
              <a:gd name="T3" fmla="*/ 2147483646 h 98"/>
              <a:gd name="T4" fmla="*/ 2147483646 w 95"/>
              <a:gd name="T5" fmla="*/ 2147483646 h 98"/>
              <a:gd name="T6" fmla="*/ 2147483646 w 95"/>
              <a:gd name="T7" fmla="*/ 2147483646 h 98"/>
              <a:gd name="T8" fmla="*/ 2147483646 w 95"/>
              <a:gd name="T9" fmla="*/ 0 h 98"/>
              <a:gd name="T10" fmla="*/ 2147483646 w 95"/>
              <a:gd name="T11" fmla="*/ 2147483646 h 98"/>
              <a:gd name="T12" fmla="*/ 2147483646 w 95"/>
              <a:gd name="T13" fmla="*/ 2147483646 h 98"/>
              <a:gd name="T14" fmla="*/ 2147483646 w 95"/>
              <a:gd name="T15" fmla="*/ 2147483646 h 98"/>
              <a:gd name="T16" fmla="*/ 0 w 95"/>
              <a:gd name="T17" fmla="*/ 2147483646 h 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98"/>
              <a:gd name="T29" fmla="*/ 95 w 95"/>
              <a:gd name="T30" fmla="*/ 98 h 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98">
                <a:moveTo>
                  <a:pt x="0" y="91"/>
                </a:moveTo>
                <a:lnTo>
                  <a:pt x="9" y="83"/>
                </a:lnTo>
                <a:lnTo>
                  <a:pt x="43" y="34"/>
                </a:lnTo>
                <a:lnTo>
                  <a:pt x="69" y="15"/>
                </a:lnTo>
                <a:lnTo>
                  <a:pt x="95" y="0"/>
                </a:lnTo>
                <a:lnTo>
                  <a:pt x="86" y="30"/>
                </a:lnTo>
                <a:lnTo>
                  <a:pt x="64" y="57"/>
                </a:lnTo>
                <a:lnTo>
                  <a:pt x="9" y="98"/>
                </a:lnTo>
                <a:lnTo>
                  <a:pt x="0" y="9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3" name="Freeform 387">
            <a:extLst>
              <a:ext uri="{FF2B5EF4-FFF2-40B4-BE49-F238E27FC236}">
                <a16:creationId xmlns:a16="http://schemas.microsoft.com/office/drawing/2014/main" id="{836E7757-615F-44A2-A6F1-D6053072AC69}"/>
              </a:ext>
            </a:extLst>
          </p:cNvPr>
          <p:cNvSpPr>
            <a:spLocks/>
          </p:cNvSpPr>
          <p:nvPr/>
        </p:nvSpPr>
        <p:spPr bwMode="auto">
          <a:xfrm>
            <a:off x="7273925" y="6072189"/>
            <a:ext cx="115888" cy="179387"/>
          </a:xfrm>
          <a:custGeom>
            <a:avLst/>
            <a:gdLst>
              <a:gd name="T0" fmla="*/ 2147483646 w 73"/>
              <a:gd name="T1" fmla="*/ 2147483646 h 113"/>
              <a:gd name="T2" fmla="*/ 2147483646 w 73"/>
              <a:gd name="T3" fmla="*/ 2147483646 h 113"/>
              <a:gd name="T4" fmla="*/ 2147483646 w 73"/>
              <a:gd name="T5" fmla="*/ 2147483646 h 113"/>
              <a:gd name="T6" fmla="*/ 2147483646 w 73"/>
              <a:gd name="T7" fmla="*/ 0 h 113"/>
              <a:gd name="T8" fmla="*/ 2147483646 w 73"/>
              <a:gd name="T9" fmla="*/ 2147483646 h 113"/>
              <a:gd name="T10" fmla="*/ 2147483646 w 73"/>
              <a:gd name="T11" fmla="*/ 2147483646 h 113"/>
              <a:gd name="T12" fmla="*/ 2147483646 w 73"/>
              <a:gd name="T13" fmla="*/ 2147483646 h 113"/>
              <a:gd name="T14" fmla="*/ 2147483646 w 73"/>
              <a:gd name="T15" fmla="*/ 2147483646 h 113"/>
              <a:gd name="T16" fmla="*/ 0 w 73"/>
              <a:gd name="T17" fmla="*/ 2147483646 h 113"/>
              <a:gd name="T18" fmla="*/ 2147483646 w 73"/>
              <a:gd name="T19" fmla="*/ 2147483646 h 113"/>
              <a:gd name="T20" fmla="*/ 2147483646 w 73"/>
              <a:gd name="T21" fmla="*/ 2147483646 h 113"/>
              <a:gd name="T22" fmla="*/ 2147483646 w 73"/>
              <a:gd name="T23" fmla="*/ 2147483646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113"/>
              <a:gd name="T38" fmla="*/ 73 w 73"/>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113">
                <a:moveTo>
                  <a:pt x="35" y="87"/>
                </a:moveTo>
                <a:lnTo>
                  <a:pt x="73" y="22"/>
                </a:lnTo>
                <a:lnTo>
                  <a:pt x="73" y="3"/>
                </a:lnTo>
                <a:lnTo>
                  <a:pt x="65" y="0"/>
                </a:lnTo>
                <a:lnTo>
                  <a:pt x="43" y="7"/>
                </a:lnTo>
                <a:lnTo>
                  <a:pt x="26" y="22"/>
                </a:lnTo>
                <a:lnTo>
                  <a:pt x="13" y="41"/>
                </a:lnTo>
                <a:lnTo>
                  <a:pt x="5" y="60"/>
                </a:lnTo>
                <a:lnTo>
                  <a:pt x="0" y="87"/>
                </a:lnTo>
                <a:lnTo>
                  <a:pt x="5" y="113"/>
                </a:lnTo>
                <a:lnTo>
                  <a:pt x="9" y="113"/>
                </a:lnTo>
                <a:lnTo>
                  <a:pt x="35" y="8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4" name="Freeform 388">
            <a:extLst>
              <a:ext uri="{FF2B5EF4-FFF2-40B4-BE49-F238E27FC236}">
                <a16:creationId xmlns:a16="http://schemas.microsoft.com/office/drawing/2014/main" id="{DE73369C-05D2-4092-A789-E8736921AC20}"/>
              </a:ext>
            </a:extLst>
          </p:cNvPr>
          <p:cNvSpPr>
            <a:spLocks/>
          </p:cNvSpPr>
          <p:nvPr/>
        </p:nvSpPr>
        <p:spPr bwMode="auto">
          <a:xfrm>
            <a:off x="7315200" y="6329363"/>
            <a:ext cx="177800" cy="131762"/>
          </a:xfrm>
          <a:custGeom>
            <a:avLst/>
            <a:gdLst>
              <a:gd name="T0" fmla="*/ 2147483646 w 112"/>
              <a:gd name="T1" fmla="*/ 0 h 83"/>
              <a:gd name="T2" fmla="*/ 2147483646 w 112"/>
              <a:gd name="T3" fmla="*/ 2147483646 h 83"/>
              <a:gd name="T4" fmla="*/ 2147483646 w 112"/>
              <a:gd name="T5" fmla="*/ 2147483646 h 83"/>
              <a:gd name="T6" fmla="*/ 2147483646 w 112"/>
              <a:gd name="T7" fmla="*/ 2147483646 h 83"/>
              <a:gd name="T8" fmla="*/ 2147483646 w 112"/>
              <a:gd name="T9" fmla="*/ 2147483646 h 83"/>
              <a:gd name="T10" fmla="*/ 2147483646 w 112"/>
              <a:gd name="T11" fmla="*/ 2147483646 h 83"/>
              <a:gd name="T12" fmla="*/ 2147483646 w 112"/>
              <a:gd name="T13" fmla="*/ 2147483646 h 83"/>
              <a:gd name="T14" fmla="*/ 0 w 112"/>
              <a:gd name="T15" fmla="*/ 2147483646 h 83"/>
              <a:gd name="T16" fmla="*/ 2147483646 w 112"/>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83"/>
              <a:gd name="T29" fmla="*/ 112 w 112"/>
              <a:gd name="T30" fmla="*/ 83 h 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83">
                <a:moveTo>
                  <a:pt x="9" y="0"/>
                </a:moveTo>
                <a:lnTo>
                  <a:pt x="17" y="11"/>
                </a:lnTo>
                <a:lnTo>
                  <a:pt x="73" y="42"/>
                </a:lnTo>
                <a:lnTo>
                  <a:pt x="95" y="61"/>
                </a:lnTo>
                <a:lnTo>
                  <a:pt x="112" y="83"/>
                </a:lnTo>
                <a:lnTo>
                  <a:pt x="78" y="76"/>
                </a:lnTo>
                <a:lnTo>
                  <a:pt x="47" y="57"/>
                </a:lnTo>
                <a:lnTo>
                  <a:pt x="0" y="11"/>
                </a:lnTo>
                <a:lnTo>
                  <a:pt x="9"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5" name="Freeform 389">
            <a:extLst>
              <a:ext uri="{FF2B5EF4-FFF2-40B4-BE49-F238E27FC236}">
                <a16:creationId xmlns:a16="http://schemas.microsoft.com/office/drawing/2014/main" id="{1F6F13BB-4AE9-4DC7-BEB6-1AC06D4A1E9B}"/>
              </a:ext>
            </a:extLst>
          </p:cNvPr>
          <p:cNvSpPr>
            <a:spLocks/>
          </p:cNvSpPr>
          <p:nvPr/>
        </p:nvSpPr>
        <p:spPr bwMode="auto">
          <a:xfrm>
            <a:off x="7315200" y="6346826"/>
            <a:ext cx="115888" cy="168275"/>
          </a:xfrm>
          <a:custGeom>
            <a:avLst/>
            <a:gdLst>
              <a:gd name="T0" fmla="*/ 0 w 73"/>
              <a:gd name="T1" fmla="*/ 0 h 106"/>
              <a:gd name="T2" fmla="*/ 0 w 73"/>
              <a:gd name="T3" fmla="*/ 2147483646 h 106"/>
              <a:gd name="T4" fmla="*/ 2147483646 w 73"/>
              <a:gd name="T5" fmla="*/ 2147483646 h 106"/>
              <a:gd name="T6" fmla="*/ 2147483646 w 73"/>
              <a:gd name="T7" fmla="*/ 2147483646 h 106"/>
              <a:gd name="T8" fmla="*/ 2147483646 w 73"/>
              <a:gd name="T9" fmla="*/ 2147483646 h 106"/>
              <a:gd name="T10" fmla="*/ 2147483646 w 73"/>
              <a:gd name="T11" fmla="*/ 2147483646 h 106"/>
              <a:gd name="T12" fmla="*/ 2147483646 w 73"/>
              <a:gd name="T13" fmla="*/ 2147483646 h 106"/>
              <a:gd name="T14" fmla="*/ 2147483646 w 73"/>
              <a:gd name="T15" fmla="*/ 2147483646 h 106"/>
              <a:gd name="T16" fmla="*/ 0 w 73"/>
              <a:gd name="T17" fmla="*/ 0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106"/>
              <a:gd name="T29" fmla="*/ 73 w 73"/>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106">
                <a:moveTo>
                  <a:pt x="0" y="0"/>
                </a:moveTo>
                <a:lnTo>
                  <a:pt x="0" y="16"/>
                </a:lnTo>
                <a:lnTo>
                  <a:pt x="13" y="53"/>
                </a:lnTo>
                <a:lnTo>
                  <a:pt x="35" y="87"/>
                </a:lnTo>
                <a:lnTo>
                  <a:pt x="52" y="99"/>
                </a:lnTo>
                <a:lnTo>
                  <a:pt x="73" y="106"/>
                </a:lnTo>
                <a:lnTo>
                  <a:pt x="69" y="80"/>
                </a:lnTo>
                <a:lnTo>
                  <a:pt x="9" y="8"/>
                </a:lnTo>
                <a:lnTo>
                  <a:pt x="0"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6" name="Freeform 390">
            <a:extLst>
              <a:ext uri="{FF2B5EF4-FFF2-40B4-BE49-F238E27FC236}">
                <a16:creationId xmlns:a16="http://schemas.microsoft.com/office/drawing/2014/main" id="{047E48A7-2FC0-4E3C-9A2E-3EB0120D1F28}"/>
              </a:ext>
            </a:extLst>
          </p:cNvPr>
          <p:cNvSpPr>
            <a:spLocks/>
          </p:cNvSpPr>
          <p:nvPr/>
        </p:nvSpPr>
        <p:spPr bwMode="auto">
          <a:xfrm>
            <a:off x="7205663" y="6065839"/>
            <a:ext cx="76200" cy="185737"/>
          </a:xfrm>
          <a:custGeom>
            <a:avLst/>
            <a:gdLst>
              <a:gd name="T0" fmla="*/ 2147483646 w 48"/>
              <a:gd name="T1" fmla="*/ 2147483646 h 117"/>
              <a:gd name="T2" fmla="*/ 2147483646 w 48"/>
              <a:gd name="T3" fmla="*/ 2147483646 h 117"/>
              <a:gd name="T4" fmla="*/ 2147483646 w 48"/>
              <a:gd name="T5" fmla="*/ 2147483646 h 117"/>
              <a:gd name="T6" fmla="*/ 2147483646 w 48"/>
              <a:gd name="T7" fmla="*/ 2147483646 h 117"/>
              <a:gd name="T8" fmla="*/ 2147483646 w 48"/>
              <a:gd name="T9" fmla="*/ 2147483646 h 117"/>
              <a:gd name="T10" fmla="*/ 0 w 48"/>
              <a:gd name="T11" fmla="*/ 0 h 117"/>
              <a:gd name="T12" fmla="*/ 0 w 48"/>
              <a:gd name="T13" fmla="*/ 2147483646 h 117"/>
              <a:gd name="T14" fmla="*/ 2147483646 w 48"/>
              <a:gd name="T15" fmla="*/ 2147483646 h 117"/>
              <a:gd name="T16" fmla="*/ 2147483646 w 48"/>
              <a:gd name="T17" fmla="*/ 2147483646 h 117"/>
              <a:gd name="T18" fmla="*/ 2147483646 w 48"/>
              <a:gd name="T19" fmla="*/ 2147483646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17"/>
              <a:gd name="T32" fmla="*/ 48 w 48"/>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17">
                <a:moveTo>
                  <a:pt x="39" y="117"/>
                </a:moveTo>
                <a:lnTo>
                  <a:pt x="48" y="102"/>
                </a:lnTo>
                <a:lnTo>
                  <a:pt x="43" y="64"/>
                </a:lnTo>
                <a:lnTo>
                  <a:pt x="35" y="30"/>
                </a:lnTo>
                <a:lnTo>
                  <a:pt x="18" y="11"/>
                </a:lnTo>
                <a:lnTo>
                  <a:pt x="0" y="0"/>
                </a:lnTo>
                <a:lnTo>
                  <a:pt x="0" y="26"/>
                </a:lnTo>
                <a:lnTo>
                  <a:pt x="13" y="68"/>
                </a:lnTo>
                <a:lnTo>
                  <a:pt x="35" y="109"/>
                </a:lnTo>
                <a:lnTo>
                  <a:pt x="39" y="117"/>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7" name="Freeform 391">
            <a:extLst>
              <a:ext uri="{FF2B5EF4-FFF2-40B4-BE49-F238E27FC236}">
                <a16:creationId xmlns:a16="http://schemas.microsoft.com/office/drawing/2014/main" id="{2B3F2317-563E-4428-95A2-87C0E63A42BF}"/>
              </a:ext>
            </a:extLst>
          </p:cNvPr>
          <p:cNvSpPr>
            <a:spLocks/>
          </p:cNvSpPr>
          <p:nvPr/>
        </p:nvSpPr>
        <p:spPr bwMode="auto">
          <a:xfrm>
            <a:off x="7240588" y="6234114"/>
            <a:ext cx="88900" cy="142875"/>
          </a:xfrm>
          <a:custGeom>
            <a:avLst/>
            <a:gdLst>
              <a:gd name="T0" fmla="*/ 2147483646 w 56"/>
              <a:gd name="T1" fmla="*/ 2147483646 h 90"/>
              <a:gd name="T2" fmla="*/ 2147483646 w 56"/>
              <a:gd name="T3" fmla="*/ 2147483646 h 90"/>
              <a:gd name="T4" fmla="*/ 2147483646 w 56"/>
              <a:gd name="T5" fmla="*/ 2147483646 h 90"/>
              <a:gd name="T6" fmla="*/ 2147483646 w 56"/>
              <a:gd name="T7" fmla="*/ 2147483646 h 90"/>
              <a:gd name="T8" fmla="*/ 2147483646 w 56"/>
              <a:gd name="T9" fmla="*/ 2147483646 h 90"/>
              <a:gd name="T10" fmla="*/ 2147483646 w 56"/>
              <a:gd name="T11" fmla="*/ 2147483646 h 90"/>
              <a:gd name="T12" fmla="*/ 2147483646 w 56"/>
              <a:gd name="T13" fmla="*/ 2147483646 h 90"/>
              <a:gd name="T14" fmla="*/ 2147483646 w 56"/>
              <a:gd name="T15" fmla="*/ 2147483646 h 90"/>
              <a:gd name="T16" fmla="*/ 2147483646 w 56"/>
              <a:gd name="T17" fmla="*/ 2147483646 h 90"/>
              <a:gd name="T18" fmla="*/ 2147483646 w 56"/>
              <a:gd name="T19" fmla="*/ 2147483646 h 90"/>
              <a:gd name="T20" fmla="*/ 2147483646 w 56"/>
              <a:gd name="T21" fmla="*/ 0 h 90"/>
              <a:gd name="T22" fmla="*/ 2147483646 w 56"/>
              <a:gd name="T23" fmla="*/ 0 h 90"/>
              <a:gd name="T24" fmla="*/ 2147483646 w 56"/>
              <a:gd name="T25" fmla="*/ 2147483646 h 90"/>
              <a:gd name="T26" fmla="*/ 0 w 56"/>
              <a:gd name="T27" fmla="*/ 2147483646 h 90"/>
              <a:gd name="T28" fmla="*/ 2147483646 w 56"/>
              <a:gd name="T29" fmla="*/ 2147483646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90"/>
              <a:gd name="T47" fmla="*/ 56 w 56"/>
              <a:gd name="T48" fmla="*/ 90 h 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90">
                <a:moveTo>
                  <a:pt x="9" y="53"/>
                </a:moveTo>
                <a:lnTo>
                  <a:pt x="17" y="68"/>
                </a:lnTo>
                <a:lnTo>
                  <a:pt x="26" y="83"/>
                </a:lnTo>
                <a:lnTo>
                  <a:pt x="34" y="90"/>
                </a:lnTo>
                <a:lnTo>
                  <a:pt x="47" y="90"/>
                </a:lnTo>
                <a:lnTo>
                  <a:pt x="52" y="83"/>
                </a:lnTo>
                <a:lnTo>
                  <a:pt x="56" y="71"/>
                </a:lnTo>
                <a:lnTo>
                  <a:pt x="47" y="41"/>
                </a:lnTo>
                <a:lnTo>
                  <a:pt x="39" y="22"/>
                </a:lnTo>
                <a:lnTo>
                  <a:pt x="30" y="11"/>
                </a:lnTo>
                <a:lnTo>
                  <a:pt x="17" y="0"/>
                </a:lnTo>
                <a:lnTo>
                  <a:pt x="9" y="0"/>
                </a:lnTo>
                <a:lnTo>
                  <a:pt x="4" y="7"/>
                </a:lnTo>
                <a:lnTo>
                  <a:pt x="0" y="19"/>
                </a:lnTo>
                <a:lnTo>
                  <a:pt x="9" y="53"/>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8" name="Freeform 392">
            <a:extLst>
              <a:ext uri="{FF2B5EF4-FFF2-40B4-BE49-F238E27FC236}">
                <a16:creationId xmlns:a16="http://schemas.microsoft.com/office/drawing/2014/main" id="{F637A59C-F9B5-4DEA-A733-0D3F0869A88E}"/>
              </a:ext>
            </a:extLst>
          </p:cNvPr>
          <p:cNvSpPr>
            <a:spLocks/>
          </p:cNvSpPr>
          <p:nvPr/>
        </p:nvSpPr>
        <p:spPr bwMode="auto">
          <a:xfrm>
            <a:off x="7172325" y="6130925"/>
            <a:ext cx="82550" cy="120650"/>
          </a:xfrm>
          <a:custGeom>
            <a:avLst/>
            <a:gdLst>
              <a:gd name="T0" fmla="*/ 2147483646 w 52"/>
              <a:gd name="T1" fmla="*/ 2147483646 h 76"/>
              <a:gd name="T2" fmla="*/ 2147483646 w 52"/>
              <a:gd name="T3" fmla="*/ 2147483646 h 76"/>
              <a:gd name="T4" fmla="*/ 2147483646 w 52"/>
              <a:gd name="T5" fmla="*/ 2147483646 h 76"/>
              <a:gd name="T6" fmla="*/ 2147483646 w 52"/>
              <a:gd name="T7" fmla="*/ 0 h 76"/>
              <a:gd name="T8" fmla="*/ 0 w 52"/>
              <a:gd name="T9" fmla="*/ 2147483646 h 76"/>
              <a:gd name="T10" fmla="*/ 0 w 52"/>
              <a:gd name="T11" fmla="*/ 2147483646 h 76"/>
              <a:gd name="T12" fmla="*/ 0 w 52"/>
              <a:gd name="T13" fmla="*/ 2147483646 h 76"/>
              <a:gd name="T14" fmla="*/ 2147483646 w 52"/>
              <a:gd name="T15" fmla="*/ 2147483646 h 76"/>
              <a:gd name="T16" fmla="*/ 2147483646 w 52"/>
              <a:gd name="T17" fmla="*/ 2147483646 h 76"/>
              <a:gd name="T18" fmla="*/ 2147483646 w 52"/>
              <a:gd name="T19" fmla="*/ 2147483646 h 76"/>
              <a:gd name="T20" fmla="*/ 2147483646 w 52"/>
              <a:gd name="T21" fmla="*/ 2147483646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76"/>
              <a:gd name="T35" fmla="*/ 52 w 52"/>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76">
                <a:moveTo>
                  <a:pt x="52" y="61"/>
                </a:moveTo>
                <a:lnTo>
                  <a:pt x="26" y="19"/>
                </a:lnTo>
                <a:lnTo>
                  <a:pt x="17" y="8"/>
                </a:lnTo>
                <a:lnTo>
                  <a:pt x="4" y="0"/>
                </a:lnTo>
                <a:lnTo>
                  <a:pt x="0" y="4"/>
                </a:lnTo>
                <a:lnTo>
                  <a:pt x="0" y="8"/>
                </a:lnTo>
                <a:lnTo>
                  <a:pt x="0" y="38"/>
                </a:lnTo>
                <a:lnTo>
                  <a:pt x="17" y="65"/>
                </a:lnTo>
                <a:lnTo>
                  <a:pt x="34" y="76"/>
                </a:lnTo>
                <a:lnTo>
                  <a:pt x="47" y="65"/>
                </a:lnTo>
                <a:lnTo>
                  <a:pt x="52" y="61"/>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9" name="Freeform 393">
            <a:extLst>
              <a:ext uri="{FF2B5EF4-FFF2-40B4-BE49-F238E27FC236}">
                <a16:creationId xmlns:a16="http://schemas.microsoft.com/office/drawing/2014/main" id="{D2B93AC5-2254-4A1A-B709-36787E0059CC}"/>
              </a:ext>
            </a:extLst>
          </p:cNvPr>
          <p:cNvSpPr>
            <a:spLocks/>
          </p:cNvSpPr>
          <p:nvPr/>
        </p:nvSpPr>
        <p:spPr bwMode="auto">
          <a:xfrm>
            <a:off x="7165976" y="6227764"/>
            <a:ext cx="80963" cy="71437"/>
          </a:xfrm>
          <a:custGeom>
            <a:avLst/>
            <a:gdLst>
              <a:gd name="T0" fmla="*/ 2147483646 w 51"/>
              <a:gd name="T1" fmla="*/ 2147483646 h 45"/>
              <a:gd name="T2" fmla="*/ 2147483646 w 51"/>
              <a:gd name="T3" fmla="*/ 2147483646 h 45"/>
              <a:gd name="T4" fmla="*/ 2147483646 w 51"/>
              <a:gd name="T5" fmla="*/ 0 h 45"/>
              <a:gd name="T6" fmla="*/ 2147483646 w 51"/>
              <a:gd name="T7" fmla="*/ 0 h 45"/>
              <a:gd name="T8" fmla="*/ 0 w 51"/>
              <a:gd name="T9" fmla="*/ 2147483646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45"/>
              <a:gd name="T41" fmla="*/ 51 w 51"/>
              <a:gd name="T42" fmla="*/ 45 h 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45">
                <a:moveTo>
                  <a:pt x="47" y="15"/>
                </a:moveTo>
                <a:lnTo>
                  <a:pt x="25" y="11"/>
                </a:lnTo>
                <a:lnTo>
                  <a:pt x="13" y="0"/>
                </a:lnTo>
                <a:lnTo>
                  <a:pt x="4" y="0"/>
                </a:lnTo>
                <a:lnTo>
                  <a:pt x="0" y="4"/>
                </a:lnTo>
                <a:lnTo>
                  <a:pt x="8" y="23"/>
                </a:lnTo>
                <a:lnTo>
                  <a:pt x="17" y="34"/>
                </a:lnTo>
                <a:lnTo>
                  <a:pt x="25" y="38"/>
                </a:lnTo>
                <a:lnTo>
                  <a:pt x="34" y="41"/>
                </a:lnTo>
                <a:lnTo>
                  <a:pt x="47" y="45"/>
                </a:lnTo>
                <a:lnTo>
                  <a:pt x="51" y="38"/>
                </a:lnTo>
                <a:lnTo>
                  <a:pt x="47" y="19"/>
                </a:lnTo>
                <a:lnTo>
                  <a:pt x="47" y="15"/>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0" name="Freeform 394">
            <a:extLst>
              <a:ext uri="{FF2B5EF4-FFF2-40B4-BE49-F238E27FC236}">
                <a16:creationId xmlns:a16="http://schemas.microsoft.com/office/drawing/2014/main" id="{6CDA70A0-5C58-44DB-83E7-B245CB6A254F}"/>
              </a:ext>
            </a:extLst>
          </p:cNvPr>
          <p:cNvSpPr>
            <a:spLocks/>
          </p:cNvSpPr>
          <p:nvPr/>
        </p:nvSpPr>
        <p:spPr bwMode="auto">
          <a:xfrm>
            <a:off x="7186613" y="6299201"/>
            <a:ext cx="80962" cy="60325"/>
          </a:xfrm>
          <a:custGeom>
            <a:avLst/>
            <a:gdLst>
              <a:gd name="T0" fmla="*/ 2147483646 w 51"/>
              <a:gd name="T1" fmla="*/ 0 h 38"/>
              <a:gd name="T2" fmla="*/ 2147483646 w 51"/>
              <a:gd name="T3" fmla="*/ 2147483646 h 38"/>
              <a:gd name="T4" fmla="*/ 2147483646 w 51"/>
              <a:gd name="T5" fmla="*/ 2147483646 h 38"/>
              <a:gd name="T6" fmla="*/ 2147483646 w 51"/>
              <a:gd name="T7" fmla="*/ 2147483646 h 38"/>
              <a:gd name="T8" fmla="*/ 2147483646 w 51"/>
              <a:gd name="T9" fmla="*/ 2147483646 h 38"/>
              <a:gd name="T10" fmla="*/ 0 w 51"/>
              <a:gd name="T11" fmla="*/ 2147483646 h 38"/>
              <a:gd name="T12" fmla="*/ 2147483646 w 51"/>
              <a:gd name="T13" fmla="*/ 2147483646 h 38"/>
              <a:gd name="T14" fmla="*/ 2147483646 w 51"/>
              <a:gd name="T15" fmla="*/ 2147483646 h 38"/>
              <a:gd name="T16" fmla="*/ 2147483646 w 51"/>
              <a:gd name="T17" fmla="*/ 2147483646 h 38"/>
              <a:gd name="T18" fmla="*/ 2147483646 w 51"/>
              <a:gd name="T19" fmla="*/ 2147483646 h 38"/>
              <a:gd name="T20" fmla="*/ 2147483646 w 51"/>
              <a:gd name="T21" fmla="*/ 2147483646 h 38"/>
              <a:gd name="T22" fmla="*/ 2147483646 w 51"/>
              <a:gd name="T23" fmla="*/ 2147483646 h 38"/>
              <a:gd name="T24" fmla="*/ 2147483646 w 51"/>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38"/>
              <a:gd name="T41" fmla="*/ 51 w 51"/>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38">
                <a:moveTo>
                  <a:pt x="38" y="0"/>
                </a:moveTo>
                <a:lnTo>
                  <a:pt x="25" y="4"/>
                </a:lnTo>
                <a:lnTo>
                  <a:pt x="17" y="12"/>
                </a:lnTo>
                <a:lnTo>
                  <a:pt x="12" y="15"/>
                </a:lnTo>
                <a:lnTo>
                  <a:pt x="4" y="23"/>
                </a:lnTo>
                <a:lnTo>
                  <a:pt x="0" y="34"/>
                </a:lnTo>
                <a:lnTo>
                  <a:pt x="4" y="38"/>
                </a:lnTo>
                <a:lnTo>
                  <a:pt x="21" y="38"/>
                </a:lnTo>
                <a:lnTo>
                  <a:pt x="38" y="38"/>
                </a:lnTo>
                <a:lnTo>
                  <a:pt x="51" y="30"/>
                </a:lnTo>
                <a:lnTo>
                  <a:pt x="47" y="19"/>
                </a:lnTo>
                <a:lnTo>
                  <a:pt x="38" y="4"/>
                </a:lnTo>
                <a:lnTo>
                  <a:pt x="38"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1" name="Freeform 395">
            <a:extLst>
              <a:ext uri="{FF2B5EF4-FFF2-40B4-BE49-F238E27FC236}">
                <a16:creationId xmlns:a16="http://schemas.microsoft.com/office/drawing/2014/main" id="{2F4432C3-A24B-4CFE-B9EA-2267712B127C}"/>
              </a:ext>
            </a:extLst>
          </p:cNvPr>
          <p:cNvSpPr>
            <a:spLocks/>
          </p:cNvSpPr>
          <p:nvPr/>
        </p:nvSpPr>
        <p:spPr bwMode="auto">
          <a:xfrm>
            <a:off x="7240589" y="6353176"/>
            <a:ext cx="53975" cy="66675"/>
          </a:xfrm>
          <a:custGeom>
            <a:avLst/>
            <a:gdLst>
              <a:gd name="T0" fmla="*/ 2147483646 w 34"/>
              <a:gd name="T1" fmla="*/ 0 h 42"/>
              <a:gd name="T2" fmla="*/ 2147483646 w 34"/>
              <a:gd name="T3" fmla="*/ 0 h 42"/>
              <a:gd name="T4" fmla="*/ 2147483646 w 34"/>
              <a:gd name="T5" fmla="*/ 2147483646 h 42"/>
              <a:gd name="T6" fmla="*/ 0 w 34"/>
              <a:gd name="T7" fmla="*/ 2147483646 h 42"/>
              <a:gd name="T8" fmla="*/ 0 w 34"/>
              <a:gd name="T9" fmla="*/ 2147483646 h 42"/>
              <a:gd name="T10" fmla="*/ 2147483646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42"/>
              <a:gd name="T32" fmla="*/ 34 w 34"/>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42">
                <a:moveTo>
                  <a:pt x="21" y="0"/>
                </a:moveTo>
                <a:lnTo>
                  <a:pt x="17" y="0"/>
                </a:lnTo>
                <a:lnTo>
                  <a:pt x="9" y="8"/>
                </a:lnTo>
                <a:lnTo>
                  <a:pt x="0" y="27"/>
                </a:lnTo>
                <a:lnTo>
                  <a:pt x="0" y="42"/>
                </a:lnTo>
                <a:lnTo>
                  <a:pt x="4" y="42"/>
                </a:lnTo>
                <a:lnTo>
                  <a:pt x="13" y="42"/>
                </a:lnTo>
                <a:lnTo>
                  <a:pt x="34" y="19"/>
                </a:lnTo>
                <a:lnTo>
                  <a:pt x="30" y="4"/>
                </a:lnTo>
                <a:lnTo>
                  <a:pt x="21"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2" name="Freeform 396">
            <a:extLst>
              <a:ext uri="{FF2B5EF4-FFF2-40B4-BE49-F238E27FC236}">
                <a16:creationId xmlns:a16="http://schemas.microsoft.com/office/drawing/2014/main" id="{6D771E0A-68A4-47A3-BF7D-39C92FA04D14}"/>
              </a:ext>
            </a:extLst>
          </p:cNvPr>
          <p:cNvSpPr>
            <a:spLocks/>
          </p:cNvSpPr>
          <p:nvPr/>
        </p:nvSpPr>
        <p:spPr bwMode="auto">
          <a:xfrm>
            <a:off x="7288213" y="6376988"/>
            <a:ext cx="61912" cy="127000"/>
          </a:xfrm>
          <a:custGeom>
            <a:avLst/>
            <a:gdLst>
              <a:gd name="T0" fmla="*/ 2147483646 w 39"/>
              <a:gd name="T1" fmla="*/ 0 h 80"/>
              <a:gd name="T2" fmla="*/ 2147483646 w 39"/>
              <a:gd name="T3" fmla="*/ 0 h 80"/>
              <a:gd name="T4" fmla="*/ 2147483646 w 39"/>
              <a:gd name="T5" fmla="*/ 0 h 80"/>
              <a:gd name="T6" fmla="*/ 0 w 39"/>
              <a:gd name="T7" fmla="*/ 2147483646 h 80"/>
              <a:gd name="T8" fmla="*/ 2147483646 w 39"/>
              <a:gd name="T9" fmla="*/ 2147483646 h 80"/>
              <a:gd name="T10" fmla="*/ 2147483646 w 39"/>
              <a:gd name="T11" fmla="*/ 2147483646 h 80"/>
              <a:gd name="T12" fmla="*/ 2147483646 w 39"/>
              <a:gd name="T13" fmla="*/ 2147483646 h 80"/>
              <a:gd name="T14" fmla="*/ 2147483646 w 39"/>
              <a:gd name="T15" fmla="*/ 2147483646 h 80"/>
              <a:gd name="T16" fmla="*/ 2147483646 w 39"/>
              <a:gd name="T17" fmla="*/ 2147483646 h 80"/>
              <a:gd name="T18" fmla="*/ 2147483646 w 39"/>
              <a:gd name="T19" fmla="*/ 2147483646 h 80"/>
              <a:gd name="T20" fmla="*/ 2147483646 w 39"/>
              <a:gd name="T21" fmla="*/ 2147483646 h 80"/>
              <a:gd name="T22" fmla="*/ 2147483646 w 39"/>
              <a:gd name="T23" fmla="*/ 0 h 80"/>
              <a:gd name="T24" fmla="*/ 2147483646 w 39"/>
              <a:gd name="T25" fmla="*/ 0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80"/>
              <a:gd name="T41" fmla="*/ 39 w 39"/>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80">
                <a:moveTo>
                  <a:pt x="13" y="0"/>
                </a:moveTo>
                <a:lnTo>
                  <a:pt x="13" y="0"/>
                </a:lnTo>
                <a:lnTo>
                  <a:pt x="9" y="0"/>
                </a:lnTo>
                <a:lnTo>
                  <a:pt x="0" y="15"/>
                </a:lnTo>
                <a:lnTo>
                  <a:pt x="4" y="34"/>
                </a:lnTo>
                <a:lnTo>
                  <a:pt x="4" y="46"/>
                </a:lnTo>
                <a:lnTo>
                  <a:pt x="13" y="57"/>
                </a:lnTo>
                <a:lnTo>
                  <a:pt x="26" y="72"/>
                </a:lnTo>
                <a:lnTo>
                  <a:pt x="39" y="80"/>
                </a:lnTo>
                <a:lnTo>
                  <a:pt x="34" y="42"/>
                </a:lnTo>
                <a:lnTo>
                  <a:pt x="13" y="0"/>
                </a:lnTo>
                <a:close/>
              </a:path>
            </a:pathLst>
          </a:custGeom>
          <a:solidFill>
            <a:srgbClr val="FFFF00"/>
          </a:solidFill>
          <a:ln w="0">
            <a:solidFill>
              <a:srgbClr val="FFC7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3" name="Freeform 397">
            <a:extLst>
              <a:ext uri="{FF2B5EF4-FFF2-40B4-BE49-F238E27FC236}">
                <a16:creationId xmlns:a16="http://schemas.microsoft.com/office/drawing/2014/main" id="{2A750BBF-BB9F-4630-A13B-5B4A82AFF34F}"/>
              </a:ext>
            </a:extLst>
          </p:cNvPr>
          <p:cNvSpPr>
            <a:spLocks/>
          </p:cNvSpPr>
          <p:nvPr/>
        </p:nvSpPr>
        <p:spPr bwMode="auto">
          <a:xfrm>
            <a:off x="7254875" y="6264276"/>
            <a:ext cx="12700" cy="17463"/>
          </a:xfrm>
          <a:custGeom>
            <a:avLst/>
            <a:gdLst>
              <a:gd name="T0" fmla="*/ 0 w 8"/>
              <a:gd name="T1" fmla="*/ 2147483646 h 11"/>
              <a:gd name="T2" fmla="*/ 2147483646 w 8"/>
              <a:gd name="T3" fmla="*/ 2147483646 h 11"/>
              <a:gd name="T4" fmla="*/ 2147483646 w 8"/>
              <a:gd name="T5" fmla="*/ 2147483646 h 11"/>
              <a:gd name="T6" fmla="*/ 0 w 8"/>
              <a:gd name="T7" fmla="*/ 0 h 11"/>
              <a:gd name="T8" fmla="*/ 0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0" y="7"/>
                </a:moveTo>
                <a:lnTo>
                  <a:pt x="8" y="11"/>
                </a:lnTo>
                <a:lnTo>
                  <a:pt x="4" y="3"/>
                </a:lnTo>
                <a:lnTo>
                  <a:pt x="0" y="0"/>
                </a:lnTo>
                <a:lnTo>
                  <a:pt x="0"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4" name="Freeform 398">
            <a:extLst>
              <a:ext uri="{FF2B5EF4-FFF2-40B4-BE49-F238E27FC236}">
                <a16:creationId xmlns:a16="http://schemas.microsoft.com/office/drawing/2014/main" id="{F66D9A4F-6B49-44CB-AEE7-1CCBB5EE854F}"/>
              </a:ext>
            </a:extLst>
          </p:cNvPr>
          <p:cNvSpPr>
            <a:spLocks/>
          </p:cNvSpPr>
          <p:nvPr/>
        </p:nvSpPr>
        <p:spPr bwMode="auto">
          <a:xfrm>
            <a:off x="7267575" y="6245226"/>
            <a:ext cx="6350" cy="23813"/>
          </a:xfrm>
          <a:custGeom>
            <a:avLst/>
            <a:gdLst>
              <a:gd name="T0" fmla="*/ 0 w 4"/>
              <a:gd name="T1" fmla="*/ 2147483646 h 15"/>
              <a:gd name="T2" fmla="*/ 2147483646 w 4"/>
              <a:gd name="T3" fmla="*/ 2147483646 h 15"/>
              <a:gd name="T4" fmla="*/ 2147483646 w 4"/>
              <a:gd name="T5" fmla="*/ 2147483646 h 15"/>
              <a:gd name="T6" fmla="*/ 0 w 4"/>
              <a:gd name="T7" fmla="*/ 0 h 15"/>
              <a:gd name="T8" fmla="*/ 0 w 4"/>
              <a:gd name="T9" fmla="*/ 2147483646 h 15"/>
              <a:gd name="T10" fmla="*/ 0 60000 65536"/>
              <a:gd name="T11" fmla="*/ 0 60000 65536"/>
              <a:gd name="T12" fmla="*/ 0 60000 65536"/>
              <a:gd name="T13" fmla="*/ 0 60000 65536"/>
              <a:gd name="T14" fmla="*/ 0 60000 65536"/>
              <a:gd name="T15" fmla="*/ 0 w 4"/>
              <a:gd name="T16" fmla="*/ 0 h 15"/>
              <a:gd name="T17" fmla="*/ 4 w 4"/>
              <a:gd name="T18" fmla="*/ 15 h 15"/>
            </a:gdLst>
            <a:ahLst/>
            <a:cxnLst>
              <a:cxn ang="T10">
                <a:pos x="T0" y="T1"/>
              </a:cxn>
              <a:cxn ang="T11">
                <a:pos x="T2" y="T3"/>
              </a:cxn>
              <a:cxn ang="T12">
                <a:pos x="T4" y="T5"/>
              </a:cxn>
              <a:cxn ang="T13">
                <a:pos x="T6" y="T7"/>
              </a:cxn>
              <a:cxn ang="T14">
                <a:pos x="T8" y="T9"/>
              </a:cxn>
            </a:cxnLst>
            <a:rect l="T15" t="T16" r="T17" b="T18"/>
            <a:pathLst>
              <a:path w="4" h="15">
                <a:moveTo>
                  <a:pt x="0" y="8"/>
                </a:moveTo>
                <a:lnTo>
                  <a:pt x="4" y="15"/>
                </a:lnTo>
                <a:lnTo>
                  <a:pt x="4" y="4"/>
                </a:lnTo>
                <a:lnTo>
                  <a:pt x="0" y="0"/>
                </a:lnTo>
                <a:lnTo>
                  <a:pt x="0"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5" name="Freeform 399">
            <a:extLst>
              <a:ext uri="{FF2B5EF4-FFF2-40B4-BE49-F238E27FC236}">
                <a16:creationId xmlns:a16="http://schemas.microsoft.com/office/drawing/2014/main" id="{2BA2E1F2-E573-4B38-A993-C84FCF571791}"/>
              </a:ext>
            </a:extLst>
          </p:cNvPr>
          <p:cNvSpPr>
            <a:spLocks/>
          </p:cNvSpPr>
          <p:nvPr/>
        </p:nvSpPr>
        <p:spPr bwMode="auto">
          <a:xfrm>
            <a:off x="7261225" y="6292850"/>
            <a:ext cx="12700" cy="12700"/>
          </a:xfrm>
          <a:custGeom>
            <a:avLst/>
            <a:gdLst>
              <a:gd name="T0" fmla="*/ 0 w 8"/>
              <a:gd name="T1" fmla="*/ 2147483646 h 8"/>
              <a:gd name="T2" fmla="*/ 2147483646 w 8"/>
              <a:gd name="T3" fmla="*/ 2147483646 h 8"/>
              <a:gd name="T4" fmla="*/ 2147483646 w 8"/>
              <a:gd name="T5" fmla="*/ 2147483646 h 8"/>
              <a:gd name="T6" fmla="*/ 0 w 8"/>
              <a:gd name="T7" fmla="*/ 0 h 8"/>
              <a:gd name="T8" fmla="*/ 0 w 8"/>
              <a:gd name="T9" fmla="*/ 214748364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4"/>
                </a:moveTo>
                <a:lnTo>
                  <a:pt x="8" y="8"/>
                </a:lnTo>
                <a:lnTo>
                  <a:pt x="4" y="4"/>
                </a:lnTo>
                <a:lnTo>
                  <a:pt x="0" y="0"/>
                </a:lnTo>
                <a:lnTo>
                  <a:pt x="0" y="4"/>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6" name="Freeform 400">
            <a:extLst>
              <a:ext uri="{FF2B5EF4-FFF2-40B4-BE49-F238E27FC236}">
                <a16:creationId xmlns:a16="http://schemas.microsoft.com/office/drawing/2014/main" id="{F422C45B-47B7-4520-8D41-E995C6B7F20A}"/>
              </a:ext>
            </a:extLst>
          </p:cNvPr>
          <p:cNvSpPr>
            <a:spLocks/>
          </p:cNvSpPr>
          <p:nvPr/>
        </p:nvSpPr>
        <p:spPr bwMode="auto">
          <a:xfrm>
            <a:off x="7281863" y="6275388"/>
            <a:ext cx="12700" cy="17462"/>
          </a:xfrm>
          <a:custGeom>
            <a:avLst/>
            <a:gdLst>
              <a:gd name="T0" fmla="*/ 2147483646 w 8"/>
              <a:gd name="T1" fmla="*/ 2147483646 h 11"/>
              <a:gd name="T2" fmla="*/ 2147483646 w 8"/>
              <a:gd name="T3" fmla="*/ 2147483646 h 11"/>
              <a:gd name="T4" fmla="*/ 2147483646 w 8"/>
              <a:gd name="T5" fmla="*/ 2147483646 h 11"/>
              <a:gd name="T6" fmla="*/ 0 w 8"/>
              <a:gd name="T7" fmla="*/ 0 h 11"/>
              <a:gd name="T8" fmla="*/ 2147483646 w 8"/>
              <a:gd name="T9" fmla="*/ 2147483646 h 11"/>
              <a:gd name="T10" fmla="*/ 0 60000 65536"/>
              <a:gd name="T11" fmla="*/ 0 60000 65536"/>
              <a:gd name="T12" fmla="*/ 0 60000 65536"/>
              <a:gd name="T13" fmla="*/ 0 60000 65536"/>
              <a:gd name="T14" fmla="*/ 0 60000 65536"/>
              <a:gd name="T15" fmla="*/ 0 w 8"/>
              <a:gd name="T16" fmla="*/ 0 h 11"/>
              <a:gd name="T17" fmla="*/ 8 w 8"/>
              <a:gd name="T18" fmla="*/ 11 h 11"/>
            </a:gdLst>
            <a:ahLst/>
            <a:cxnLst>
              <a:cxn ang="T10">
                <a:pos x="T0" y="T1"/>
              </a:cxn>
              <a:cxn ang="T11">
                <a:pos x="T2" y="T3"/>
              </a:cxn>
              <a:cxn ang="T12">
                <a:pos x="T4" y="T5"/>
              </a:cxn>
              <a:cxn ang="T13">
                <a:pos x="T6" y="T7"/>
              </a:cxn>
              <a:cxn ang="T14">
                <a:pos x="T8" y="T9"/>
              </a:cxn>
            </a:cxnLst>
            <a:rect l="T15" t="T16" r="T17" b="T18"/>
            <a:pathLst>
              <a:path w="8" h="11">
                <a:moveTo>
                  <a:pt x="4" y="8"/>
                </a:moveTo>
                <a:lnTo>
                  <a:pt x="8" y="11"/>
                </a:lnTo>
                <a:lnTo>
                  <a:pt x="8" y="4"/>
                </a:lnTo>
                <a:lnTo>
                  <a:pt x="0" y="0"/>
                </a:lnTo>
                <a:lnTo>
                  <a:pt x="4"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7" name="Freeform 401">
            <a:extLst>
              <a:ext uri="{FF2B5EF4-FFF2-40B4-BE49-F238E27FC236}">
                <a16:creationId xmlns:a16="http://schemas.microsoft.com/office/drawing/2014/main" id="{EE6D6283-9CB1-4EF1-88B4-5B76A6BEC1E7}"/>
              </a:ext>
            </a:extLst>
          </p:cNvPr>
          <p:cNvSpPr>
            <a:spLocks/>
          </p:cNvSpPr>
          <p:nvPr/>
        </p:nvSpPr>
        <p:spPr bwMode="auto">
          <a:xfrm>
            <a:off x="7261225" y="6318251"/>
            <a:ext cx="20638" cy="11113"/>
          </a:xfrm>
          <a:custGeom>
            <a:avLst/>
            <a:gdLst>
              <a:gd name="T0" fmla="*/ 2147483646 w 13"/>
              <a:gd name="T1" fmla="*/ 2147483646 h 7"/>
              <a:gd name="T2" fmla="*/ 2147483646 w 13"/>
              <a:gd name="T3" fmla="*/ 2147483646 h 7"/>
              <a:gd name="T4" fmla="*/ 2147483646 w 13"/>
              <a:gd name="T5" fmla="*/ 0 h 7"/>
              <a:gd name="T6" fmla="*/ 0 w 13"/>
              <a:gd name="T7" fmla="*/ 0 h 7"/>
              <a:gd name="T8" fmla="*/ 2147483646 w 13"/>
              <a:gd name="T9" fmla="*/ 2147483646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4" y="7"/>
                </a:moveTo>
                <a:lnTo>
                  <a:pt x="13" y="3"/>
                </a:lnTo>
                <a:lnTo>
                  <a:pt x="8" y="0"/>
                </a:lnTo>
                <a:lnTo>
                  <a:pt x="0" y="0"/>
                </a:lnTo>
                <a:lnTo>
                  <a:pt x="4"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8" name="Freeform 402">
            <a:extLst>
              <a:ext uri="{FF2B5EF4-FFF2-40B4-BE49-F238E27FC236}">
                <a16:creationId xmlns:a16="http://schemas.microsoft.com/office/drawing/2014/main" id="{DB2CC9C0-F4B9-420B-AC5A-A0F95230718C}"/>
              </a:ext>
            </a:extLst>
          </p:cNvPr>
          <p:cNvSpPr>
            <a:spLocks/>
          </p:cNvSpPr>
          <p:nvPr/>
        </p:nvSpPr>
        <p:spPr bwMode="auto">
          <a:xfrm>
            <a:off x="7294564" y="6305550"/>
            <a:ext cx="20637" cy="6350"/>
          </a:xfrm>
          <a:custGeom>
            <a:avLst/>
            <a:gdLst>
              <a:gd name="T0" fmla="*/ 2147483646 w 13"/>
              <a:gd name="T1" fmla="*/ 2147483646 h 4"/>
              <a:gd name="T2" fmla="*/ 2147483646 w 13"/>
              <a:gd name="T3" fmla="*/ 2147483646 h 4"/>
              <a:gd name="T4" fmla="*/ 2147483646 w 13"/>
              <a:gd name="T5" fmla="*/ 0 h 4"/>
              <a:gd name="T6" fmla="*/ 0 w 13"/>
              <a:gd name="T7" fmla="*/ 0 h 4"/>
              <a:gd name="T8" fmla="*/ 2147483646 w 13"/>
              <a:gd name="T9" fmla="*/ 2147483646 h 4"/>
              <a:gd name="T10" fmla="*/ 0 60000 65536"/>
              <a:gd name="T11" fmla="*/ 0 60000 65536"/>
              <a:gd name="T12" fmla="*/ 0 60000 65536"/>
              <a:gd name="T13" fmla="*/ 0 60000 65536"/>
              <a:gd name="T14" fmla="*/ 0 60000 65536"/>
              <a:gd name="T15" fmla="*/ 0 w 13"/>
              <a:gd name="T16" fmla="*/ 0 h 4"/>
              <a:gd name="T17" fmla="*/ 13 w 13"/>
              <a:gd name="T18" fmla="*/ 4 h 4"/>
            </a:gdLst>
            <a:ahLst/>
            <a:cxnLst>
              <a:cxn ang="T10">
                <a:pos x="T0" y="T1"/>
              </a:cxn>
              <a:cxn ang="T11">
                <a:pos x="T2" y="T3"/>
              </a:cxn>
              <a:cxn ang="T12">
                <a:pos x="T4" y="T5"/>
              </a:cxn>
              <a:cxn ang="T13">
                <a:pos x="T6" y="T7"/>
              </a:cxn>
              <a:cxn ang="T14">
                <a:pos x="T8" y="T9"/>
              </a:cxn>
            </a:cxnLst>
            <a:rect l="T15" t="T16" r="T17" b="T18"/>
            <a:pathLst>
              <a:path w="13" h="4">
                <a:moveTo>
                  <a:pt x="5" y="4"/>
                </a:moveTo>
                <a:lnTo>
                  <a:pt x="13" y="4"/>
                </a:lnTo>
                <a:lnTo>
                  <a:pt x="9" y="0"/>
                </a:lnTo>
                <a:lnTo>
                  <a:pt x="0" y="0"/>
                </a:lnTo>
                <a:lnTo>
                  <a:pt x="5" y="4"/>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9" name="Freeform 403">
            <a:extLst>
              <a:ext uri="{FF2B5EF4-FFF2-40B4-BE49-F238E27FC236}">
                <a16:creationId xmlns:a16="http://schemas.microsoft.com/office/drawing/2014/main" id="{56D1BC69-7B0E-41AD-96BB-4DE5236FDF26}"/>
              </a:ext>
            </a:extLst>
          </p:cNvPr>
          <p:cNvSpPr>
            <a:spLocks/>
          </p:cNvSpPr>
          <p:nvPr/>
        </p:nvSpPr>
        <p:spPr bwMode="auto">
          <a:xfrm>
            <a:off x="7281863" y="6329363"/>
            <a:ext cx="12700" cy="23812"/>
          </a:xfrm>
          <a:custGeom>
            <a:avLst/>
            <a:gdLst>
              <a:gd name="T0" fmla="*/ 0 w 8"/>
              <a:gd name="T1" fmla="*/ 2147483646 h 15"/>
              <a:gd name="T2" fmla="*/ 2147483646 w 8"/>
              <a:gd name="T3" fmla="*/ 2147483646 h 15"/>
              <a:gd name="T4" fmla="*/ 2147483646 w 8"/>
              <a:gd name="T5" fmla="*/ 2147483646 h 15"/>
              <a:gd name="T6" fmla="*/ 2147483646 w 8"/>
              <a:gd name="T7" fmla="*/ 0 h 15"/>
              <a:gd name="T8" fmla="*/ 0 w 8"/>
              <a:gd name="T9" fmla="*/ 2147483646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8"/>
                </a:moveTo>
                <a:lnTo>
                  <a:pt x="4" y="15"/>
                </a:lnTo>
                <a:lnTo>
                  <a:pt x="8" y="8"/>
                </a:lnTo>
                <a:lnTo>
                  <a:pt x="4" y="0"/>
                </a:lnTo>
                <a:lnTo>
                  <a:pt x="0"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0" name="Freeform 404">
            <a:extLst>
              <a:ext uri="{FF2B5EF4-FFF2-40B4-BE49-F238E27FC236}">
                <a16:creationId xmlns:a16="http://schemas.microsoft.com/office/drawing/2014/main" id="{2BF6231B-C73E-4AAA-A0C4-761DA998F48A}"/>
              </a:ext>
            </a:extLst>
          </p:cNvPr>
          <p:cNvSpPr>
            <a:spLocks/>
          </p:cNvSpPr>
          <p:nvPr/>
        </p:nvSpPr>
        <p:spPr bwMode="auto">
          <a:xfrm>
            <a:off x="7302500" y="6346825"/>
            <a:ext cx="12700" cy="19050"/>
          </a:xfrm>
          <a:custGeom>
            <a:avLst/>
            <a:gdLst>
              <a:gd name="T0" fmla="*/ 2147483646 w 8"/>
              <a:gd name="T1" fmla="*/ 2147483646 h 12"/>
              <a:gd name="T2" fmla="*/ 2147483646 w 8"/>
              <a:gd name="T3" fmla="*/ 2147483646 h 12"/>
              <a:gd name="T4" fmla="*/ 2147483646 w 8"/>
              <a:gd name="T5" fmla="*/ 2147483646 h 12"/>
              <a:gd name="T6" fmla="*/ 0 w 8"/>
              <a:gd name="T7" fmla="*/ 0 h 12"/>
              <a:gd name="T8" fmla="*/ 2147483646 w 8"/>
              <a:gd name="T9" fmla="*/ 2147483646 h 12"/>
              <a:gd name="T10" fmla="*/ 0 60000 65536"/>
              <a:gd name="T11" fmla="*/ 0 60000 65536"/>
              <a:gd name="T12" fmla="*/ 0 60000 65536"/>
              <a:gd name="T13" fmla="*/ 0 60000 65536"/>
              <a:gd name="T14" fmla="*/ 0 60000 65536"/>
              <a:gd name="T15" fmla="*/ 0 w 8"/>
              <a:gd name="T16" fmla="*/ 0 h 12"/>
              <a:gd name="T17" fmla="*/ 8 w 8"/>
              <a:gd name="T18" fmla="*/ 12 h 12"/>
            </a:gdLst>
            <a:ahLst/>
            <a:cxnLst>
              <a:cxn ang="T10">
                <a:pos x="T0" y="T1"/>
              </a:cxn>
              <a:cxn ang="T11">
                <a:pos x="T2" y="T3"/>
              </a:cxn>
              <a:cxn ang="T12">
                <a:pos x="T4" y="T5"/>
              </a:cxn>
              <a:cxn ang="T13">
                <a:pos x="T6" y="T7"/>
              </a:cxn>
              <a:cxn ang="T14">
                <a:pos x="T8" y="T9"/>
              </a:cxn>
            </a:cxnLst>
            <a:rect l="T15" t="T16" r="T17" b="T18"/>
            <a:pathLst>
              <a:path w="8" h="12">
                <a:moveTo>
                  <a:pt x="4" y="8"/>
                </a:moveTo>
                <a:lnTo>
                  <a:pt x="8" y="12"/>
                </a:lnTo>
                <a:lnTo>
                  <a:pt x="8" y="4"/>
                </a:lnTo>
                <a:lnTo>
                  <a:pt x="0" y="0"/>
                </a:lnTo>
                <a:lnTo>
                  <a:pt x="4" y="8"/>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1" name="Freeform 405">
            <a:extLst>
              <a:ext uri="{FF2B5EF4-FFF2-40B4-BE49-F238E27FC236}">
                <a16:creationId xmlns:a16="http://schemas.microsoft.com/office/drawing/2014/main" id="{FEB777D9-C1D2-4F44-AEC6-8011F5DC1D40}"/>
              </a:ext>
            </a:extLst>
          </p:cNvPr>
          <p:cNvSpPr>
            <a:spLocks/>
          </p:cNvSpPr>
          <p:nvPr/>
        </p:nvSpPr>
        <p:spPr bwMode="auto">
          <a:xfrm>
            <a:off x="7302500" y="6318251"/>
            <a:ext cx="12700" cy="23813"/>
          </a:xfrm>
          <a:custGeom>
            <a:avLst/>
            <a:gdLst>
              <a:gd name="T0" fmla="*/ 0 w 8"/>
              <a:gd name="T1" fmla="*/ 2147483646 h 15"/>
              <a:gd name="T2" fmla="*/ 2147483646 w 8"/>
              <a:gd name="T3" fmla="*/ 2147483646 h 15"/>
              <a:gd name="T4" fmla="*/ 2147483646 w 8"/>
              <a:gd name="T5" fmla="*/ 2147483646 h 15"/>
              <a:gd name="T6" fmla="*/ 2147483646 w 8"/>
              <a:gd name="T7" fmla="*/ 0 h 15"/>
              <a:gd name="T8" fmla="*/ 0 w 8"/>
              <a:gd name="T9" fmla="*/ 2147483646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7"/>
                </a:moveTo>
                <a:lnTo>
                  <a:pt x="4" y="15"/>
                </a:lnTo>
                <a:lnTo>
                  <a:pt x="8" y="7"/>
                </a:lnTo>
                <a:lnTo>
                  <a:pt x="4" y="0"/>
                </a:lnTo>
                <a:lnTo>
                  <a:pt x="0" y="7"/>
                </a:lnTo>
                <a:close/>
              </a:path>
            </a:pathLst>
          </a:custGeom>
          <a:solidFill>
            <a:srgbClr val="FF9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2" name="Freeform 406">
            <a:extLst>
              <a:ext uri="{FF2B5EF4-FFF2-40B4-BE49-F238E27FC236}">
                <a16:creationId xmlns:a16="http://schemas.microsoft.com/office/drawing/2014/main" id="{B679BA2A-B0C2-447C-B192-7A8182D830F8}"/>
              </a:ext>
            </a:extLst>
          </p:cNvPr>
          <p:cNvSpPr>
            <a:spLocks/>
          </p:cNvSpPr>
          <p:nvPr/>
        </p:nvSpPr>
        <p:spPr bwMode="auto">
          <a:xfrm>
            <a:off x="10479088" y="422275"/>
            <a:ext cx="252412" cy="84138"/>
          </a:xfrm>
          <a:custGeom>
            <a:avLst/>
            <a:gdLst>
              <a:gd name="T0" fmla="*/ 0 w 159"/>
              <a:gd name="T1" fmla="*/ 2147483646 h 53"/>
              <a:gd name="T2" fmla="*/ 0 w 159"/>
              <a:gd name="T3" fmla="*/ 2147483646 h 53"/>
              <a:gd name="T4" fmla="*/ 2147483646 w 159"/>
              <a:gd name="T5" fmla="*/ 2147483646 h 53"/>
              <a:gd name="T6" fmla="*/ 2147483646 w 159"/>
              <a:gd name="T7" fmla="*/ 2147483646 h 53"/>
              <a:gd name="T8" fmla="*/ 2147483646 w 159"/>
              <a:gd name="T9" fmla="*/ 2147483646 h 53"/>
              <a:gd name="T10" fmla="*/ 2147483646 w 159"/>
              <a:gd name="T11" fmla="*/ 2147483646 h 53"/>
              <a:gd name="T12" fmla="*/ 2147483646 w 159"/>
              <a:gd name="T13" fmla="*/ 2147483646 h 53"/>
              <a:gd name="T14" fmla="*/ 2147483646 w 159"/>
              <a:gd name="T15" fmla="*/ 2147483646 h 53"/>
              <a:gd name="T16" fmla="*/ 2147483646 w 159"/>
              <a:gd name="T17" fmla="*/ 2147483646 h 53"/>
              <a:gd name="T18" fmla="*/ 2147483646 w 159"/>
              <a:gd name="T19" fmla="*/ 2147483646 h 53"/>
              <a:gd name="T20" fmla="*/ 2147483646 w 159"/>
              <a:gd name="T21" fmla="*/ 2147483646 h 53"/>
              <a:gd name="T22" fmla="*/ 2147483646 w 159"/>
              <a:gd name="T23" fmla="*/ 0 h 53"/>
              <a:gd name="T24" fmla="*/ 2147483646 w 159"/>
              <a:gd name="T25" fmla="*/ 0 h 53"/>
              <a:gd name="T26" fmla="*/ 0 w 159"/>
              <a:gd name="T27" fmla="*/ 2147483646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53"/>
              <a:gd name="T44" fmla="*/ 159 w 159"/>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53">
                <a:moveTo>
                  <a:pt x="0" y="4"/>
                </a:moveTo>
                <a:lnTo>
                  <a:pt x="0" y="11"/>
                </a:lnTo>
                <a:lnTo>
                  <a:pt x="5" y="23"/>
                </a:lnTo>
                <a:lnTo>
                  <a:pt x="17" y="30"/>
                </a:lnTo>
                <a:lnTo>
                  <a:pt x="35" y="38"/>
                </a:lnTo>
                <a:lnTo>
                  <a:pt x="56" y="45"/>
                </a:lnTo>
                <a:lnTo>
                  <a:pt x="86" y="53"/>
                </a:lnTo>
                <a:lnTo>
                  <a:pt x="121" y="53"/>
                </a:lnTo>
                <a:lnTo>
                  <a:pt x="159" y="49"/>
                </a:lnTo>
                <a:lnTo>
                  <a:pt x="121" y="30"/>
                </a:lnTo>
                <a:lnTo>
                  <a:pt x="69" y="11"/>
                </a:lnTo>
                <a:lnTo>
                  <a:pt x="26" y="0"/>
                </a:lnTo>
                <a:lnTo>
                  <a:pt x="9" y="0"/>
                </a:lnTo>
                <a:lnTo>
                  <a:pt x="0" y="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3" name="Freeform 407">
            <a:extLst>
              <a:ext uri="{FF2B5EF4-FFF2-40B4-BE49-F238E27FC236}">
                <a16:creationId xmlns:a16="http://schemas.microsoft.com/office/drawing/2014/main" id="{14BA962B-4880-4FD4-8E88-B4D844D53B53}"/>
              </a:ext>
            </a:extLst>
          </p:cNvPr>
          <p:cNvSpPr>
            <a:spLocks/>
          </p:cNvSpPr>
          <p:nvPr/>
        </p:nvSpPr>
        <p:spPr bwMode="auto">
          <a:xfrm>
            <a:off x="10479089" y="381000"/>
            <a:ext cx="293687" cy="65088"/>
          </a:xfrm>
          <a:custGeom>
            <a:avLst/>
            <a:gdLst>
              <a:gd name="T0" fmla="*/ 0 w 185"/>
              <a:gd name="T1" fmla="*/ 2147483646 h 41"/>
              <a:gd name="T2" fmla="*/ 2147483646 w 185"/>
              <a:gd name="T3" fmla="*/ 2147483646 h 41"/>
              <a:gd name="T4" fmla="*/ 2147483646 w 185"/>
              <a:gd name="T5" fmla="*/ 2147483646 h 41"/>
              <a:gd name="T6" fmla="*/ 2147483646 w 185"/>
              <a:gd name="T7" fmla="*/ 2147483646 h 41"/>
              <a:gd name="T8" fmla="*/ 2147483646 w 185"/>
              <a:gd name="T9" fmla="*/ 2147483646 h 41"/>
              <a:gd name="T10" fmla="*/ 2147483646 w 185"/>
              <a:gd name="T11" fmla="*/ 2147483646 h 41"/>
              <a:gd name="T12" fmla="*/ 2147483646 w 185"/>
              <a:gd name="T13" fmla="*/ 2147483646 h 41"/>
              <a:gd name="T14" fmla="*/ 2147483646 w 185"/>
              <a:gd name="T15" fmla="*/ 2147483646 h 41"/>
              <a:gd name="T16" fmla="*/ 2147483646 w 185"/>
              <a:gd name="T17" fmla="*/ 2147483646 h 41"/>
              <a:gd name="T18" fmla="*/ 2147483646 w 185"/>
              <a:gd name="T19" fmla="*/ 0 h 41"/>
              <a:gd name="T20" fmla="*/ 2147483646 w 185"/>
              <a:gd name="T21" fmla="*/ 0 h 41"/>
              <a:gd name="T22" fmla="*/ 2147483646 w 185"/>
              <a:gd name="T23" fmla="*/ 2147483646 h 41"/>
              <a:gd name="T24" fmla="*/ 2147483646 w 185"/>
              <a:gd name="T25" fmla="*/ 2147483646 h 41"/>
              <a:gd name="T26" fmla="*/ 0 w 185"/>
              <a:gd name="T27" fmla="*/ 214748364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5"/>
              <a:gd name="T43" fmla="*/ 0 h 41"/>
              <a:gd name="T44" fmla="*/ 185 w 185"/>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5" h="41">
                <a:moveTo>
                  <a:pt x="0" y="26"/>
                </a:moveTo>
                <a:lnTo>
                  <a:pt x="9" y="34"/>
                </a:lnTo>
                <a:lnTo>
                  <a:pt x="22" y="41"/>
                </a:lnTo>
                <a:lnTo>
                  <a:pt x="47" y="41"/>
                </a:lnTo>
                <a:lnTo>
                  <a:pt x="73" y="41"/>
                </a:lnTo>
                <a:lnTo>
                  <a:pt x="133" y="30"/>
                </a:lnTo>
                <a:lnTo>
                  <a:pt x="163" y="22"/>
                </a:lnTo>
                <a:lnTo>
                  <a:pt x="185" y="11"/>
                </a:lnTo>
                <a:lnTo>
                  <a:pt x="129" y="3"/>
                </a:lnTo>
                <a:lnTo>
                  <a:pt x="69" y="0"/>
                </a:lnTo>
                <a:lnTo>
                  <a:pt x="43" y="0"/>
                </a:lnTo>
                <a:lnTo>
                  <a:pt x="22" y="3"/>
                </a:lnTo>
                <a:lnTo>
                  <a:pt x="9" y="11"/>
                </a:lnTo>
                <a:lnTo>
                  <a:pt x="0"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4" name="Freeform 408">
            <a:extLst>
              <a:ext uri="{FF2B5EF4-FFF2-40B4-BE49-F238E27FC236}">
                <a16:creationId xmlns:a16="http://schemas.microsoft.com/office/drawing/2014/main" id="{EBF7C205-B57D-459C-AA64-8F0C591560BF}"/>
              </a:ext>
            </a:extLst>
          </p:cNvPr>
          <p:cNvSpPr>
            <a:spLocks/>
          </p:cNvSpPr>
          <p:nvPr/>
        </p:nvSpPr>
        <p:spPr bwMode="auto">
          <a:xfrm>
            <a:off x="10466388" y="169863"/>
            <a:ext cx="184150" cy="239712"/>
          </a:xfrm>
          <a:custGeom>
            <a:avLst/>
            <a:gdLst>
              <a:gd name="T0" fmla="*/ 2147483646 w 116"/>
              <a:gd name="T1" fmla="*/ 2147483646 h 151"/>
              <a:gd name="T2" fmla="*/ 2147483646 w 116"/>
              <a:gd name="T3" fmla="*/ 2147483646 h 151"/>
              <a:gd name="T4" fmla="*/ 0 w 116"/>
              <a:gd name="T5" fmla="*/ 2147483646 h 151"/>
              <a:gd name="T6" fmla="*/ 0 w 116"/>
              <a:gd name="T7" fmla="*/ 2147483646 h 151"/>
              <a:gd name="T8" fmla="*/ 2147483646 w 116"/>
              <a:gd name="T9" fmla="*/ 2147483646 h 151"/>
              <a:gd name="T10" fmla="*/ 2147483646 w 116"/>
              <a:gd name="T11" fmla="*/ 2147483646 h 151"/>
              <a:gd name="T12" fmla="*/ 2147483646 w 116"/>
              <a:gd name="T13" fmla="*/ 2147483646 h 151"/>
              <a:gd name="T14" fmla="*/ 2147483646 w 116"/>
              <a:gd name="T15" fmla="*/ 2147483646 h 151"/>
              <a:gd name="T16" fmla="*/ 2147483646 w 116"/>
              <a:gd name="T17" fmla="*/ 0 h 151"/>
              <a:gd name="T18" fmla="*/ 2147483646 w 116"/>
              <a:gd name="T19" fmla="*/ 2147483646 h 151"/>
              <a:gd name="T20" fmla="*/ 2147483646 w 116"/>
              <a:gd name="T21" fmla="*/ 2147483646 h 151"/>
              <a:gd name="T22" fmla="*/ 2147483646 w 116"/>
              <a:gd name="T23" fmla="*/ 2147483646 h 151"/>
              <a:gd name="T24" fmla="*/ 2147483646 w 116"/>
              <a:gd name="T25" fmla="*/ 2147483646 h 151"/>
              <a:gd name="T26" fmla="*/ 2147483646 w 116"/>
              <a:gd name="T27" fmla="*/ 2147483646 h 151"/>
              <a:gd name="T28" fmla="*/ 2147483646 w 116"/>
              <a:gd name="T29" fmla="*/ 2147483646 h 151"/>
              <a:gd name="T30" fmla="*/ 2147483646 w 116"/>
              <a:gd name="T31" fmla="*/ 2147483646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51"/>
              <a:gd name="T50" fmla="*/ 116 w 116"/>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51">
                <a:moveTo>
                  <a:pt x="21" y="151"/>
                </a:moveTo>
                <a:lnTo>
                  <a:pt x="8" y="148"/>
                </a:lnTo>
                <a:lnTo>
                  <a:pt x="0" y="144"/>
                </a:lnTo>
                <a:lnTo>
                  <a:pt x="0" y="125"/>
                </a:lnTo>
                <a:lnTo>
                  <a:pt x="17" y="102"/>
                </a:lnTo>
                <a:lnTo>
                  <a:pt x="38" y="80"/>
                </a:lnTo>
                <a:lnTo>
                  <a:pt x="94" y="34"/>
                </a:lnTo>
                <a:lnTo>
                  <a:pt x="111" y="15"/>
                </a:lnTo>
                <a:lnTo>
                  <a:pt x="116" y="0"/>
                </a:lnTo>
                <a:lnTo>
                  <a:pt x="116" y="15"/>
                </a:lnTo>
                <a:lnTo>
                  <a:pt x="111" y="31"/>
                </a:lnTo>
                <a:lnTo>
                  <a:pt x="98" y="76"/>
                </a:lnTo>
                <a:lnTo>
                  <a:pt x="90" y="99"/>
                </a:lnTo>
                <a:lnTo>
                  <a:pt x="73" y="121"/>
                </a:lnTo>
                <a:lnTo>
                  <a:pt x="51" y="140"/>
                </a:lnTo>
                <a:lnTo>
                  <a:pt x="21" y="151"/>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5" name="Freeform 410">
            <a:extLst>
              <a:ext uri="{FF2B5EF4-FFF2-40B4-BE49-F238E27FC236}">
                <a16:creationId xmlns:a16="http://schemas.microsoft.com/office/drawing/2014/main" id="{7C7C731E-223E-4C9A-B5BB-D3E720BFFA38}"/>
              </a:ext>
            </a:extLst>
          </p:cNvPr>
          <p:cNvSpPr>
            <a:spLocks/>
          </p:cNvSpPr>
          <p:nvPr/>
        </p:nvSpPr>
        <p:spPr bwMode="auto">
          <a:xfrm>
            <a:off x="10309226" y="5778501"/>
            <a:ext cx="265113" cy="119063"/>
          </a:xfrm>
          <a:custGeom>
            <a:avLst/>
            <a:gdLst>
              <a:gd name="T0" fmla="*/ 2147483646 w 167"/>
              <a:gd name="T1" fmla="*/ 2147483646 h 75"/>
              <a:gd name="T2" fmla="*/ 0 w 167"/>
              <a:gd name="T3" fmla="*/ 2147483646 h 75"/>
              <a:gd name="T4" fmla="*/ 2147483646 w 167"/>
              <a:gd name="T5" fmla="*/ 2147483646 h 75"/>
              <a:gd name="T6" fmla="*/ 2147483646 w 167"/>
              <a:gd name="T7" fmla="*/ 2147483646 h 75"/>
              <a:gd name="T8" fmla="*/ 2147483646 w 167"/>
              <a:gd name="T9" fmla="*/ 2147483646 h 75"/>
              <a:gd name="T10" fmla="*/ 2147483646 w 167"/>
              <a:gd name="T11" fmla="*/ 2147483646 h 75"/>
              <a:gd name="T12" fmla="*/ 2147483646 w 167"/>
              <a:gd name="T13" fmla="*/ 0 h 75"/>
              <a:gd name="T14" fmla="*/ 2147483646 w 167"/>
              <a:gd name="T15" fmla="*/ 0 h 75"/>
              <a:gd name="T16" fmla="*/ 2147483646 w 167"/>
              <a:gd name="T17" fmla="*/ 2147483646 h 75"/>
              <a:gd name="T18" fmla="*/ 2147483646 w 167"/>
              <a:gd name="T19" fmla="*/ 2147483646 h 75"/>
              <a:gd name="T20" fmla="*/ 2147483646 w 167"/>
              <a:gd name="T21" fmla="*/ 2147483646 h 75"/>
              <a:gd name="T22" fmla="*/ 2147483646 w 167"/>
              <a:gd name="T23" fmla="*/ 2147483646 h 75"/>
              <a:gd name="T24" fmla="*/ 2147483646 w 167"/>
              <a:gd name="T25" fmla="*/ 2147483646 h 75"/>
              <a:gd name="T26" fmla="*/ 2147483646 w 167"/>
              <a:gd name="T27" fmla="*/ 2147483646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7"/>
              <a:gd name="T43" fmla="*/ 0 h 75"/>
              <a:gd name="T44" fmla="*/ 167 w 167"/>
              <a:gd name="T45" fmla="*/ 75 h 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7" h="75">
                <a:moveTo>
                  <a:pt x="4" y="68"/>
                </a:moveTo>
                <a:lnTo>
                  <a:pt x="0" y="56"/>
                </a:lnTo>
                <a:lnTo>
                  <a:pt x="8" y="49"/>
                </a:lnTo>
                <a:lnTo>
                  <a:pt x="30" y="34"/>
                </a:lnTo>
                <a:lnTo>
                  <a:pt x="56" y="22"/>
                </a:lnTo>
                <a:lnTo>
                  <a:pt x="116" y="3"/>
                </a:lnTo>
                <a:lnTo>
                  <a:pt x="146" y="0"/>
                </a:lnTo>
                <a:lnTo>
                  <a:pt x="167" y="0"/>
                </a:lnTo>
                <a:lnTo>
                  <a:pt x="133" y="30"/>
                </a:lnTo>
                <a:lnTo>
                  <a:pt x="90" y="60"/>
                </a:lnTo>
                <a:lnTo>
                  <a:pt x="69" y="68"/>
                </a:lnTo>
                <a:lnTo>
                  <a:pt x="43" y="75"/>
                </a:lnTo>
                <a:lnTo>
                  <a:pt x="21" y="75"/>
                </a:lnTo>
                <a:lnTo>
                  <a:pt x="4" y="6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6" name="Freeform 411">
            <a:extLst>
              <a:ext uri="{FF2B5EF4-FFF2-40B4-BE49-F238E27FC236}">
                <a16:creationId xmlns:a16="http://schemas.microsoft.com/office/drawing/2014/main" id="{CC33F4CD-0CE2-4D26-9D79-7FCD44CAED22}"/>
              </a:ext>
            </a:extLst>
          </p:cNvPr>
          <p:cNvSpPr>
            <a:spLocks/>
          </p:cNvSpPr>
          <p:nvPr/>
        </p:nvSpPr>
        <p:spPr bwMode="auto">
          <a:xfrm>
            <a:off x="10377488" y="5957888"/>
            <a:ext cx="273050" cy="114300"/>
          </a:xfrm>
          <a:custGeom>
            <a:avLst/>
            <a:gdLst>
              <a:gd name="T0" fmla="*/ 2147483646 w 172"/>
              <a:gd name="T1" fmla="*/ 2147483646 h 72"/>
              <a:gd name="T2" fmla="*/ 0 w 172"/>
              <a:gd name="T3" fmla="*/ 2147483646 h 72"/>
              <a:gd name="T4" fmla="*/ 2147483646 w 172"/>
              <a:gd name="T5" fmla="*/ 2147483646 h 72"/>
              <a:gd name="T6" fmla="*/ 2147483646 w 172"/>
              <a:gd name="T7" fmla="*/ 2147483646 h 72"/>
              <a:gd name="T8" fmla="*/ 2147483646 w 172"/>
              <a:gd name="T9" fmla="*/ 2147483646 h 72"/>
              <a:gd name="T10" fmla="*/ 2147483646 w 172"/>
              <a:gd name="T11" fmla="*/ 2147483646 h 72"/>
              <a:gd name="T12" fmla="*/ 2147483646 w 172"/>
              <a:gd name="T13" fmla="*/ 2147483646 h 72"/>
              <a:gd name="T14" fmla="*/ 2147483646 w 172"/>
              <a:gd name="T15" fmla="*/ 2147483646 h 72"/>
              <a:gd name="T16" fmla="*/ 2147483646 w 172"/>
              <a:gd name="T17" fmla="*/ 2147483646 h 72"/>
              <a:gd name="T18" fmla="*/ 2147483646 w 172"/>
              <a:gd name="T19" fmla="*/ 2147483646 h 72"/>
              <a:gd name="T20" fmla="*/ 2147483646 w 172"/>
              <a:gd name="T21" fmla="*/ 2147483646 h 72"/>
              <a:gd name="T22" fmla="*/ 2147483646 w 172"/>
              <a:gd name="T23" fmla="*/ 0 h 72"/>
              <a:gd name="T24" fmla="*/ 2147483646 w 172"/>
              <a:gd name="T25" fmla="*/ 0 h 72"/>
              <a:gd name="T26" fmla="*/ 2147483646 w 172"/>
              <a:gd name="T27" fmla="*/ 214748364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2"/>
              <a:gd name="T43" fmla="*/ 0 h 72"/>
              <a:gd name="T44" fmla="*/ 172 w 172"/>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2" h="72">
                <a:moveTo>
                  <a:pt x="4" y="7"/>
                </a:moveTo>
                <a:lnTo>
                  <a:pt x="0" y="15"/>
                </a:lnTo>
                <a:lnTo>
                  <a:pt x="13" y="26"/>
                </a:lnTo>
                <a:lnTo>
                  <a:pt x="30" y="38"/>
                </a:lnTo>
                <a:lnTo>
                  <a:pt x="60" y="53"/>
                </a:lnTo>
                <a:lnTo>
                  <a:pt x="120" y="68"/>
                </a:lnTo>
                <a:lnTo>
                  <a:pt x="146" y="72"/>
                </a:lnTo>
                <a:lnTo>
                  <a:pt x="172" y="68"/>
                </a:lnTo>
                <a:lnTo>
                  <a:pt x="137" y="41"/>
                </a:lnTo>
                <a:lnTo>
                  <a:pt x="90" y="15"/>
                </a:lnTo>
                <a:lnTo>
                  <a:pt x="69" y="4"/>
                </a:lnTo>
                <a:lnTo>
                  <a:pt x="43" y="0"/>
                </a:lnTo>
                <a:lnTo>
                  <a:pt x="21" y="0"/>
                </a:lnTo>
                <a:lnTo>
                  <a:pt x="4"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7" name="Freeform 412">
            <a:extLst>
              <a:ext uri="{FF2B5EF4-FFF2-40B4-BE49-F238E27FC236}">
                <a16:creationId xmlns:a16="http://schemas.microsoft.com/office/drawing/2014/main" id="{F8870210-1B27-4FE2-B9A2-DA75330DA64E}"/>
              </a:ext>
            </a:extLst>
          </p:cNvPr>
          <p:cNvSpPr>
            <a:spLocks/>
          </p:cNvSpPr>
          <p:nvPr/>
        </p:nvSpPr>
        <p:spPr bwMode="auto">
          <a:xfrm>
            <a:off x="10602913" y="5783263"/>
            <a:ext cx="87312" cy="127000"/>
          </a:xfrm>
          <a:custGeom>
            <a:avLst/>
            <a:gdLst>
              <a:gd name="T0" fmla="*/ 2147483646 w 55"/>
              <a:gd name="T1" fmla="*/ 0 h 80"/>
              <a:gd name="T2" fmla="*/ 2147483646 w 55"/>
              <a:gd name="T3" fmla="*/ 2147483646 h 80"/>
              <a:gd name="T4" fmla="*/ 2147483646 w 55"/>
              <a:gd name="T5" fmla="*/ 2147483646 h 80"/>
              <a:gd name="T6" fmla="*/ 0 w 55"/>
              <a:gd name="T7" fmla="*/ 2147483646 h 80"/>
              <a:gd name="T8" fmla="*/ 0 w 55"/>
              <a:gd name="T9" fmla="*/ 2147483646 h 80"/>
              <a:gd name="T10" fmla="*/ 0 w 55"/>
              <a:gd name="T11" fmla="*/ 2147483646 h 80"/>
              <a:gd name="T12" fmla="*/ 2147483646 w 55"/>
              <a:gd name="T13" fmla="*/ 2147483646 h 80"/>
              <a:gd name="T14" fmla="*/ 2147483646 w 55"/>
              <a:gd name="T15" fmla="*/ 2147483646 h 80"/>
              <a:gd name="T16" fmla="*/ 2147483646 w 55"/>
              <a:gd name="T17" fmla="*/ 2147483646 h 80"/>
              <a:gd name="T18" fmla="*/ 2147483646 w 55"/>
              <a:gd name="T19" fmla="*/ 2147483646 h 80"/>
              <a:gd name="T20" fmla="*/ 2147483646 w 55"/>
              <a:gd name="T21" fmla="*/ 0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80"/>
              <a:gd name="T35" fmla="*/ 55 w 55"/>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80">
                <a:moveTo>
                  <a:pt x="55" y="0"/>
                </a:moveTo>
                <a:lnTo>
                  <a:pt x="38" y="8"/>
                </a:lnTo>
                <a:lnTo>
                  <a:pt x="17" y="19"/>
                </a:lnTo>
                <a:lnTo>
                  <a:pt x="0" y="42"/>
                </a:lnTo>
                <a:lnTo>
                  <a:pt x="0" y="57"/>
                </a:lnTo>
                <a:lnTo>
                  <a:pt x="0" y="80"/>
                </a:lnTo>
                <a:lnTo>
                  <a:pt x="30" y="57"/>
                </a:lnTo>
                <a:lnTo>
                  <a:pt x="38" y="49"/>
                </a:lnTo>
                <a:lnTo>
                  <a:pt x="51" y="34"/>
                </a:lnTo>
                <a:lnTo>
                  <a:pt x="55" y="19"/>
                </a:lnTo>
                <a:lnTo>
                  <a:pt x="5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8" name="Freeform 413">
            <a:extLst>
              <a:ext uri="{FF2B5EF4-FFF2-40B4-BE49-F238E27FC236}">
                <a16:creationId xmlns:a16="http://schemas.microsoft.com/office/drawing/2014/main" id="{B682A9FD-1F88-40E2-AFE3-800451EFDD2C}"/>
              </a:ext>
            </a:extLst>
          </p:cNvPr>
          <p:cNvSpPr>
            <a:spLocks/>
          </p:cNvSpPr>
          <p:nvPr/>
        </p:nvSpPr>
        <p:spPr bwMode="auto">
          <a:xfrm>
            <a:off x="9729788" y="5951538"/>
            <a:ext cx="273050" cy="120650"/>
          </a:xfrm>
          <a:custGeom>
            <a:avLst/>
            <a:gdLst>
              <a:gd name="T0" fmla="*/ 2147483646 w 172"/>
              <a:gd name="T1" fmla="*/ 2147483646 h 76"/>
              <a:gd name="T2" fmla="*/ 2147483646 w 172"/>
              <a:gd name="T3" fmla="*/ 2147483646 h 76"/>
              <a:gd name="T4" fmla="*/ 2147483646 w 172"/>
              <a:gd name="T5" fmla="*/ 2147483646 h 76"/>
              <a:gd name="T6" fmla="*/ 2147483646 w 172"/>
              <a:gd name="T7" fmla="*/ 2147483646 h 76"/>
              <a:gd name="T8" fmla="*/ 2147483646 w 172"/>
              <a:gd name="T9" fmla="*/ 2147483646 h 76"/>
              <a:gd name="T10" fmla="*/ 2147483646 w 172"/>
              <a:gd name="T11" fmla="*/ 2147483646 h 76"/>
              <a:gd name="T12" fmla="*/ 2147483646 w 172"/>
              <a:gd name="T13" fmla="*/ 0 h 76"/>
              <a:gd name="T14" fmla="*/ 0 w 172"/>
              <a:gd name="T15" fmla="*/ 2147483646 h 76"/>
              <a:gd name="T16" fmla="*/ 2147483646 w 172"/>
              <a:gd name="T17" fmla="*/ 2147483646 h 76"/>
              <a:gd name="T18" fmla="*/ 2147483646 w 172"/>
              <a:gd name="T19" fmla="*/ 2147483646 h 76"/>
              <a:gd name="T20" fmla="*/ 2147483646 w 172"/>
              <a:gd name="T21" fmla="*/ 2147483646 h 76"/>
              <a:gd name="T22" fmla="*/ 2147483646 w 172"/>
              <a:gd name="T23" fmla="*/ 2147483646 h 76"/>
              <a:gd name="T24" fmla="*/ 2147483646 w 172"/>
              <a:gd name="T25" fmla="*/ 2147483646 h 76"/>
              <a:gd name="T26" fmla="*/ 2147483646 w 172"/>
              <a:gd name="T27" fmla="*/ 2147483646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2"/>
              <a:gd name="T43" fmla="*/ 0 h 76"/>
              <a:gd name="T44" fmla="*/ 172 w 172"/>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2" h="76">
                <a:moveTo>
                  <a:pt x="172" y="64"/>
                </a:moveTo>
                <a:lnTo>
                  <a:pt x="172" y="57"/>
                </a:lnTo>
                <a:lnTo>
                  <a:pt x="163" y="45"/>
                </a:lnTo>
                <a:lnTo>
                  <a:pt x="146" y="34"/>
                </a:lnTo>
                <a:lnTo>
                  <a:pt x="116" y="23"/>
                </a:lnTo>
                <a:lnTo>
                  <a:pt x="56" y="4"/>
                </a:lnTo>
                <a:lnTo>
                  <a:pt x="26" y="0"/>
                </a:lnTo>
                <a:lnTo>
                  <a:pt x="0" y="4"/>
                </a:lnTo>
                <a:lnTo>
                  <a:pt x="38" y="30"/>
                </a:lnTo>
                <a:lnTo>
                  <a:pt x="81" y="61"/>
                </a:lnTo>
                <a:lnTo>
                  <a:pt x="107" y="68"/>
                </a:lnTo>
                <a:lnTo>
                  <a:pt x="129" y="76"/>
                </a:lnTo>
                <a:lnTo>
                  <a:pt x="150" y="72"/>
                </a:lnTo>
                <a:lnTo>
                  <a:pt x="172" y="6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9" name="Freeform 414">
            <a:extLst>
              <a:ext uri="{FF2B5EF4-FFF2-40B4-BE49-F238E27FC236}">
                <a16:creationId xmlns:a16="http://schemas.microsoft.com/office/drawing/2014/main" id="{C6DA0462-8FB6-488E-802A-6BD0D6365183}"/>
              </a:ext>
            </a:extLst>
          </p:cNvPr>
          <p:cNvSpPr>
            <a:spLocks/>
          </p:cNvSpPr>
          <p:nvPr/>
        </p:nvSpPr>
        <p:spPr bwMode="auto">
          <a:xfrm>
            <a:off x="9831388" y="6167438"/>
            <a:ext cx="95250" cy="125412"/>
          </a:xfrm>
          <a:custGeom>
            <a:avLst/>
            <a:gdLst>
              <a:gd name="T0" fmla="*/ 2147483646 w 60"/>
              <a:gd name="T1" fmla="*/ 0 h 79"/>
              <a:gd name="T2" fmla="*/ 2147483646 w 60"/>
              <a:gd name="T3" fmla="*/ 2147483646 h 79"/>
              <a:gd name="T4" fmla="*/ 2147483646 w 60"/>
              <a:gd name="T5" fmla="*/ 2147483646 h 79"/>
              <a:gd name="T6" fmla="*/ 2147483646 w 60"/>
              <a:gd name="T7" fmla="*/ 2147483646 h 79"/>
              <a:gd name="T8" fmla="*/ 0 w 60"/>
              <a:gd name="T9" fmla="*/ 2147483646 h 79"/>
              <a:gd name="T10" fmla="*/ 2147483646 w 60"/>
              <a:gd name="T11" fmla="*/ 2147483646 h 79"/>
              <a:gd name="T12" fmla="*/ 2147483646 w 60"/>
              <a:gd name="T13" fmla="*/ 2147483646 h 79"/>
              <a:gd name="T14" fmla="*/ 2147483646 w 60"/>
              <a:gd name="T15" fmla="*/ 2147483646 h 79"/>
              <a:gd name="T16" fmla="*/ 2147483646 w 60"/>
              <a:gd name="T17" fmla="*/ 2147483646 h 79"/>
              <a:gd name="T18" fmla="*/ 2147483646 w 60"/>
              <a:gd name="T19" fmla="*/ 2147483646 h 79"/>
              <a:gd name="T20" fmla="*/ 2147483646 w 60"/>
              <a:gd name="T21" fmla="*/ 0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79"/>
              <a:gd name="T35" fmla="*/ 60 w 60"/>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79">
                <a:moveTo>
                  <a:pt x="56" y="0"/>
                </a:moveTo>
                <a:lnTo>
                  <a:pt x="43" y="8"/>
                </a:lnTo>
                <a:lnTo>
                  <a:pt x="22" y="19"/>
                </a:lnTo>
                <a:lnTo>
                  <a:pt x="4" y="42"/>
                </a:lnTo>
                <a:lnTo>
                  <a:pt x="0" y="61"/>
                </a:lnTo>
                <a:lnTo>
                  <a:pt x="4" y="79"/>
                </a:lnTo>
                <a:lnTo>
                  <a:pt x="35" y="61"/>
                </a:lnTo>
                <a:lnTo>
                  <a:pt x="43" y="49"/>
                </a:lnTo>
                <a:lnTo>
                  <a:pt x="52" y="38"/>
                </a:lnTo>
                <a:lnTo>
                  <a:pt x="60" y="19"/>
                </a:lnTo>
                <a:lnTo>
                  <a:pt x="56"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0" name="Freeform 415">
            <a:extLst>
              <a:ext uri="{FF2B5EF4-FFF2-40B4-BE49-F238E27FC236}">
                <a16:creationId xmlns:a16="http://schemas.microsoft.com/office/drawing/2014/main" id="{099499A4-B8ED-4F58-9107-37AD0AEE1CDF}"/>
              </a:ext>
            </a:extLst>
          </p:cNvPr>
          <p:cNvSpPr>
            <a:spLocks/>
          </p:cNvSpPr>
          <p:nvPr/>
        </p:nvSpPr>
        <p:spPr bwMode="auto">
          <a:xfrm>
            <a:off x="10029826" y="6048375"/>
            <a:ext cx="252413" cy="88900"/>
          </a:xfrm>
          <a:custGeom>
            <a:avLst/>
            <a:gdLst>
              <a:gd name="T0" fmla="*/ 0 w 159"/>
              <a:gd name="T1" fmla="*/ 2147483646 h 56"/>
              <a:gd name="T2" fmla="*/ 0 w 159"/>
              <a:gd name="T3" fmla="*/ 2147483646 h 56"/>
              <a:gd name="T4" fmla="*/ 2147483646 w 159"/>
              <a:gd name="T5" fmla="*/ 2147483646 h 56"/>
              <a:gd name="T6" fmla="*/ 2147483646 w 159"/>
              <a:gd name="T7" fmla="*/ 2147483646 h 56"/>
              <a:gd name="T8" fmla="*/ 2147483646 w 159"/>
              <a:gd name="T9" fmla="*/ 2147483646 h 56"/>
              <a:gd name="T10" fmla="*/ 2147483646 w 159"/>
              <a:gd name="T11" fmla="*/ 2147483646 h 56"/>
              <a:gd name="T12" fmla="*/ 2147483646 w 159"/>
              <a:gd name="T13" fmla="*/ 2147483646 h 56"/>
              <a:gd name="T14" fmla="*/ 2147483646 w 159"/>
              <a:gd name="T15" fmla="*/ 2147483646 h 56"/>
              <a:gd name="T16" fmla="*/ 2147483646 w 159"/>
              <a:gd name="T17" fmla="*/ 2147483646 h 56"/>
              <a:gd name="T18" fmla="*/ 2147483646 w 159"/>
              <a:gd name="T19" fmla="*/ 2147483646 h 56"/>
              <a:gd name="T20" fmla="*/ 2147483646 w 159"/>
              <a:gd name="T21" fmla="*/ 2147483646 h 56"/>
              <a:gd name="T22" fmla="*/ 2147483646 w 159"/>
              <a:gd name="T23" fmla="*/ 2147483646 h 56"/>
              <a:gd name="T24" fmla="*/ 2147483646 w 159"/>
              <a:gd name="T25" fmla="*/ 0 h 56"/>
              <a:gd name="T26" fmla="*/ 0 w 159"/>
              <a:gd name="T27" fmla="*/ 2147483646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56"/>
              <a:gd name="T44" fmla="*/ 159 w 159"/>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56">
                <a:moveTo>
                  <a:pt x="0" y="7"/>
                </a:moveTo>
                <a:lnTo>
                  <a:pt x="0" y="15"/>
                </a:lnTo>
                <a:lnTo>
                  <a:pt x="4" y="22"/>
                </a:lnTo>
                <a:lnTo>
                  <a:pt x="17" y="34"/>
                </a:lnTo>
                <a:lnTo>
                  <a:pt x="30" y="41"/>
                </a:lnTo>
                <a:lnTo>
                  <a:pt x="56" y="49"/>
                </a:lnTo>
                <a:lnTo>
                  <a:pt x="81" y="52"/>
                </a:lnTo>
                <a:lnTo>
                  <a:pt x="116" y="56"/>
                </a:lnTo>
                <a:lnTo>
                  <a:pt x="159" y="52"/>
                </a:lnTo>
                <a:lnTo>
                  <a:pt x="116" y="34"/>
                </a:lnTo>
                <a:lnTo>
                  <a:pt x="68" y="15"/>
                </a:lnTo>
                <a:lnTo>
                  <a:pt x="26" y="3"/>
                </a:lnTo>
                <a:lnTo>
                  <a:pt x="8" y="0"/>
                </a:lnTo>
                <a:lnTo>
                  <a:pt x="0" y="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1" name="Freeform 416">
            <a:extLst>
              <a:ext uri="{FF2B5EF4-FFF2-40B4-BE49-F238E27FC236}">
                <a16:creationId xmlns:a16="http://schemas.microsoft.com/office/drawing/2014/main" id="{EC0A46D7-1DA3-4064-830B-B0D4302EEE33}"/>
              </a:ext>
            </a:extLst>
          </p:cNvPr>
          <p:cNvSpPr>
            <a:spLocks/>
          </p:cNvSpPr>
          <p:nvPr/>
        </p:nvSpPr>
        <p:spPr bwMode="auto">
          <a:xfrm>
            <a:off x="10029825" y="6011864"/>
            <a:ext cx="285750" cy="65087"/>
          </a:xfrm>
          <a:custGeom>
            <a:avLst/>
            <a:gdLst>
              <a:gd name="T0" fmla="*/ 0 w 180"/>
              <a:gd name="T1" fmla="*/ 2147483646 h 41"/>
              <a:gd name="T2" fmla="*/ 2147483646 w 180"/>
              <a:gd name="T3" fmla="*/ 2147483646 h 41"/>
              <a:gd name="T4" fmla="*/ 2147483646 w 180"/>
              <a:gd name="T5" fmla="*/ 2147483646 h 41"/>
              <a:gd name="T6" fmla="*/ 2147483646 w 180"/>
              <a:gd name="T7" fmla="*/ 2147483646 h 41"/>
              <a:gd name="T8" fmla="*/ 2147483646 w 180"/>
              <a:gd name="T9" fmla="*/ 2147483646 h 41"/>
              <a:gd name="T10" fmla="*/ 2147483646 w 180"/>
              <a:gd name="T11" fmla="*/ 2147483646 h 41"/>
              <a:gd name="T12" fmla="*/ 2147483646 w 180"/>
              <a:gd name="T13" fmla="*/ 2147483646 h 41"/>
              <a:gd name="T14" fmla="*/ 2147483646 w 180"/>
              <a:gd name="T15" fmla="*/ 2147483646 h 41"/>
              <a:gd name="T16" fmla="*/ 2147483646 w 180"/>
              <a:gd name="T17" fmla="*/ 2147483646 h 41"/>
              <a:gd name="T18" fmla="*/ 2147483646 w 180"/>
              <a:gd name="T19" fmla="*/ 0 h 41"/>
              <a:gd name="T20" fmla="*/ 2147483646 w 180"/>
              <a:gd name="T21" fmla="*/ 0 h 41"/>
              <a:gd name="T22" fmla="*/ 2147483646 w 180"/>
              <a:gd name="T23" fmla="*/ 2147483646 h 41"/>
              <a:gd name="T24" fmla="*/ 2147483646 w 180"/>
              <a:gd name="T25" fmla="*/ 2147483646 h 41"/>
              <a:gd name="T26" fmla="*/ 0 w 180"/>
              <a:gd name="T27" fmla="*/ 2147483646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0"/>
              <a:gd name="T43" fmla="*/ 0 h 41"/>
              <a:gd name="T44" fmla="*/ 180 w 180"/>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0" h="41">
                <a:moveTo>
                  <a:pt x="0" y="26"/>
                </a:moveTo>
                <a:lnTo>
                  <a:pt x="8" y="34"/>
                </a:lnTo>
                <a:lnTo>
                  <a:pt x="21" y="41"/>
                </a:lnTo>
                <a:lnTo>
                  <a:pt x="47" y="41"/>
                </a:lnTo>
                <a:lnTo>
                  <a:pt x="73" y="41"/>
                </a:lnTo>
                <a:lnTo>
                  <a:pt x="133" y="30"/>
                </a:lnTo>
                <a:lnTo>
                  <a:pt x="159" y="19"/>
                </a:lnTo>
                <a:lnTo>
                  <a:pt x="180" y="11"/>
                </a:lnTo>
                <a:lnTo>
                  <a:pt x="129" y="4"/>
                </a:lnTo>
                <a:lnTo>
                  <a:pt x="68" y="0"/>
                </a:lnTo>
                <a:lnTo>
                  <a:pt x="43" y="0"/>
                </a:lnTo>
                <a:lnTo>
                  <a:pt x="21" y="4"/>
                </a:lnTo>
                <a:lnTo>
                  <a:pt x="8" y="15"/>
                </a:lnTo>
                <a:lnTo>
                  <a:pt x="0" y="26"/>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2" name="Freeform 417">
            <a:extLst>
              <a:ext uri="{FF2B5EF4-FFF2-40B4-BE49-F238E27FC236}">
                <a16:creationId xmlns:a16="http://schemas.microsoft.com/office/drawing/2014/main" id="{2D751F16-DE51-435D-BA11-3577B5A3D8D8}"/>
              </a:ext>
            </a:extLst>
          </p:cNvPr>
          <p:cNvSpPr>
            <a:spLocks/>
          </p:cNvSpPr>
          <p:nvPr/>
        </p:nvSpPr>
        <p:spPr bwMode="auto">
          <a:xfrm>
            <a:off x="10015538" y="5807075"/>
            <a:ext cx="184150" cy="234950"/>
          </a:xfrm>
          <a:custGeom>
            <a:avLst/>
            <a:gdLst>
              <a:gd name="T0" fmla="*/ 2147483646 w 116"/>
              <a:gd name="T1" fmla="*/ 2147483646 h 148"/>
              <a:gd name="T2" fmla="*/ 2147483646 w 116"/>
              <a:gd name="T3" fmla="*/ 2147483646 h 148"/>
              <a:gd name="T4" fmla="*/ 0 w 116"/>
              <a:gd name="T5" fmla="*/ 2147483646 h 148"/>
              <a:gd name="T6" fmla="*/ 0 w 116"/>
              <a:gd name="T7" fmla="*/ 2147483646 h 148"/>
              <a:gd name="T8" fmla="*/ 2147483646 w 116"/>
              <a:gd name="T9" fmla="*/ 2147483646 h 148"/>
              <a:gd name="T10" fmla="*/ 2147483646 w 116"/>
              <a:gd name="T11" fmla="*/ 2147483646 h 148"/>
              <a:gd name="T12" fmla="*/ 2147483646 w 116"/>
              <a:gd name="T13" fmla="*/ 2147483646 h 148"/>
              <a:gd name="T14" fmla="*/ 2147483646 w 116"/>
              <a:gd name="T15" fmla="*/ 2147483646 h 148"/>
              <a:gd name="T16" fmla="*/ 2147483646 w 116"/>
              <a:gd name="T17" fmla="*/ 0 h 148"/>
              <a:gd name="T18" fmla="*/ 2147483646 w 116"/>
              <a:gd name="T19" fmla="*/ 2147483646 h 148"/>
              <a:gd name="T20" fmla="*/ 2147483646 w 116"/>
              <a:gd name="T21" fmla="*/ 2147483646 h 148"/>
              <a:gd name="T22" fmla="*/ 2147483646 w 116"/>
              <a:gd name="T23" fmla="*/ 2147483646 h 148"/>
              <a:gd name="T24" fmla="*/ 2147483646 w 116"/>
              <a:gd name="T25" fmla="*/ 2147483646 h 148"/>
              <a:gd name="T26" fmla="*/ 2147483646 w 116"/>
              <a:gd name="T27" fmla="*/ 2147483646 h 148"/>
              <a:gd name="T28" fmla="*/ 2147483646 w 116"/>
              <a:gd name="T29" fmla="*/ 2147483646 h 148"/>
              <a:gd name="T30" fmla="*/ 2147483646 w 116"/>
              <a:gd name="T31" fmla="*/ 2147483646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6"/>
              <a:gd name="T49" fmla="*/ 0 h 148"/>
              <a:gd name="T50" fmla="*/ 116 w 116"/>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6" h="148">
                <a:moveTo>
                  <a:pt x="22" y="148"/>
                </a:moveTo>
                <a:lnTo>
                  <a:pt x="9" y="144"/>
                </a:lnTo>
                <a:lnTo>
                  <a:pt x="0" y="136"/>
                </a:lnTo>
                <a:lnTo>
                  <a:pt x="0" y="121"/>
                </a:lnTo>
                <a:lnTo>
                  <a:pt x="13" y="99"/>
                </a:lnTo>
                <a:lnTo>
                  <a:pt x="39" y="76"/>
                </a:lnTo>
                <a:lnTo>
                  <a:pt x="90" y="31"/>
                </a:lnTo>
                <a:lnTo>
                  <a:pt x="108" y="12"/>
                </a:lnTo>
                <a:lnTo>
                  <a:pt x="116" y="0"/>
                </a:lnTo>
                <a:lnTo>
                  <a:pt x="112" y="12"/>
                </a:lnTo>
                <a:lnTo>
                  <a:pt x="112" y="31"/>
                </a:lnTo>
                <a:lnTo>
                  <a:pt x="99" y="72"/>
                </a:lnTo>
                <a:lnTo>
                  <a:pt x="86" y="95"/>
                </a:lnTo>
                <a:lnTo>
                  <a:pt x="73" y="118"/>
                </a:lnTo>
                <a:lnTo>
                  <a:pt x="52" y="136"/>
                </a:lnTo>
                <a:lnTo>
                  <a:pt x="22" y="1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3" name="Freeform 418">
            <a:extLst>
              <a:ext uri="{FF2B5EF4-FFF2-40B4-BE49-F238E27FC236}">
                <a16:creationId xmlns:a16="http://schemas.microsoft.com/office/drawing/2014/main" id="{23EAD0EC-1B21-479E-B1EF-86D5E337740D}"/>
              </a:ext>
            </a:extLst>
          </p:cNvPr>
          <p:cNvSpPr>
            <a:spLocks/>
          </p:cNvSpPr>
          <p:nvPr/>
        </p:nvSpPr>
        <p:spPr bwMode="auto">
          <a:xfrm>
            <a:off x="9988551" y="6059488"/>
            <a:ext cx="68263" cy="138112"/>
          </a:xfrm>
          <a:custGeom>
            <a:avLst/>
            <a:gdLst>
              <a:gd name="T0" fmla="*/ 2147483646 w 43"/>
              <a:gd name="T1" fmla="*/ 0 h 87"/>
              <a:gd name="T2" fmla="*/ 2147483646 w 43"/>
              <a:gd name="T3" fmla="*/ 2147483646 h 87"/>
              <a:gd name="T4" fmla="*/ 0 w 43"/>
              <a:gd name="T5" fmla="*/ 2147483646 h 87"/>
              <a:gd name="T6" fmla="*/ 2147483646 w 43"/>
              <a:gd name="T7" fmla="*/ 2147483646 h 87"/>
              <a:gd name="T8" fmla="*/ 2147483646 w 43"/>
              <a:gd name="T9" fmla="*/ 2147483646 h 87"/>
              <a:gd name="T10" fmla="*/ 2147483646 w 43"/>
              <a:gd name="T11" fmla="*/ 2147483646 h 87"/>
              <a:gd name="T12" fmla="*/ 2147483646 w 43"/>
              <a:gd name="T13" fmla="*/ 2147483646 h 87"/>
              <a:gd name="T14" fmla="*/ 2147483646 w 43"/>
              <a:gd name="T15" fmla="*/ 2147483646 h 87"/>
              <a:gd name="T16" fmla="*/ 2147483646 w 43"/>
              <a:gd name="T17" fmla="*/ 2147483646 h 87"/>
              <a:gd name="T18" fmla="*/ 2147483646 w 43"/>
              <a:gd name="T19" fmla="*/ 2147483646 h 87"/>
              <a:gd name="T20" fmla="*/ 2147483646 w 43"/>
              <a:gd name="T21" fmla="*/ 2147483646 h 87"/>
              <a:gd name="T22" fmla="*/ 2147483646 w 43"/>
              <a:gd name="T23" fmla="*/ 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87"/>
              <a:gd name="T38" fmla="*/ 43 w 4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87">
                <a:moveTo>
                  <a:pt x="17" y="0"/>
                </a:moveTo>
                <a:lnTo>
                  <a:pt x="4" y="15"/>
                </a:lnTo>
                <a:lnTo>
                  <a:pt x="0" y="27"/>
                </a:lnTo>
                <a:lnTo>
                  <a:pt x="4" y="34"/>
                </a:lnTo>
                <a:lnTo>
                  <a:pt x="21" y="57"/>
                </a:lnTo>
                <a:lnTo>
                  <a:pt x="26" y="68"/>
                </a:lnTo>
                <a:lnTo>
                  <a:pt x="21" y="87"/>
                </a:lnTo>
                <a:lnTo>
                  <a:pt x="34" y="61"/>
                </a:lnTo>
                <a:lnTo>
                  <a:pt x="43" y="45"/>
                </a:lnTo>
                <a:lnTo>
                  <a:pt x="43" y="27"/>
                </a:lnTo>
                <a:lnTo>
                  <a:pt x="34" y="15"/>
                </a:lnTo>
                <a:lnTo>
                  <a:pt x="17" y="0"/>
                </a:lnTo>
                <a:close/>
              </a:path>
            </a:pathLst>
          </a:custGeom>
          <a:solidFill>
            <a:srgbClr val="80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4" name="TextBox 1">
            <a:extLst>
              <a:ext uri="{FF2B5EF4-FFF2-40B4-BE49-F238E27FC236}">
                <a16:creationId xmlns:a16="http://schemas.microsoft.com/office/drawing/2014/main" id="{0EC31244-4029-4F34-91D6-3A5DDF91785F}"/>
              </a:ext>
            </a:extLst>
          </p:cNvPr>
          <p:cNvSpPr txBox="1">
            <a:spLocks noChangeArrowheads="1"/>
          </p:cNvSpPr>
          <p:nvPr/>
        </p:nvSpPr>
        <p:spPr bwMode="auto">
          <a:xfrm>
            <a:off x="986590" y="1504970"/>
            <a:ext cx="103299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CHỦ ĐỀ 5: GIA ĐÌNH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1:Hát: </a:t>
            </a:r>
            <a:r>
              <a:rPr lang="en-US" altLang="en-US" dirty="0" err="1">
                <a:solidFill>
                  <a:prstClr val="black"/>
                </a:solidFill>
                <a:latin typeface="Times New Roman" panose="02020603050405020304" pitchFamily="18" charset="0"/>
                <a:cs typeface="Times New Roman" panose="02020603050405020304" pitchFamily="18" charset="0"/>
              </a:rPr>
              <a:t>Mẹ</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đi</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vắng</a:t>
            </a:r>
            <a:endParaRPr lang="en-US" alt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Đọc</a:t>
            </a:r>
            <a:r>
              <a:rPr lang="en-US" altLang="en-US" dirty="0">
                <a:solidFill>
                  <a:prstClr val="black"/>
                </a:solidFill>
                <a:latin typeface="Times New Roman" panose="02020603050405020304" pitchFamily="18" charset="0"/>
                <a:cs typeface="Times New Roman" panose="02020603050405020304" pitchFamily="18" charset="0"/>
              </a:rPr>
              <a:t> </a:t>
            </a:r>
            <a:r>
              <a:rPr lang="en-US" altLang="en-US" dirty="0" err="1">
                <a:solidFill>
                  <a:prstClr val="black"/>
                </a:solidFill>
                <a:latin typeface="Times New Roman" panose="02020603050405020304" pitchFamily="18" charset="0"/>
                <a:cs typeface="Times New Roman" panose="02020603050405020304" pitchFamily="18" charset="0"/>
              </a:rPr>
              <a:t>nhạc</a:t>
            </a:r>
            <a:r>
              <a:rPr lang="en-US" altLang="en-US" dirty="0">
                <a:solidFill>
                  <a:prstClr val="black"/>
                </a:solidFill>
                <a:latin typeface="Times New Roman" panose="02020603050405020304" pitchFamily="18" charset="0"/>
                <a:cs typeface="Times New Roman" panose="02020603050405020304" pitchFamily="18" charset="0"/>
              </a:rPr>
              <a:t> </a:t>
            </a:r>
            <a:endPar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trống</a:t>
            </a:r>
            <a:endParaRPr lang="en-US" altLang="en-US" dirty="0">
              <a:solidFill>
                <a:prstClr val="black"/>
              </a:solidFill>
              <a:latin typeface="Times New Roman" panose="02020603050405020304" pitchFamily="18" charset="0"/>
              <a:cs typeface="Times New Roman" panose="02020603050405020304" pitchFamily="18" charset="0"/>
            </a:endParaRPr>
          </a:p>
        </p:txBody>
      </p:sp>
      <p:sp>
        <p:nvSpPr>
          <p:cNvPr id="3495" name="TextBox 2">
            <a:extLst>
              <a:ext uri="{FF2B5EF4-FFF2-40B4-BE49-F238E27FC236}">
                <a16:creationId xmlns:a16="http://schemas.microsoft.com/office/drawing/2014/main" id="{89EE32FD-DC40-4AD0-93D6-07869D6B0C51}"/>
              </a:ext>
            </a:extLst>
          </p:cNvPr>
          <p:cNvSpPr txBox="1">
            <a:spLocks noChangeArrowheads="1"/>
          </p:cNvSpPr>
          <p:nvPr/>
        </p:nvSpPr>
        <p:spPr bwMode="auto">
          <a:xfrm>
            <a:off x="3033715" y="284164"/>
            <a:ext cx="61912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Thứ</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sáu</a:t>
            </a:r>
            <a:r>
              <a:rPr lang="en-US" altLang="en-US" sz="2800" b="1" dirty="0">
                <a:solidFill>
                  <a:srgbClr val="0000FF"/>
                </a:solidFill>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ngày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02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12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2022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Âm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nhạc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đi vắng (Bài hát mẫu)">
            <a:hlinkClick r:id="" action="ppaction://media"/>
            <a:extLst>
              <a:ext uri="{FF2B5EF4-FFF2-40B4-BE49-F238E27FC236}">
                <a16:creationId xmlns:a16="http://schemas.microsoft.com/office/drawing/2014/main" id="{692E062B-92EF-4D4F-BB6C-E9F204B85F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99" y="561198"/>
            <a:ext cx="12115701" cy="5735603"/>
          </a:xfrm>
        </p:spPr>
      </p:pic>
    </p:spTree>
    <p:extLst>
      <p:ext uri="{BB962C8B-B14F-4D97-AF65-F5344CB8AC3E}">
        <p14:creationId xmlns:p14="http://schemas.microsoft.com/office/powerpoint/2010/main" val="21204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99B6-C0B6-431D-9732-7E091333CC3E}"/>
              </a:ext>
            </a:extLst>
          </p:cNvPr>
          <p:cNvSpPr>
            <a:spLocks noGrp="1"/>
          </p:cNvSpPr>
          <p:nvPr>
            <p:ph type="title"/>
          </p:nvPr>
        </p:nvSpPr>
        <p:spPr>
          <a:xfrm>
            <a:off x="838200" y="140725"/>
            <a:ext cx="10515600" cy="874714"/>
          </a:xfrm>
        </p:spPr>
        <p:txBody>
          <a:bodyPr/>
          <a:lstStyle/>
          <a:p>
            <a:pPr algn="ctr"/>
            <a:r>
              <a:rPr lang="en-US" b="1" dirty="0"/>
              <a:t>MẸ ĐI VẮNG</a:t>
            </a:r>
          </a:p>
        </p:txBody>
      </p:sp>
      <p:sp>
        <p:nvSpPr>
          <p:cNvPr id="4" name="Title 1">
            <a:extLst>
              <a:ext uri="{FF2B5EF4-FFF2-40B4-BE49-F238E27FC236}">
                <a16:creationId xmlns:a16="http://schemas.microsoft.com/office/drawing/2014/main" id="{61D51C00-E103-461A-9CC5-1138FAA82DE3}"/>
              </a:ext>
            </a:extLst>
          </p:cNvPr>
          <p:cNvSpPr txBox="1">
            <a:spLocks/>
          </p:cNvSpPr>
          <p:nvPr/>
        </p:nvSpPr>
        <p:spPr>
          <a:xfrm>
            <a:off x="0" y="672953"/>
            <a:ext cx="12191999" cy="87471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000" b="1" dirty="0" err="1"/>
              <a:t>Nhạc</a:t>
            </a:r>
            <a:r>
              <a:rPr lang="en-US" sz="3000" b="1" dirty="0"/>
              <a:t> : </a:t>
            </a:r>
            <a:r>
              <a:rPr lang="en-US" sz="3000" b="1" dirty="0" err="1"/>
              <a:t>Trịnh</a:t>
            </a:r>
            <a:r>
              <a:rPr lang="en-US" sz="3000" b="1" dirty="0"/>
              <a:t> </a:t>
            </a:r>
            <a:r>
              <a:rPr lang="en-US" sz="3000" b="1" dirty="0" err="1"/>
              <a:t>Công</a:t>
            </a:r>
            <a:r>
              <a:rPr lang="en-US" sz="3000" b="1" dirty="0"/>
              <a:t> </a:t>
            </a:r>
            <a:r>
              <a:rPr lang="en-US" sz="3000" b="1" dirty="0" err="1"/>
              <a:t>Sơn</a:t>
            </a:r>
            <a:endParaRPr lang="en-US" sz="3000" b="1" dirty="0"/>
          </a:p>
          <a:p>
            <a:pPr algn="r"/>
            <a:r>
              <a:rPr lang="en-US" sz="3000" b="1" dirty="0" err="1"/>
              <a:t>Lời</a:t>
            </a:r>
            <a:r>
              <a:rPr lang="en-US" sz="3000" b="1" dirty="0"/>
              <a:t> </a:t>
            </a:r>
            <a:r>
              <a:rPr lang="en-US" sz="3000" b="1" dirty="0" err="1"/>
              <a:t>Việt</a:t>
            </a:r>
            <a:r>
              <a:rPr lang="en-US" sz="3000" b="1" dirty="0"/>
              <a:t>: </a:t>
            </a:r>
            <a:r>
              <a:rPr lang="en-US" sz="3000" b="1" dirty="0" err="1"/>
              <a:t>Nguyễn</a:t>
            </a:r>
            <a:r>
              <a:rPr lang="en-US" sz="3000" b="1" dirty="0"/>
              <a:t> Quang </a:t>
            </a:r>
            <a:r>
              <a:rPr lang="en-US" sz="3000" b="1" dirty="0" err="1"/>
              <a:t>Dũng</a:t>
            </a:r>
            <a:endParaRPr lang="en-US" sz="3000" b="1" dirty="0"/>
          </a:p>
        </p:txBody>
      </p:sp>
      <p:sp>
        <p:nvSpPr>
          <p:cNvPr id="5" name="Content Placeholder 2">
            <a:extLst>
              <a:ext uri="{FF2B5EF4-FFF2-40B4-BE49-F238E27FC236}">
                <a16:creationId xmlns:a16="http://schemas.microsoft.com/office/drawing/2014/main" id="{24865F2B-68DD-4483-9E57-A8F7BF8F7FB8}"/>
              </a:ext>
            </a:extLst>
          </p:cNvPr>
          <p:cNvSpPr txBox="1">
            <a:spLocks/>
          </p:cNvSpPr>
          <p:nvPr/>
        </p:nvSpPr>
        <p:spPr>
          <a:xfrm>
            <a:off x="2014330" y="1489833"/>
            <a:ext cx="9339470" cy="33559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dirty="0" err="1"/>
              <a:t>đi</a:t>
            </a:r>
            <a:r>
              <a:rPr lang="en-US" sz="4000" b="1" dirty="0"/>
              <a:t> </a:t>
            </a:r>
            <a:r>
              <a:rPr lang="en-US" sz="4000" b="1" dirty="0" err="1"/>
              <a:t>vắng</a:t>
            </a:r>
            <a:r>
              <a:rPr lang="en-US" sz="4000" b="1" dirty="0"/>
              <a:t>.</a:t>
            </a:r>
          </a:p>
          <a:p>
            <a:pPr marL="0" indent="0">
              <a:buFont typeface="Arial" panose="020B0604020202020204" pitchFamily="34" charset="0"/>
              <a:buNone/>
            </a:pPr>
            <a:r>
              <a:rPr lang="en-US" sz="4000" b="1" dirty="0"/>
              <a:t>Con 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í a.</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r>
              <a:rPr lang="en-US" sz="4000" b="1" dirty="0" err="1"/>
              <a:t>Hát</a:t>
            </a:r>
            <a:r>
              <a:rPr lang="en-US" sz="4000" b="1" dirty="0"/>
              <a:t> </a:t>
            </a:r>
            <a:r>
              <a:rPr lang="en-US" sz="4000" b="1" dirty="0" err="1"/>
              <a:t>cho</a:t>
            </a:r>
            <a:r>
              <a:rPr lang="en-US" sz="4000" b="1" dirty="0"/>
              <a:t> </a:t>
            </a:r>
            <a:r>
              <a:rPr lang="en-US" sz="4000" b="1" dirty="0" err="1"/>
              <a:t>mẹ</a:t>
            </a:r>
            <a:r>
              <a:rPr lang="en-US" sz="4000" b="1" dirty="0"/>
              <a:t> </a:t>
            </a:r>
            <a:r>
              <a:rPr lang="en-US" sz="4000" b="1" dirty="0" err="1"/>
              <a:t>về</a:t>
            </a:r>
            <a:r>
              <a:rPr lang="en-US" sz="4000" b="1" dirty="0"/>
              <a:t> </a:t>
            </a:r>
            <a:r>
              <a:rPr lang="en-US" sz="4000" b="1" dirty="0" err="1"/>
              <a:t>với</a:t>
            </a:r>
            <a:r>
              <a:rPr lang="en-US" sz="4000" b="1" dirty="0"/>
              <a:t> con.</a:t>
            </a:r>
          </a:p>
          <a:p>
            <a:pPr marL="0" indent="0">
              <a:buFont typeface="Arial" panose="020B0604020202020204" pitchFamily="34" charset="0"/>
              <a:buNone/>
            </a:pPr>
            <a:endParaRPr lang="en-US" sz="4000" b="1" dirty="0"/>
          </a:p>
        </p:txBody>
      </p:sp>
      <p:sp>
        <p:nvSpPr>
          <p:cNvPr id="6" name="TextBox 5">
            <a:hlinkClick r:id="rId2" action="ppaction://hlinksldjump"/>
            <a:extLst>
              <a:ext uri="{FF2B5EF4-FFF2-40B4-BE49-F238E27FC236}">
                <a16:creationId xmlns:a16="http://schemas.microsoft.com/office/drawing/2014/main" id="{DC01F1C1-24AD-42B3-B121-AFF383F92AAF}"/>
              </a:ext>
            </a:extLst>
          </p:cNvPr>
          <p:cNvSpPr txBox="1"/>
          <p:nvPr/>
        </p:nvSpPr>
        <p:spPr>
          <a:xfrm>
            <a:off x="1945244" y="6106535"/>
            <a:ext cx="801859" cy="369332"/>
          </a:xfrm>
          <a:prstGeom prst="rect">
            <a:avLst/>
          </a:prstGeom>
          <a:solidFill>
            <a:srgbClr val="FFC000"/>
          </a:solidFill>
        </p:spPr>
        <p:txBody>
          <a:bodyPr wrap="square" rtlCol="0">
            <a:spAutoFit/>
          </a:bodyPr>
          <a:lstStyle/>
          <a:p>
            <a:r>
              <a:rPr lang="en-US" dirty="0"/>
              <a:t>CÂU 1</a:t>
            </a:r>
          </a:p>
        </p:txBody>
      </p:sp>
      <p:sp>
        <p:nvSpPr>
          <p:cNvPr id="8" name="TextBox 7">
            <a:hlinkClick r:id="rId3" action="ppaction://hlinksldjump"/>
            <a:extLst>
              <a:ext uri="{FF2B5EF4-FFF2-40B4-BE49-F238E27FC236}">
                <a16:creationId xmlns:a16="http://schemas.microsoft.com/office/drawing/2014/main" id="{40ABCC29-959A-41B5-A471-DF20163BB9DC}"/>
              </a:ext>
            </a:extLst>
          </p:cNvPr>
          <p:cNvSpPr txBox="1"/>
          <p:nvPr/>
        </p:nvSpPr>
        <p:spPr>
          <a:xfrm>
            <a:off x="3407879" y="6101797"/>
            <a:ext cx="789115" cy="369332"/>
          </a:xfrm>
          <a:prstGeom prst="rect">
            <a:avLst/>
          </a:prstGeom>
          <a:solidFill>
            <a:srgbClr val="FFC000"/>
          </a:solidFill>
        </p:spPr>
        <p:txBody>
          <a:bodyPr wrap="square" rtlCol="0">
            <a:spAutoFit/>
          </a:bodyPr>
          <a:lstStyle/>
          <a:p>
            <a:r>
              <a:rPr lang="en-US" dirty="0"/>
              <a:t>CÂU 2</a:t>
            </a:r>
          </a:p>
        </p:txBody>
      </p:sp>
      <p:sp>
        <p:nvSpPr>
          <p:cNvPr id="9" name="TextBox 8">
            <a:hlinkClick r:id="rId4" action="ppaction://hlinksldjump"/>
            <a:extLst>
              <a:ext uri="{FF2B5EF4-FFF2-40B4-BE49-F238E27FC236}">
                <a16:creationId xmlns:a16="http://schemas.microsoft.com/office/drawing/2014/main" id="{95E7F64F-FB3C-4389-9731-2ADB830FC1B0}"/>
              </a:ext>
            </a:extLst>
          </p:cNvPr>
          <p:cNvSpPr txBox="1"/>
          <p:nvPr/>
        </p:nvSpPr>
        <p:spPr>
          <a:xfrm>
            <a:off x="2488962" y="5689704"/>
            <a:ext cx="1083213" cy="369332"/>
          </a:xfrm>
          <a:prstGeom prst="rect">
            <a:avLst/>
          </a:prstGeom>
          <a:solidFill>
            <a:srgbClr val="FFC000"/>
          </a:solidFill>
        </p:spPr>
        <p:txBody>
          <a:bodyPr wrap="square" rtlCol="0">
            <a:spAutoFit/>
          </a:bodyPr>
          <a:lstStyle/>
          <a:p>
            <a:r>
              <a:rPr lang="en-US" dirty="0"/>
              <a:t>CÂU 1 + 2</a:t>
            </a:r>
          </a:p>
        </p:txBody>
      </p:sp>
      <p:sp>
        <p:nvSpPr>
          <p:cNvPr id="10" name="TextBox 9">
            <a:hlinkClick r:id="rId5" action="ppaction://hlinksldjump"/>
            <a:extLst>
              <a:ext uri="{FF2B5EF4-FFF2-40B4-BE49-F238E27FC236}">
                <a16:creationId xmlns:a16="http://schemas.microsoft.com/office/drawing/2014/main" id="{6BC980AC-8694-4853-8CF9-0ACF5D30BE88}"/>
              </a:ext>
            </a:extLst>
          </p:cNvPr>
          <p:cNvSpPr txBox="1"/>
          <p:nvPr/>
        </p:nvSpPr>
        <p:spPr>
          <a:xfrm>
            <a:off x="4892549" y="6106709"/>
            <a:ext cx="801859" cy="369332"/>
          </a:xfrm>
          <a:prstGeom prst="rect">
            <a:avLst/>
          </a:prstGeom>
          <a:solidFill>
            <a:srgbClr val="FFC000"/>
          </a:solidFill>
        </p:spPr>
        <p:txBody>
          <a:bodyPr wrap="square" rtlCol="0">
            <a:spAutoFit/>
          </a:bodyPr>
          <a:lstStyle/>
          <a:p>
            <a:r>
              <a:rPr lang="en-US" dirty="0"/>
              <a:t>CÂU 3</a:t>
            </a:r>
          </a:p>
        </p:txBody>
      </p:sp>
      <p:sp>
        <p:nvSpPr>
          <p:cNvPr id="12" name="TextBox 11">
            <a:hlinkClick r:id="rId6" action="ppaction://hlinksldjump"/>
            <a:extLst>
              <a:ext uri="{FF2B5EF4-FFF2-40B4-BE49-F238E27FC236}">
                <a16:creationId xmlns:a16="http://schemas.microsoft.com/office/drawing/2014/main" id="{FE3C6013-9F8A-4B43-A982-101744C86AF4}"/>
              </a:ext>
            </a:extLst>
          </p:cNvPr>
          <p:cNvSpPr txBox="1"/>
          <p:nvPr/>
        </p:nvSpPr>
        <p:spPr>
          <a:xfrm>
            <a:off x="6470298" y="6101797"/>
            <a:ext cx="801859" cy="369332"/>
          </a:xfrm>
          <a:prstGeom prst="rect">
            <a:avLst/>
          </a:prstGeom>
          <a:solidFill>
            <a:srgbClr val="FFC000"/>
          </a:solidFill>
        </p:spPr>
        <p:txBody>
          <a:bodyPr wrap="square" rtlCol="0">
            <a:spAutoFit/>
          </a:bodyPr>
          <a:lstStyle/>
          <a:p>
            <a:r>
              <a:rPr lang="en-US" dirty="0"/>
              <a:t>CÂU 4</a:t>
            </a:r>
          </a:p>
        </p:txBody>
      </p:sp>
      <p:sp>
        <p:nvSpPr>
          <p:cNvPr id="14" name="TextBox 13">
            <a:hlinkClick r:id="rId7" action="ppaction://hlinksldjump"/>
            <a:extLst>
              <a:ext uri="{FF2B5EF4-FFF2-40B4-BE49-F238E27FC236}">
                <a16:creationId xmlns:a16="http://schemas.microsoft.com/office/drawing/2014/main" id="{59077E63-A4A7-4590-BDA9-23A14F1688CE}"/>
              </a:ext>
            </a:extLst>
          </p:cNvPr>
          <p:cNvSpPr txBox="1"/>
          <p:nvPr/>
        </p:nvSpPr>
        <p:spPr>
          <a:xfrm>
            <a:off x="3873971" y="5684009"/>
            <a:ext cx="1179342" cy="369332"/>
          </a:xfrm>
          <a:prstGeom prst="rect">
            <a:avLst/>
          </a:prstGeom>
          <a:solidFill>
            <a:srgbClr val="FFC000"/>
          </a:solidFill>
        </p:spPr>
        <p:txBody>
          <a:bodyPr wrap="square" rtlCol="0">
            <a:spAutoFit/>
          </a:bodyPr>
          <a:lstStyle/>
          <a:p>
            <a:r>
              <a:rPr lang="en-US" dirty="0"/>
              <a:t>CÂU 3 + 4</a:t>
            </a:r>
          </a:p>
        </p:txBody>
      </p:sp>
      <p:sp>
        <p:nvSpPr>
          <p:cNvPr id="16" name="TextBox 15">
            <a:hlinkClick r:id="rId8" action="ppaction://hlinksldjump"/>
            <a:extLst>
              <a:ext uri="{FF2B5EF4-FFF2-40B4-BE49-F238E27FC236}">
                <a16:creationId xmlns:a16="http://schemas.microsoft.com/office/drawing/2014/main" id="{3D335856-97CA-4A90-AA19-0C86F9333DA4}"/>
              </a:ext>
            </a:extLst>
          </p:cNvPr>
          <p:cNvSpPr txBox="1"/>
          <p:nvPr/>
        </p:nvSpPr>
        <p:spPr>
          <a:xfrm>
            <a:off x="7986700" y="6101797"/>
            <a:ext cx="801859" cy="369332"/>
          </a:xfrm>
          <a:prstGeom prst="rect">
            <a:avLst/>
          </a:prstGeom>
          <a:solidFill>
            <a:srgbClr val="FFC000"/>
          </a:solidFill>
        </p:spPr>
        <p:txBody>
          <a:bodyPr wrap="square" rtlCol="0">
            <a:spAutoFit/>
          </a:bodyPr>
          <a:lstStyle/>
          <a:p>
            <a:r>
              <a:rPr lang="en-US" dirty="0"/>
              <a:t>CÂU 5</a:t>
            </a:r>
          </a:p>
        </p:txBody>
      </p:sp>
      <p:sp>
        <p:nvSpPr>
          <p:cNvPr id="18" name="TextBox 17">
            <a:hlinkClick r:id="rId9" action="ppaction://hlinksldjump"/>
            <a:extLst>
              <a:ext uri="{FF2B5EF4-FFF2-40B4-BE49-F238E27FC236}">
                <a16:creationId xmlns:a16="http://schemas.microsoft.com/office/drawing/2014/main" id="{CB5DFEDE-B8A7-4446-99DF-9038B351683A}"/>
              </a:ext>
            </a:extLst>
          </p:cNvPr>
          <p:cNvSpPr txBox="1"/>
          <p:nvPr/>
        </p:nvSpPr>
        <p:spPr>
          <a:xfrm>
            <a:off x="5366378" y="5684009"/>
            <a:ext cx="1273570" cy="369332"/>
          </a:xfrm>
          <a:prstGeom prst="rect">
            <a:avLst/>
          </a:prstGeom>
          <a:solidFill>
            <a:srgbClr val="FFC000"/>
          </a:solidFill>
        </p:spPr>
        <p:txBody>
          <a:bodyPr wrap="square" rtlCol="0">
            <a:spAutoFit/>
          </a:bodyPr>
          <a:lstStyle/>
          <a:p>
            <a:r>
              <a:rPr lang="en-US" dirty="0"/>
              <a:t>CÂU 1 </a:t>
            </a:r>
            <a:r>
              <a:rPr lang="en-US" dirty="0">
                <a:sym typeface="Wingdings" panose="05000000000000000000" pitchFamily="2" charset="2"/>
              </a:rPr>
              <a:t> </a:t>
            </a:r>
            <a:r>
              <a:rPr lang="en-US" dirty="0"/>
              <a:t>4</a:t>
            </a:r>
          </a:p>
        </p:txBody>
      </p:sp>
      <p:sp>
        <p:nvSpPr>
          <p:cNvPr id="20" name="TextBox 19">
            <a:hlinkClick r:id="rId10" action="ppaction://hlinksldjump"/>
            <a:extLst>
              <a:ext uri="{FF2B5EF4-FFF2-40B4-BE49-F238E27FC236}">
                <a16:creationId xmlns:a16="http://schemas.microsoft.com/office/drawing/2014/main" id="{CA1266AD-6BBD-4D7F-BF94-0F82238F3C67}"/>
              </a:ext>
            </a:extLst>
          </p:cNvPr>
          <p:cNvSpPr txBox="1"/>
          <p:nvPr/>
        </p:nvSpPr>
        <p:spPr>
          <a:xfrm>
            <a:off x="6934534" y="5669941"/>
            <a:ext cx="1179342" cy="369332"/>
          </a:xfrm>
          <a:prstGeom prst="rect">
            <a:avLst/>
          </a:prstGeom>
          <a:solidFill>
            <a:srgbClr val="FFC000"/>
          </a:solidFill>
        </p:spPr>
        <p:txBody>
          <a:bodyPr wrap="square" rtlCol="0">
            <a:spAutoFit/>
          </a:bodyPr>
          <a:lstStyle/>
          <a:p>
            <a:r>
              <a:rPr lang="en-US" dirty="0"/>
              <a:t>CÂU 5 + 6</a:t>
            </a:r>
          </a:p>
        </p:txBody>
      </p:sp>
      <p:sp>
        <p:nvSpPr>
          <p:cNvPr id="22" name="TextBox 21">
            <a:hlinkClick r:id="rId11" action="ppaction://hlinksldjump"/>
            <a:extLst>
              <a:ext uri="{FF2B5EF4-FFF2-40B4-BE49-F238E27FC236}">
                <a16:creationId xmlns:a16="http://schemas.microsoft.com/office/drawing/2014/main" id="{D6A8A4B8-E12D-45A5-A779-1D84ACBAE677}"/>
              </a:ext>
            </a:extLst>
          </p:cNvPr>
          <p:cNvSpPr txBox="1"/>
          <p:nvPr/>
        </p:nvSpPr>
        <p:spPr>
          <a:xfrm>
            <a:off x="8464215" y="5664579"/>
            <a:ext cx="1399735" cy="369332"/>
          </a:xfrm>
          <a:prstGeom prst="rect">
            <a:avLst/>
          </a:prstGeom>
          <a:solidFill>
            <a:srgbClr val="FFC000"/>
          </a:solidFill>
        </p:spPr>
        <p:txBody>
          <a:bodyPr wrap="square" rtlCol="0">
            <a:spAutoFit/>
          </a:bodyPr>
          <a:lstStyle/>
          <a:p>
            <a:r>
              <a:rPr lang="en-US" dirty="0"/>
              <a:t>CÂU 1 </a:t>
            </a:r>
            <a:r>
              <a:rPr lang="en-US" dirty="0">
                <a:sym typeface="Wingdings" panose="05000000000000000000" pitchFamily="2" charset="2"/>
              </a:rPr>
              <a:t> </a:t>
            </a:r>
            <a:r>
              <a:rPr lang="en-US" dirty="0"/>
              <a:t>6</a:t>
            </a:r>
          </a:p>
        </p:txBody>
      </p:sp>
      <p:sp>
        <p:nvSpPr>
          <p:cNvPr id="3" name="TextBox 2">
            <a:hlinkClick r:id="rId12" action="ppaction://hlinksldjump"/>
            <a:extLst>
              <a:ext uri="{FF2B5EF4-FFF2-40B4-BE49-F238E27FC236}">
                <a16:creationId xmlns:a16="http://schemas.microsoft.com/office/drawing/2014/main" id="{796A745F-B342-49B2-B388-31771BC3B638}"/>
              </a:ext>
            </a:extLst>
          </p:cNvPr>
          <p:cNvSpPr txBox="1"/>
          <p:nvPr/>
        </p:nvSpPr>
        <p:spPr>
          <a:xfrm>
            <a:off x="9447397" y="6099449"/>
            <a:ext cx="801859" cy="369332"/>
          </a:xfrm>
          <a:prstGeom prst="rect">
            <a:avLst/>
          </a:prstGeom>
          <a:solidFill>
            <a:srgbClr val="FFC000"/>
          </a:solidFill>
        </p:spPr>
        <p:txBody>
          <a:bodyPr wrap="square" rtlCol="0">
            <a:spAutoFit/>
          </a:bodyPr>
          <a:lstStyle/>
          <a:p>
            <a:r>
              <a:rPr lang="en-US" dirty="0"/>
              <a:t>CÂU 6</a:t>
            </a:r>
          </a:p>
        </p:txBody>
      </p:sp>
      <p:sp>
        <p:nvSpPr>
          <p:cNvPr id="7" name="Arrow: Right 6">
            <a:hlinkClick r:id="rId13" action="ppaction://hlinksldjump"/>
            <a:extLst>
              <a:ext uri="{FF2B5EF4-FFF2-40B4-BE49-F238E27FC236}">
                <a16:creationId xmlns:a16="http://schemas.microsoft.com/office/drawing/2014/main" id="{BF5765AE-7C0E-4056-86F1-D25B3390ABF0}"/>
              </a:ext>
            </a:extLst>
          </p:cNvPr>
          <p:cNvSpPr/>
          <p:nvPr/>
        </p:nvSpPr>
        <p:spPr>
          <a:xfrm>
            <a:off x="11015003" y="6185047"/>
            <a:ext cx="789115" cy="5322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92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392556" y="2066609"/>
            <a:ext cx="9339470" cy="7762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dirty="0" err="1"/>
              <a:t>đi</a:t>
            </a:r>
            <a:r>
              <a:rPr lang="en-US" sz="4000" b="1" dirty="0"/>
              <a:t> </a:t>
            </a:r>
            <a:r>
              <a:rPr lang="en-US" sz="4000" b="1" dirty="0" err="1"/>
              <a:t>vắng</a:t>
            </a:r>
            <a:r>
              <a:rPr lang="en-US" sz="4000" b="1" dirty="0"/>
              <a:t>.</a:t>
            </a:r>
          </a:p>
          <a:p>
            <a:pPr marL="0" indent="0">
              <a:buFont typeface="Arial" panose="020B0604020202020204" pitchFamily="34" charset="0"/>
              <a:buNone/>
            </a:pPr>
            <a:endParaRPr lang="en-US" sz="4000" b="1" dirty="0"/>
          </a:p>
        </p:txBody>
      </p:sp>
      <p:sp>
        <p:nvSpPr>
          <p:cNvPr id="7" name="Arrow: Right 6">
            <a:hlinkClick r:id="rId4" action="ppaction://hlinksldjump"/>
            <a:extLst>
              <a:ext uri="{FF2B5EF4-FFF2-40B4-BE49-F238E27FC236}">
                <a16:creationId xmlns:a16="http://schemas.microsoft.com/office/drawing/2014/main" id="{D1434115-236B-47B0-9FFD-1E72C9DD30B3}"/>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 DI VANG -1 PIANO (mp3cut.net)">
            <a:hlinkClick r:id="" action="ppaction://media"/>
            <a:extLst>
              <a:ext uri="{FF2B5EF4-FFF2-40B4-BE49-F238E27FC236}">
                <a16:creationId xmlns:a16="http://schemas.microsoft.com/office/drawing/2014/main" id="{0B551D0B-F161-40BB-8240-12BA6851E8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30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074504" y="2055812"/>
            <a:ext cx="6374296" cy="7801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t>Con 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í a.</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7382ACAA-CFA5-4340-BB01-17FCC6C8770E}"/>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1)">
            <a:hlinkClick r:id="" action="ppaction://media"/>
            <a:extLst>
              <a:ext uri="{FF2B5EF4-FFF2-40B4-BE49-F238E27FC236}">
                <a16:creationId xmlns:a16="http://schemas.microsoft.com/office/drawing/2014/main" id="{47DB77AA-5E31-4D96-923F-D22F7B5241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86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260034" y="1569347"/>
            <a:ext cx="6718853" cy="13461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err="1"/>
              <a:t>Mẹ</a:t>
            </a:r>
            <a:r>
              <a:rPr lang="en-US" sz="4000" b="1" dirty="0"/>
              <a:t> </a:t>
            </a:r>
            <a:r>
              <a:rPr lang="en-US" sz="4000" b="1" dirty="0" err="1"/>
              <a:t>đi</a:t>
            </a:r>
            <a:r>
              <a:rPr lang="en-US" sz="4000" b="1" dirty="0"/>
              <a:t> </a:t>
            </a:r>
            <a:r>
              <a:rPr lang="en-US" sz="4000" b="1" dirty="0" err="1"/>
              <a:t>vắng</a:t>
            </a:r>
            <a:r>
              <a:rPr lang="en-US" sz="4000" b="1" dirty="0"/>
              <a:t>, </a:t>
            </a:r>
            <a:r>
              <a:rPr lang="en-US" sz="4000" b="1" dirty="0" err="1"/>
              <a:t>mẹ</a:t>
            </a:r>
            <a:r>
              <a:rPr lang="en-US" sz="4000" b="1" dirty="0"/>
              <a:t> </a:t>
            </a:r>
            <a:r>
              <a:rPr lang="en-US" sz="4000" b="1" dirty="0" err="1"/>
              <a:t>đi</a:t>
            </a:r>
            <a:r>
              <a:rPr lang="en-US" sz="4000" b="1" dirty="0"/>
              <a:t> </a:t>
            </a:r>
            <a:r>
              <a:rPr lang="en-US" sz="4000" b="1" dirty="0" err="1"/>
              <a:t>vắng</a:t>
            </a:r>
            <a:r>
              <a:rPr lang="en-US" sz="4000" b="1" dirty="0"/>
              <a:t>.</a:t>
            </a:r>
          </a:p>
          <a:p>
            <a:pPr marL="0" indent="0">
              <a:buFont typeface="Arial" panose="020B0604020202020204" pitchFamily="34" charset="0"/>
              <a:buNone/>
            </a:pPr>
            <a:r>
              <a:rPr lang="en-US" sz="4000" b="1" dirty="0"/>
              <a:t>Con sang </a:t>
            </a:r>
            <a:r>
              <a:rPr lang="en-US" sz="4000" b="1" dirty="0" err="1"/>
              <a:t>chơi</a:t>
            </a:r>
            <a:r>
              <a:rPr lang="en-US" sz="4000" b="1" dirty="0"/>
              <a:t> </a:t>
            </a:r>
            <a:r>
              <a:rPr lang="en-US" sz="4000" b="1" dirty="0" err="1"/>
              <a:t>nhà</a:t>
            </a:r>
            <a:r>
              <a:rPr lang="en-US" sz="4000" b="1" dirty="0"/>
              <a:t> </a:t>
            </a:r>
            <a:r>
              <a:rPr lang="en-US" sz="4000" b="1" dirty="0" err="1"/>
              <a:t>bạn</a:t>
            </a:r>
            <a:r>
              <a:rPr lang="en-US" sz="4000" b="1" dirty="0"/>
              <a:t> í a.</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596A9F56-638F-487C-80EE-14B6CF365AC2}"/>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2)">
            <a:hlinkClick r:id="" action="ppaction://media"/>
            <a:extLst>
              <a:ext uri="{FF2B5EF4-FFF2-40B4-BE49-F238E27FC236}">
                <a16:creationId xmlns:a16="http://schemas.microsoft.com/office/drawing/2014/main" id="{98A6B34E-D5A7-4CB4-8C65-79EDD3DF1F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57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F984CB-2A16-4E10-B0A0-27AD4A29E1F5}"/>
              </a:ext>
            </a:extLst>
          </p:cNvPr>
          <p:cNvSpPr txBox="1">
            <a:spLocks/>
          </p:cNvSpPr>
          <p:nvPr/>
        </p:nvSpPr>
        <p:spPr>
          <a:xfrm>
            <a:off x="3299791" y="1834391"/>
            <a:ext cx="5791200" cy="855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t>Con </a:t>
            </a:r>
            <a:r>
              <a:rPr lang="en-US" sz="4000" b="1" dirty="0" err="1"/>
              <a:t>cầm</a:t>
            </a:r>
            <a:r>
              <a:rPr lang="en-US" sz="4000" b="1" dirty="0"/>
              <a:t> </a:t>
            </a:r>
            <a:r>
              <a:rPr lang="en-US" sz="4000" b="1" dirty="0" err="1"/>
              <a:t>cây</a:t>
            </a:r>
            <a:r>
              <a:rPr lang="en-US" sz="4000" b="1" dirty="0"/>
              <a:t> </a:t>
            </a:r>
            <a:r>
              <a:rPr lang="en-US" sz="4000" b="1" dirty="0" err="1"/>
              <a:t>đàn</a:t>
            </a:r>
            <a:r>
              <a:rPr lang="en-US" sz="4000" b="1" dirty="0"/>
              <a:t> con </a:t>
            </a:r>
            <a:r>
              <a:rPr lang="en-US" sz="4000" b="1" dirty="0" err="1"/>
              <a:t>hát</a:t>
            </a:r>
            <a:r>
              <a:rPr lang="en-US" sz="4000" b="1" dirty="0"/>
              <a:t>.</a:t>
            </a:r>
          </a:p>
          <a:p>
            <a:pPr marL="0" indent="0">
              <a:buFont typeface="Arial" panose="020B0604020202020204" pitchFamily="34" charset="0"/>
              <a:buNone/>
            </a:pPr>
            <a:endParaRPr lang="en-US" sz="4000" b="1" dirty="0"/>
          </a:p>
        </p:txBody>
      </p:sp>
      <p:sp>
        <p:nvSpPr>
          <p:cNvPr id="3" name="Arrow: Right 2">
            <a:hlinkClick r:id="rId4" action="ppaction://hlinksldjump"/>
            <a:extLst>
              <a:ext uri="{FF2B5EF4-FFF2-40B4-BE49-F238E27FC236}">
                <a16:creationId xmlns:a16="http://schemas.microsoft.com/office/drawing/2014/main" id="{49EA2C60-0174-49EC-B58D-10C5687E6F5F}"/>
              </a:ext>
            </a:extLst>
          </p:cNvPr>
          <p:cNvSpPr/>
          <p:nvPr/>
        </p:nvSpPr>
        <p:spPr>
          <a:xfrm rot="10800000">
            <a:off x="10902462" y="6091311"/>
            <a:ext cx="829993" cy="576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 DI VANG -1 PIANO (mp3cut.net) (3)">
            <a:hlinkClick r:id="" action="ppaction://media"/>
            <a:extLst>
              <a:ext uri="{FF2B5EF4-FFF2-40B4-BE49-F238E27FC236}">
                <a16:creationId xmlns:a16="http://schemas.microsoft.com/office/drawing/2014/main" id="{14E0BBE2-46B9-41F3-8528-AF0225FAA0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39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415</Words>
  <Application>Microsoft Office PowerPoint</Application>
  <PresentationFormat>Widescreen</PresentationFormat>
  <Paragraphs>56</Paragraphs>
  <Slides>22</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ÂM NHẠC LỚP 1</vt:lpstr>
      <vt:lpstr>PowerPoint Presentation</vt:lpstr>
      <vt:lpstr>PowerPoint Presentation</vt:lpstr>
      <vt:lpstr>PowerPoint Presentation</vt:lpstr>
      <vt:lpstr>MẸ ĐI VẮNG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Hoa Nguyen Thanh</cp:lastModifiedBy>
  <cp:revision>19</cp:revision>
  <dcterms:created xsi:type="dcterms:W3CDTF">2020-08-30T12:35:12Z</dcterms:created>
  <dcterms:modified xsi:type="dcterms:W3CDTF">2025-12-08T09:48:27Z</dcterms:modified>
</cp:coreProperties>
</file>