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7" r:id="rId2"/>
    <p:sldMasterId id="2147483782" r:id="rId3"/>
    <p:sldMasterId id="2147483784" r:id="rId4"/>
    <p:sldMasterId id="2147483787" r:id="rId5"/>
    <p:sldMasterId id="2147483789" r:id="rId6"/>
  </p:sldMasterIdLst>
  <p:notesMasterIdLst>
    <p:notesMasterId r:id="rId33"/>
  </p:notesMasterIdLst>
  <p:sldIdLst>
    <p:sldId id="546" r:id="rId7"/>
    <p:sldId id="547" r:id="rId8"/>
    <p:sldId id="548" r:id="rId9"/>
    <p:sldId id="549" r:id="rId10"/>
    <p:sldId id="550" r:id="rId11"/>
    <p:sldId id="551" r:id="rId12"/>
    <p:sldId id="332" r:id="rId13"/>
    <p:sldId id="257" r:id="rId14"/>
    <p:sldId id="428" r:id="rId15"/>
    <p:sldId id="429" r:id="rId16"/>
    <p:sldId id="427" r:id="rId17"/>
    <p:sldId id="552" r:id="rId18"/>
    <p:sldId id="553" r:id="rId19"/>
    <p:sldId id="554" r:id="rId20"/>
    <p:sldId id="555" r:id="rId21"/>
    <p:sldId id="321" r:id="rId22"/>
    <p:sldId id="558" r:id="rId23"/>
    <p:sldId id="557" r:id="rId24"/>
    <p:sldId id="556" r:id="rId25"/>
    <p:sldId id="279" r:id="rId26"/>
    <p:sldId id="559" r:id="rId27"/>
    <p:sldId id="560" r:id="rId28"/>
    <p:sldId id="357" r:id="rId29"/>
    <p:sldId id="561" r:id="rId30"/>
    <p:sldId id="562" r:id="rId31"/>
    <p:sldId id="3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>
        <p:scale>
          <a:sx n="59" d="100"/>
          <a:sy n="59" d="100"/>
        </p:scale>
        <p:origin x="-432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C58A9-F9D8-485D-BE72-33D173B314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7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60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7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4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7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1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15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023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02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249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09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3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77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3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2532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5C536-4314-40BB-BE2E-6E3FF19D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373A0-27E8-4FB2-9300-A1035B2F02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0941818" y="6215746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B4D9C4"/>
                </a:solidFill>
                <a:effectLst/>
                <a:uLnTx/>
                <a:uFillTx/>
                <a:latin typeface="UTM Alba Matter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246524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B4D9C4"/>
                </a:solidFill>
                <a:effectLst/>
                <a:uLnTx/>
                <a:uFillTx/>
                <a:latin typeface="UTM Alba Matter" panose="020406030505060202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607" y="-1889501"/>
            <a:ext cx="2167789" cy="1734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399" y="8081456"/>
            <a:ext cx="2167789" cy="17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4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5C536-4314-40BB-BE2E-6E3FF19D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373A0-27E8-4FB2-9300-A1035B2F02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227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1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57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941818" y="6215746"/>
            <a:ext cx="1188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  <a:latin typeface="UTM Alba Matter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AEA9C6-E184-4D11-A2B6-D97D8FA90D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4D7C42-930F-46D4-96EE-FE972FA8E6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D5AC5A-92AF-42C2-BAF3-365025174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5E5FF4-C6A9-4406-9695-669BDD938A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EE7995-58D5-49FD-AA26-F201DC2EF1EC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6C7748-5592-4A3D-8551-66C7A2AFAE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2/25/2023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7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9.png"/><Relationship Id="rId11" Type="http://schemas.openxmlformats.org/officeDocument/2006/relationships/image" Target="../media/image44.emf"/><Relationship Id="rId5" Type="http://schemas.openxmlformats.org/officeDocument/2006/relationships/image" Target="../media/image14.png"/><Relationship Id="rId10" Type="http://schemas.openxmlformats.org/officeDocument/2006/relationships/image" Target="../media/image43.emf"/><Relationship Id="rId4" Type="http://schemas.openxmlformats.org/officeDocument/2006/relationships/image" Target="../media/image13.png"/><Relationship Id="rId9" Type="http://schemas.openxmlformats.org/officeDocument/2006/relationships/image" Target="../media/image42.emf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11" Type="http://schemas.openxmlformats.org/officeDocument/2006/relationships/image" Target="../media/image44.emf"/><Relationship Id="rId5" Type="http://schemas.openxmlformats.org/officeDocument/2006/relationships/image" Target="../media/image14.png"/><Relationship Id="rId10" Type="http://schemas.openxmlformats.org/officeDocument/2006/relationships/image" Target="../media/image43.emf"/><Relationship Id="rId4" Type="http://schemas.openxmlformats.org/officeDocument/2006/relationships/image" Target="../media/image13.png"/><Relationship Id="rId9" Type="http://schemas.openxmlformats.org/officeDocument/2006/relationships/image" Target="../media/image42.emf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27.emf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11" Type="http://schemas.openxmlformats.org/officeDocument/2006/relationships/image" Target="../media/image43.emf"/><Relationship Id="rId5" Type="http://schemas.openxmlformats.org/officeDocument/2006/relationships/image" Target="../media/image14.png"/><Relationship Id="rId15" Type="http://schemas.openxmlformats.org/officeDocument/2006/relationships/image" Target="../media/image47.png"/><Relationship Id="rId10" Type="http://schemas.openxmlformats.org/officeDocument/2006/relationships/image" Target="../media/image42.emf"/><Relationship Id="rId4" Type="http://schemas.openxmlformats.org/officeDocument/2006/relationships/image" Target="../media/image13.png"/><Relationship Id="rId9" Type="http://schemas.openxmlformats.org/officeDocument/2006/relationships/image" Target="../media/image41.emf"/><Relationship Id="rId1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18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18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8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" Type="http://schemas.openxmlformats.org/officeDocument/2006/relationships/tags" Target="../tags/tag3.xml"/><Relationship Id="rId7" Type="http://schemas.openxmlformats.org/officeDocument/2006/relationships/image" Target="../media/image27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tags" Target="../tags/tag2.xml"/><Relationship Id="rId16" Type="http://schemas.openxmlformats.org/officeDocument/2006/relationships/image" Target="../media/image34.emf"/><Relationship Id="rId20" Type="http://schemas.openxmlformats.org/officeDocument/2006/relationships/image" Target="../media/image38.emf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3.emf"/><Relationship Id="rId10" Type="http://schemas.openxmlformats.org/officeDocument/2006/relationships/image" Target="../media/image29.png"/><Relationship Id="rId19" Type="http://schemas.openxmlformats.org/officeDocument/2006/relationships/image" Target="../media/image37.emf"/><Relationship Id="rId4" Type="http://schemas.openxmlformats.org/officeDocument/2006/relationships/tags" Target="../tags/tag4.xml"/><Relationship Id="rId9" Type="http://schemas.openxmlformats.org/officeDocument/2006/relationships/image" Target="../media/image28.png"/><Relationship Id="rId1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image" Target="../media/image43.emf"/><Relationship Id="rId17" Type="http://schemas.microsoft.com/office/2007/relationships/hdphoto" Target="../media/hdphoto2.wdp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11" Type="http://schemas.openxmlformats.org/officeDocument/2006/relationships/image" Target="../media/image42.emf"/><Relationship Id="rId5" Type="http://schemas.openxmlformats.org/officeDocument/2006/relationships/image" Target="../media/image13.png"/><Relationship Id="rId15" Type="http://schemas.openxmlformats.org/officeDocument/2006/relationships/image" Target="../media/image46.gif"/><Relationship Id="rId10" Type="http://schemas.openxmlformats.org/officeDocument/2006/relationships/image" Target="../media/image41.emf"/><Relationship Id="rId4" Type="http://schemas.openxmlformats.org/officeDocument/2006/relationships/image" Target="../media/image39.png"/><Relationship Id="rId9" Type="http://schemas.openxmlformats.org/officeDocument/2006/relationships/image" Target="../media/image40.emf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510" y="2758822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Bài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124: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oen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 -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</a:rPr>
              <a:t>oet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68F62-9FE7-4EF5-9437-2A93BE8AD49D}"/>
              </a:ext>
            </a:extLst>
          </p:cNvPr>
          <p:cNvSpPr txBox="1"/>
          <p:nvPr/>
        </p:nvSpPr>
        <p:spPr>
          <a:xfrm>
            <a:off x="501486" y="93067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-092" pitchFamily="34" charset="0"/>
                <a:ea typeface="+mn-ea"/>
                <a:cs typeface="+mn-cs"/>
              </a:rPr>
              <a:t>LỚP 1/3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7D4B7-6AEA-4B13-9FBB-D30B9860A580}"/>
              </a:ext>
            </a:extLst>
          </p:cNvPr>
          <p:cNvSpPr txBox="1"/>
          <p:nvPr/>
        </p:nvSpPr>
        <p:spPr>
          <a:xfrm flipH="1">
            <a:off x="2865118" y="4414584"/>
            <a:ext cx="6461763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GV: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Vuõ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Thò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 Kim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 15 Chops" pitchFamily="2" charset="2"/>
                <a:ea typeface="+mn-ea"/>
                <a:cs typeface="+mn-cs"/>
              </a:rPr>
              <a:t>Anh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0C76F-816E-4F24-93D9-49CCD707BDDD}"/>
              </a:ext>
            </a:extLst>
          </p:cNvPr>
          <p:cNvSpPr txBox="1"/>
          <p:nvPr/>
        </p:nvSpPr>
        <p:spPr>
          <a:xfrm>
            <a:off x="4132474" y="1527914"/>
            <a:ext cx="4094638" cy="1230908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itchFamily="34" charset="0"/>
                <a:ea typeface="+mn-ea"/>
                <a:cs typeface="+mn-cs"/>
              </a:rPr>
              <a:t>vần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999902" y="4361229"/>
            <a:ext cx="52814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</a:t>
            </a:r>
            <a:r>
              <a:rPr lang="vi-VN" sz="850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hoét</a:t>
            </a:r>
            <a:r>
              <a:rPr lang="vi-VN" sz="85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85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tổ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2214816" y="4360678"/>
            <a:ext cx="20219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oet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7310578" y="322136"/>
            <a:ext cx="356301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>
                <a:solidFill>
                  <a:prstClr val="black"/>
                </a:solidFill>
                <a:latin typeface="HP-211" panose="020B0803050302020204" pitchFamily="34" charset="0"/>
              </a:rPr>
              <a:t>khoét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051013" y="1984309"/>
            <a:ext cx="3796812" cy="2630221"/>
            <a:chOff x="3535948" y="1329139"/>
            <a:chExt cx="2492554" cy="17380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535948" y="1329139"/>
              <a:ext cx="2483852" cy="91344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FF0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oe</a:t>
              </a:r>
              <a:r>
                <a:rPr kumimoji="0" lang="vi-V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t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535948" y="2248870"/>
              <a:ext cx="788114" cy="818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008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5129986" y="2250330"/>
              <a:ext cx="898516" cy="816618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t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4CBB35-0979-407C-9926-303BD0B94121}"/>
              </a:ext>
            </a:extLst>
          </p:cNvPr>
          <p:cNvSpPr txBox="1"/>
          <p:nvPr/>
        </p:nvSpPr>
        <p:spPr>
          <a:xfrm>
            <a:off x="8525934" y="323191"/>
            <a:ext cx="231492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 err="1">
                <a:solidFill>
                  <a:srgbClr val="FF0000"/>
                </a:solidFill>
                <a:latin typeface="HP-211" panose="020B0803050302020204" pitchFamily="34" charset="0"/>
              </a:rPr>
              <a:t>oet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29BB38-4C29-4C05-BE7E-D63A9D0360C1}"/>
              </a:ext>
            </a:extLst>
          </p:cNvPr>
          <p:cNvSpPr/>
          <p:nvPr/>
        </p:nvSpPr>
        <p:spPr>
          <a:xfrm>
            <a:off x="8265397" y="3379913"/>
            <a:ext cx="1200505" cy="12383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>
                <a:solidFill>
                  <a:srgbClr val="7030A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e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0D9452-43A1-4922-BE5C-C18BA47D180E}"/>
              </a:ext>
            </a:extLst>
          </p:cNvPr>
          <p:cNvGrpSpPr/>
          <p:nvPr/>
        </p:nvGrpSpPr>
        <p:grpSpPr>
          <a:xfrm>
            <a:off x="6813350" y="1929315"/>
            <a:ext cx="4309473" cy="3453891"/>
            <a:chOff x="3810000" y="1333960"/>
            <a:chExt cx="2271503" cy="17392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9A265-FF9B-4338-A021-93579076541C}"/>
                </a:ext>
              </a:extLst>
            </p:cNvPr>
            <p:cNvSpPr/>
            <p:nvPr/>
          </p:nvSpPr>
          <p:spPr>
            <a:xfrm>
              <a:off x="3810000" y="1333960"/>
              <a:ext cx="2271503" cy="908627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 err="1">
                  <a:solidFill>
                    <a:srgbClr val="FF0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khoét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17475D-D4C2-42F9-AED9-B211304CB1EF}"/>
                </a:ext>
              </a:extLst>
            </p:cNvPr>
            <p:cNvSpPr/>
            <p:nvPr/>
          </p:nvSpPr>
          <p:spPr>
            <a:xfrm>
              <a:off x="3810001" y="2254929"/>
              <a:ext cx="949650" cy="818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008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kh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DF1635-E08F-41AC-A06A-B2CB9FD77F34}"/>
                </a:ext>
              </a:extLst>
            </p:cNvPr>
            <p:cNvSpPr/>
            <p:nvPr/>
          </p:nvSpPr>
          <p:spPr>
            <a:xfrm>
              <a:off x="4759651" y="2251829"/>
              <a:ext cx="1321852" cy="81830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>
                  <a:solidFill>
                    <a:srgbClr val="7030A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oét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4">
            <a:extLst>
              <a:ext uri="{FF2B5EF4-FFF2-40B4-BE49-F238E27FC236}">
                <a16:creationId xmlns:a16="http://schemas.microsoft.com/office/drawing/2014/main" id="{254142A9-FB60-4A97-9602-560980E5A4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24" y="695752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96296E-6 L 0.37851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1594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7839 -0.3203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601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12" grpId="0"/>
      <p:bldP spid="12" grpId="1"/>
      <p:bldP spid="12" grpId="2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8378EB-01DB-4721-A552-37584B28EF13}"/>
              </a:ext>
            </a:extLst>
          </p:cNvPr>
          <p:cNvSpPr txBox="1"/>
          <p:nvPr/>
        </p:nvSpPr>
        <p:spPr>
          <a:xfrm>
            <a:off x="237943" y="5071310"/>
            <a:ext cx="6000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nhoẻn</a:t>
            </a:r>
            <a:r>
              <a:rPr lang="vi-VN" sz="8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8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cười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DDF00-169A-4E27-A7EF-D8411FBE7F3E}"/>
              </a:ext>
            </a:extLst>
          </p:cNvPr>
          <p:cNvSpPr txBox="1"/>
          <p:nvPr/>
        </p:nvSpPr>
        <p:spPr>
          <a:xfrm>
            <a:off x="1925019" y="3715151"/>
            <a:ext cx="2314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8BF1B-DA38-4144-84A0-CF50C852B00A}"/>
              </a:ext>
            </a:extLst>
          </p:cNvPr>
          <p:cNvSpPr txBox="1"/>
          <p:nvPr/>
        </p:nvSpPr>
        <p:spPr>
          <a:xfrm>
            <a:off x="7018624" y="5073150"/>
            <a:ext cx="4761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khoét</a:t>
            </a:r>
            <a:r>
              <a:rPr lang="vi-VN" sz="80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8000" dirty="0" err="1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tổ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40A45-7CC7-4009-8114-BAABB0F6630E}"/>
              </a:ext>
            </a:extLst>
          </p:cNvPr>
          <p:cNvSpPr txBox="1"/>
          <p:nvPr/>
        </p:nvSpPr>
        <p:spPr>
          <a:xfrm>
            <a:off x="8565534" y="3715253"/>
            <a:ext cx="2142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B08B7-55D9-4603-8905-124163AA1769}"/>
              </a:ext>
            </a:extLst>
          </p:cNvPr>
          <p:cNvSpPr txBox="1"/>
          <p:nvPr/>
        </p:nvSpPr>
        <p:spPr>
          <a:xfrm>
            <a:off x="2589753" y="1870"/>
            <a:ext cx="70610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124: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oen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 - </a:t>
            </a:r>
            <a:r>
              <a:rPr lang="en-US" sz="5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oet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57CC2-9F86-4B22-B673-48B640CD16EE}"/>
              </a:ext>
            </a:extLst>
          </p:cNvPr>
          <p:cNvSpPr txBox="1"/>
          <p:nvPr/>
        </p:nvSpPr>
        <p:spPr>
          <a:xfrm>
            <a:off x="8159328" y="5073028"/>
            <a:ext cx="2014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16F0D6-025A-4C64-9F03-A2EB6930F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40" y="940589"/>
            <a:ext cx="2898971" cy="28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68A6FD1-2F62-4324-942C-3B1793F1FE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05" y="737974"/>
            <a:ext cx="3632859" cy="30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BD0A81-81B4-4A67-8F7F-FDA9C21DD6DC}"/>
              </a:ext>
            </a:extLst>
          </p:cNvPr>
          <p:cNvSpPr txBox="1"/>
          <p:nvPr/>
        </p:nvSpPr>
        <p:spPr>
          <a:xfrm>
            <a:off x="1486444" y="5069748"/>
            <a:ext cx="2314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  <p:bldP spid="1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734448" y="1119984"/>
            <a:ext cx="8013971" cy="720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557" y="1401208"/>
            <a:ext cx="7253634" cy="6350643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3611582" y="350991"/>
            <a:ext cx="5678080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SO  SÁNH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5F45-EB39-44B9-8A06-4FB8352A5337}"/>
              </a:ext>
            </a:extLst>
          </p:cNvPr>
          <p:cNvSpPr txBox="1"/>
          <p:nvPr/>
        </p:nvSpPr>
        <p:spPr>
          <a:xfrm>
            <a:off x="2640912" y="2386830"/>
            <a:ext cx="328091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oe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CA10F8-18FC-43E7-B016-A89513616953}"/>
              </a:ext>
            </a:extLst>
          </p:cNvPr>
          <p:cNvSpPr txBox="1"/>
          <p:nvPr/>
        </p:nvSpPr>
        <p:spPr>
          <a:xfrm>
            <a:off x="6527181" y="2396920"/>
            <a:ext cx="320579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oe</a:t>
            </a: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itchFamily="18" charset="0"/>
              </a:rPr>
              <a:t>t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10F302CE-BE64-42C1-987D-20A53C20D833}"/>
              </a:ext>
            </a:extLst>
          </p:cNvPr>
          <p:cNvSpPr/>
          <p:nvPr/>
        </p:nvSpPr>
        <p:spPr>
          <a:xfrm>
            <a:off x="2810109" y="2430434"/>
            <a:ext cx="140629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kern="0" dirty="0">
                <a:latin typeface="HP-211" panose="020B0803050302020204" pitchFamily="34" charset="0"/>
                <a:cs typeface="Times New Roman" panose="02020603050405020304" pitchFamily="18" charset="0"/>
              </a:rPr>
              <a:t>o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B776FF61-EEBE-4953-995C-2A17EE73885F}"/>
              </a:ext>
            </a:extLst>
          </p:cNvPr>
          <p:cNvSpPr/>
          <p:nvPr/>
        </p:nvSpPr>
        <p:spPr>
          <a:xfrm>
            <a:off x="4424749" y="2429954"/>
            <a:ext cx="1307330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A7629C8C-F6A7-4323-B10D-70087088532A}"/>
              </a:ext>
            </a:extLst>
          </p:cNvPr>
          <p:cNvSpPr/>
          <p:nvPr/>
        </p:nvSpPr>
        <p:spPr>
          <a:xfrm>
            <a:off x="6784540" y="2440037"/>
            <a:ext cx="147589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kern="0" dirty="0">
                <a:latin typeface="HP-211" panose="020B0803050302020204" pitchFamily="34" charset="0"/>
                <a:cs typeface="Times New Roman" panose="02020603050405020304" pitchFamily="18" charset="0"/>
              </a:rPr>
              <a:t>o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ADC1F3EB-0AA3-497D-B98C-EF5393706105}"/>
              </a:ext>
            </a:extLst>
          </p:cNvPr>
          <p:cNvSpPr/>
          <p:nvPr/>
        </p:nvSpPr>
        <p:spPr>
          <a:xfrm>
            <a:off x="8122464" y="2439718"/>
            <a:ext cx="1608661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8">
            <a:extLst>
              <a:ext uri="{FF2B5EF4-FFF2-40B4-BE49-F238E27FC236}">
                <a16:creationId xmlns:a16="http://schemas.microsoft.com/office/drawing/2014/main" id="{842DDD6A-0844-4D8B-A4FA-5E2015E3E584}"/>
              </a:ext>
            </a:extLst>
          </p:cNvPr>
          <p:cNvSpPr/>
          <p:nvPr/>
        </p:nvSpPr>
        <p:spPr>
          <a:xfrm>
            <a:off x="3605525" y="2430600"/>
            <a:ext cx="140629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kern="0" dirty="0">
                <a:latin typeface="HP-211" panose="020B0803050302020204" pitchFamily="34" charset="0"/>
                <a:cs typeface="Times New Roman" panose="02020603050405020304" pitchFamily="18" charset="0"/>
              </a:rPr>
              <a:t>e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8">
            <a:extLst>
              <a:ext uri="{FF2B5EF4-FFF2-40B4-BE49-F238E27FC236}">
                <a16:creationId xmlns:a16="http://schemas.microsoft.com/office/drawing/2014/main" id="{03308228-AE4D-4FAE-880D-EF83DE554C9D}"/>
              </a:ext>
            </a:extLst>
          </p:cNvPr>
          <p:cNvSpPr/>
          <p:nvPr/>
        </p:nvSpPr>
        <p:spPr>
          <a:xfrm>
            <a:off x="7400922" y="2439204"/>
            <a:ext cx="1837901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500" kern="0" dirty="0">
                <a:latin typeface="HP-211" panose="020B0803050302020204" pitchFamily="34" charset="0"/>
                <a:cs typeface="Times New Roman" panose="02020603050405020304" pitchFamily="18" charset="0"/>
              </a:rPr>
              <a:t>e</a:t>
            </a:r>
            <a:endParaRPr kumimoji="0" lang="en-US" sz="95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F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  <p:bldP spid="15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73292" y="3093792"/>
            <a:ext cx="666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LUYỆN TẬP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7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FD0E76-DD7A-4309-B363-C21ECB12DA17}"/>
              </a:ext>
            </a:extLst>
          </p:cNvPr>
          <p:cNvSpPr/>
          <p:nvPr/>
        </p:nvSpPr>
        <p:spPr>
          <a:xfrm>
            <a:off x="165100" y="647700"/>
            <a:ext cx="11861800" cy="604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0BCFB1-8195-4309-8AA3-433F6FF1E095}"/>
              </a:ext>
            </a:extLst>
          </p:cNvPr>
          <p:cNvSpPr txBox="1"/>
          <p:nvPr/>
        </p:nvSpPr>
        <p:spPr>
          <a:xfrm>
            <a:off x="737690" y="43816"/>
            <a:ext cx="10895510" cy="63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2.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Tiếng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nào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có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vần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oen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?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Tiếng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nào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có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vần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oet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4682FA-E4A6-4874-AC9E-93AAC3BF8FD6}"/>
              </a:ext>
            </a:extLst>
          </p:cNvPr>
          <p:cNvSpPr txBox="1"/>
          <p:nvPr/>
        </p:nvSpPr>
        <p:spPr>
          <a:xfrm>
            <a:off x="972267" y="2885470"/>
            <a:ext cx="4323633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cưa</a:t>
            </a:r>
            <a:r>
              <a:rPr lang="en-US" sz="450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xoèn</a:t>
            </a:r>
            <a:r>
              <a:rPr lang="en-US" sz="450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xoẹt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B90D2D-7EC8-4E13-A1D9-D022358A4434}"/>
              </a:ext>
            </a:extLst>
          </p:cNvPr>
          <p:cNvSpPr txBox="1"/>
          <p:nvPr/>
        </p:nvSpPr>
        <p:spPr>
          <a:xfrm>
            <a:off x="6687267" y="2910870"/>
            <a:ext cx="4806233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hố</a:t>
            </a:r>
            <a:r>
              <a:rPr lang="en-US" sz="4500" noProof="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nông</a:t>
            </a:r>
            <a:r>
              <a:rPr lang="en-US" sz="4500" noProof="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choèn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90AEC8-4D39-4EE9-9D8E-C0DA5F082A94}"/>
              </a:ext>
            </a:extLst>
          </p:cNvPr>
          <p:cNvSpPr txBox="1"/>
          <p:nvPr/>
        </p:nvSpPr>
        <p:spPr>
          <a:xfrm>
            <a:off x="3791667" y="5830585"/>
            <a:ext cx="4323633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mặc</a:t>
            </a:r>
            <a:r>
              <a:rPr lang="en-US" sz="4500" noProof="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lòe</a:t>
            </a:r>
            <a:r>
              <a:rPr lang="en-US" sz="4500" noProof="0" dirty="0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 </a:t>
            </a:r>
            <a:r>
              <a:rPr lang="en-US" sz="4500" noProof="0" dirty="0" err="1">
                <a:solidFill>
                  <a:srgbClr val="2F2B20"/>
                </a:solidFill>
                <a:latin typeface="HP-211" panose="020B0803050302020204" pitchFamily="34" charset="0"/>
                <a:cs typeface="Times New Roman" pitchFamily="18" charset="0"/>
              </a:rPr>
              <a:t>loẹt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HP-211" panose="020B0803050302020204" pitchFamily="34" charset="0"/>
              <a:cs typeface="Times New Roman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0A1608A-6AF6-4622-A8D5-D07F647BD5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21194" r="65501" b="23195"/>
          <a:stretch/>
        </p:blipFill>
        <p:spPr>
          <a:xfrm>
            <a:off x="1651001" y="512517"/>
            <a:ext cx="2889640" cy="253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B9F4F7-C00F-4305-AD38-5CBDD7720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7" t="25754" r="32054" b="29686"/>
          <a:stretch/>
        </p:blipFill>
        <p:spPr>
          <a:xfrm>
            <a:off x="7333470" y="512518"/>
            <a:ext cx="3817130" cy="2283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4D3C1-52C0-413C-8155-334E7F4F2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9" t="18007" r="10484" b="26382"/>
          <a:stretch/>
        </p:blipFill>
        <p:spPr>
          <a:xfrm>
            <a:off x="4443830" y="3429000"/>
            <a:ext cx="2889640" cy="25354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C077D6-1E35-467A-BFC3-D3A9838DFEEF}"/>
              </a:ext>
            </a:extLst>
          </p:cNvPr>
          <p:cNvCxnSpPr>
            <a:cxnSpLocks/>
          </p:cNvCxnSpPr>
          <p:nvPr/>
        </p:nvCxnSpPr>
        <p:spPr>
          <a:xfrm>
            <a:off x="2410461" y="3582024"/>
            <a:ext cx="13370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FC373D-42F2-4E61-AF67-8ED551FF672C}"/>
              </a:ext>
            </a:extLst>
          </p:cNvPr>
          <p:cNvCxnSpPr>
            <a:cxnSpLocks/>
          </p:cNvCxnSpPr>
          <p:nvPr/>
        </p:nvCxnSpPr>
        <p:spPr>
          <a:xfrm>
            <a:off x="9499511" y="3608047"/>
            <a:ext cx="17348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CF6135-21B4-4826-B3C8-657A6BFB6A33}"/>
              </a:ext>
            </a:extLst>
          </p:cNvPr>
          <p:cNvCxnSpPr>
            <a:cxnSpLocks/>
          </p:cNvCxnSpPr>
          <p:nvPr/>
        </p:nvCxnSpPr>
        <p:spPr>
          <a:xfrm>
            <a:off x="6701003" y="6584793"/>
            <a:ext cx="10086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AF7CD8-80FF-4172-BC8D-03F560BA89BE}"/>
              </a:ext>
            </a:extLst>
          </p:cNvPr>
          <p:cNvCxnSpPr>
            <a:cxnSpLocks/>
          </p:cNvCxnSpPr>
          <p:nvPr/>
        </p:nvCxnSpPr>
        <p:spPr>
          <a:xfrm>
            <a:off x="6701003" y="6660547"/>
            <a:ext cx="10086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32FE5F-2E2F-477F-A19B-C62DE9E4B538}"/>
              </a:ext>
            </a:extLst>
          </p:cNvPr>
          <p:cNvCxnSpPr>
            <a:cxnSpLocks/>
          </p:cNvCxnSpPr>
          <p:nvPr/>
        </p:nvCxnSpPr>
        <p:spPr>
          <a:xfrm>
            <a:off x="3939041" y="3635586"/>
            <a:ext cx="1204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56443D-2E32-4B83-B999-1A713323EE6F}"/>
              </a:ext>
            </a:extLst>
          </p:cNvPr>
          <p:cNvCxnSpPr>
            <a:cxnSpLocks/>
          </p:cNvCxnSpPr>
          <p:nvPr/>
        </p:nvCxnSpPr>
        <p:spPr>
          <a:xfrm>
            <a:off x="3939041" y="3709091"/>
            <a:ext cx="1204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0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FD0E76-DD7A-4309-B363-C21ECB12DA17}"/>
              </a:ext>
            </a:extLst>
          </p:cNvPr>
          <p:cNvSpPr/>
          <p:nvPr/>
        </p:nvSpPr>
        <p:spPr>
          <a:xfrm>
            <a:off x="165100" y="625397"/>
            <a:ext cx="11861800" cy="604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0BCFB1-8195-4309-8AA3-433F6FF1E095}"/>
              </a:ext>
            </a:extLst>
          </p:cNvPr>
          <p:cNvSpPr txBox="1"/>
          <p:nvPr/>
        </p:nvSpPr>
        <p:spPr>
          <a:xfrm>
            <a:off x="909968" y="905208"/>
            <a:ext cx="3396988" cy="63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dirty="0">
                <a:solidFill>
                  <a:srgbClr val="FF0000"/>
                </a:solidFill>
                <a:latin typeface="HP-211" panose="020B0803050302020204" pitchFamily="34" charset="0"/>
              </a:rPr>
              <a:t>3. </a:t>
            </a:r>
            <a:r>
              <a:rPr lang="vi-VN" sz="3500" dirty="0" err="1">
                <a:latin typeface="HP-211" panose="020B0803050302020204" pitchFamily="34" charset="0"/>
              </a:rPr>
              <a:t>Ghép</a:t>
            </a:r>
            <a:r>
              <a:rPr lang="vi-VN" sz="3500" dirty="0">
                <a:latin typeface="HP-211" panose="020B0803050302020204" pitchFamily="34" charset="0"/>
              </a:rPr>
              <a:t> </a:t>
            </a:r>
            <a:r>
              <a:rPr lang="vi-VN" sz="3500" dirty="0" err="1">
                <a:latin typeface="HP-211" panose="020B0803050302020204" pitchFamily="34" charset="0"/>
              </a:rPr>
              <a:t>đúng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26F11A-81E8-4532-9E86-B182798BC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3" y="1745319"/>
            <a:ext cx="4038802" cy="1102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22C9BE-8F67-4B06-8755-499350AE3246}"/>
              </a:ext>
            </a:extLst>
          </p:cNvPr>
          <p:cNvSpPr txBox="1"/>
          <p:nvPr/>
        </p:nvSpPr>
        <p:spPr>
          <a:xfrm>
            <a:off x="1273131" y="1950227"/>
            <a:ext cx="3226845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a)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Màu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sơn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744CE8-8B5E-40A9-84B4-26B9E9E07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4" y="3269320"/>
            <a:ext cx="4038802" cy="11023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29CE1D-BEBF-476C-8A63-AC4F3B34DA5C}"/>
              </a:ext>
            </a:extLst>
          </p:cNvPr>
          <p:cNvSpPr txBox="1"/>
          <p:nvPr/>
        </p:nvSpPr>
        <p:spPr>
          <a:xfrm>
            <a:off x="1146754" y="3507681"/>
            <a:ext cx="3480120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>
                <a:latin typeface="HP-211" panose="020B0803050302020204" pitchFamily="34" charset="0"/>
                <a:cs typeface="Times New Roman" panose="02020603050405020304" pitchFamily="18" charset="0"/>
              </a:rPr>
              <a:t>b) Thanh </a:t>
            </a:r>
            <a:r>
              <a:rPr lang="en-US" sz="4500" dirty="0" err="1">
                <a:latin typeface="HP-211" panose="020B0803050302020204" pitchFamily="34" charset="0"/>
                <a:cs typeface="Times New Roman" panose="02020603050405020304" pitchFamily="18" charset="0"/>
              </a:rPr>
              <a:t>sắt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C31A74-EE28-4501-8428-F2D166BA6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4" y="4793321"/>
            <a:ext cx="4038802" cy="11023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6B49F9-7B9E-418D-8D4F-72CDC653A11E}"/>
              </a:ext>
            </a:extLst>
          </p:cNvPr>
          <p:cNvSpPr txBox="1"/>
          <p:nvPr/>
        </p:nvSpPr>
        <p:spPr>
          <a:xfrm>
            <a:off x="1302868" y="4998229"/>
            <a:ext cx="2930289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trời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AFEF2F-26F0-45EA-8473-BE8FE7C7B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47" y="1745319"/>
            <a:ext cx="4038802" cy="1102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F94D5C-56D0-4458-A168-F30F0DA97FAB}"/>
              </a:ext>
            </a:extLst>
          </p:cNvPr>
          <p:cNvSpPr txBox="1"/>
          <p:nvPr/>
        </p:nvSpPr>
        <p:spPr>
          <a:xfrm>
            <a:off x="7825840" y="1950227"/>
            <a:ext cx="2854949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>
                <a:latin typeface="HP-211" panose="020B08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4500">
                <a:latin typeface="HP-211" panose="020B0803050302020204" pitchFamily="34" charset="0"/>
                <a:cs typeface="Times New Roman" panose="02020603050405020304" pitchFamily="18" charset="0"/>
              </a:rPr>
              <a:t>) </a:t>
            </a:r>
            <a:r>
              <a:rPr lang="en-US" sz="4500" dirty="0" err="1">
                <a:latin typeface="HP-211" panose="020B0803050302020204" pitchFamily="34" charset="0"/>
                <a:cs typeface="Times New Roman" panose="02020603050405020304" pitchFamily="18" charset="0"/>
              </a:rPr>
              <a:t>hoen</a:t>
            </a:r>
            <a:r>
              <a:rPr lang="en-US" sz="4500" dirty="0"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HP-211" panose="020B0803050302020204" pitchFamily="34" charset="0"/>
                <a:cs typeface="Times New Roman" panose="02020603050405020304" pitchFamily="18" charset="0"/>
              </a:rPr>
              <a:t>gỉ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AF7583-A854-4C1E-BD8C-EBFC39190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67" y="3269320"/>
            <a:ext cx="4552836" cy="11023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C15C748-0DFD-40B6-AB39-31FD50A3078F}"/>
              </a:ext>
            </a:extLst>
          </p:cNvPr>
          <p:cNvSpPr txBox="1"/>
          <p:nvPr/>
        </p:nvSpPr>
        <p:spPr>
          <a:xfrm>
            <a:off x="7729192" y="3474228"/>
            <a:ext cx="3808735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>
                <a:latin typeface="HP-211" panose="020B0803050302020204" pitchFamily="34" charset="0"/>
                <a:cs typeface="Times New Roman" panose="02020603050405020304" pitchFamily="18" charset="0"/>
              </a:rPr>
              <a:t>2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) </a:t>
            </a:r>
            <a:r>
              <a:rPr lang="en-US" sz="4500" dirty="0" err="1">
                <a:latin typeface="HP-211" panose="020B0803050302020204" pitchFamily="34" charset="0"/>
                <a:cs typeface="Times New Roman" panose="02020603050405020304" pitchFamily="18" charset="0"/>
              </a:rPr>
              <a:t>x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ám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ngoét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A241489-E730-4650-8B47-85B4049B6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67" y="4793676"/>
            <a:ext cx="4038802" cy="11023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35606D0-DC70-4C12-990A-F1D661E53527}"/>
              </a:ext>
            </a:extLst>
          </p:cNvPr>
          <p:cNvSpPr txBox="1"/>
          <p:nvPr/>
        </p:nvSpPr>
        <p:spPr>
          <a:xfrm>
            <a:off x="7762645" y="4998584"/>
            <a:ext cx="3348674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3)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đỏ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choét</a:t>
            </a:r>
            <a:endParaRPr lang="en-US" sz="4500" dirty="0">
              <a:solidFill>
                <a:schemeClr val="tx1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BC4146-CE1E-4E35-A91A-EBB730C77006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868786" y="2428587"/>
            <a:ext cx="2487881" cy="2916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E16A93-E812-495E-A278-BF037D566F7A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 flipV="1">
            <a:off x="4868786" y="2296476"/>
            <a:ext cx="2417261" cy="1524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1A3BF7-88FE-4A2E-9997-ED03CF595520}"/>
              </a:ext>
            </a:extLst>
          </p:cNvPr>
          <p:cNvCxnSpPr>
            <a:cxnSpLocks/>
            <a:stCxn id="20" idx="3"/>
            <a:endCxn id="24" idx="1"/>
          </p:cNvCxnSpPr>
          <p:nvPr/>
        </p:nvCxnSpPr>
        <p:spPr>
          <a:xfrm flipV="1">
            <a:off x="4868786" y="3820477"/>
            <a:ext cx="2487881" cy="1524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9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19" grpId="0"/>
      <p:bldP spid="21" grpId="0"/>
      <p:bldP spid="23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6D4D44F-D39F-42B1-8143-D251CF3F0A0C}"/>
              </a:ext>
            </a:extLst>
          </p:cNvPr>
          <p:cNvSpPr txBox="1"/>
          <p:nvPr/>
        </p:nvSpPr>
        <p:spPr>
          <a:xfrm>
            <a:off x="-78058" y="1108268"/>
            <a:ext cx="122700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Tìm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tiếng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ngoài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bài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có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7500" b="0" i="0" u="none" strike="noStrike" kern="1200" cap="none" spc="30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vần</a:t>
            </a:r>
            <a:r>
              <a:rPr kumimoji="0" lang="en-US" altLang="zh-CN" sz="7500" b="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LT Aparo" panose="00000500000000000000" pitchFamily="2" charset="0"/>
                <a:ea typeface="微软雅黑 Light" panose="020B0502040204020203" pitchFamily="34" charset="-122"/>
              </a:rPr>
              <a:t>:</a:t>
            </a:r>
            <a:endParaRPr kumimoji="0" lang="zh-CN" altLang="en-US" sz="7500" b="0" i="0" u="none" strike="noStrike" kern="1200" cap="none" spc="30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LT Aparo" panose="00000500000000000000" pitchFamily="2" charset="0"/>
              <a:ea typeface="微软雅黑 Light" panose="020B0502040204020203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93547D-7FFF-4238-B16B-BBCF4CFDD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44" y="2955901"/>
            <a:ext cx="3727149" cy="22642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6357C6-1BBE-4217-BDBF-6E7CDCCA7BE7}"/>
              </a:ext>
            </a:extLst>
          </p:cNvPr>
          <p:cNvSpPr txBox="1"/>
          <p:nvPr/>
        </p:nvSpPr>
        <p:spPr>
          <a:xfrm>
            <a:off x="2339867" y="3306337"/>
            <a:ext cx="2358018" cy="1461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500" dirty="0" err="1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oen</a:t>
            </a:r>
            <a:endParaRPr lang="en-US" sz="9500" dirty="0">
              <a:solidFill>
                <a:srgbClr val="FF0000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8A52B3-9331-4547-A941-17C326BCB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09" y="2955901"/>
            <a:ext cx="3727149" cy="2264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DEE748-8209-445D-B912-06CACF195344}"/>
              </a:ext>
            </a:extLst>
          </p:cNvPr>
          <p:cNvSpPr txBox="1"/>
          <p:nvPr/>
        </p:nvSpPr>
        <p:spPr>
          <a:xfrm>
            <a:off x="7542694" y="3306337"/>
            <a:ext cx="2032608" cy="14619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50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oet</a:t>
            </a:r>
            <a:endParaRPr lang="en-US" sz="9500" dirty="0">
              <a:solidFill>
                <a:srgbClr val="FF0000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73292" y="3093792"/>
            <a:ext cx="666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TẬP VIẾT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8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FD0E76-DD7A-4309-B363-C21ECB12DA17}"/>
              </a:ext>
            </a:extLst>
          </p:cNvPr>
          <p:cNvSpPr/>
          <p:nvPr/>
        </p:nvSpPr>
        <p:spPr>
          <a:xfrm>
            <a:off x="165100" y="625397"/>
            <a:ext cx="11861800" cy="6045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0BCFB1-8195-4309-8AA3-433F6FF1E095}"/>
              </a:ext>
            </a:extLst>
          </p:cNvPr>
          <p:cNvSpPr txBox="1"/>
          <p:nvPr/>
        </p:nvSpPr>
        <p:spPr>
          <a:xfrm>
            <a:off x="4397506" y="1347606"/>
            <a:ext cx="3396988" cy="63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-211" panose="020B0803050302020204" pitchFamily="34" charset="0"/>
              </a:rPr>
              <a:t>TẬP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1947AB-F211-4657-AE13-D92D78697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73292" y="3093792"/>
            <a:ext cx="666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THƯ GIÃN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96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1833" y="4485503"/>
            <a:ext cx="6472556" cy="23724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Giại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HLT Aparo" panose="00000500000000000000" pitchFamily="2" charset="0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HLT Apa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Baby Shark Dance  babyshark Most Viewed Video  Animal Songs 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241CC4D-3827-434E-B3D3-2879649C1F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96" end="31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73292" y="3093792"/>
            <a:ext cx="666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TẬP ĐỌC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9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263" y="-588927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433" y="118683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1E335994-CAFD-4C88-A1F9-3B656CF88E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4093499" y="1291494"/>
            <a:ext cx="4625607" cy="55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4961927" y="1753687"/>
            <a:ext cx="2568070" cy="3106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C3610-019D-44ED-BB87-0FCBC14A47E7}"/>
              </a:ext>
            </a:extLst>
          </p:cNvPr>
          <p:cNvSpPr txBox="1"/>
          <p:nvPr/>
        </p:nvSpPr>
        <p:spPr>
          <a:xfrm>
            <a:off x="210748" y="630615"/>
            <a:ext cx="62357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Môi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đỏ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choen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choét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Mũi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–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quả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cà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chua</a:t>
            </a:r>
            <a:endParaRPr kumimoji="0" lang="en-US" altLang="zh-CN" sz="4000" b="0" i="0" u="none" strike="noStrike" kern="1200" cap="none" spc="300" normalizeH="0" baseline="0" noProof="0" dirty="0">
              <a:ln>
                <a:noFill/>
              </a:ln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Áo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quần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lòe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loẹt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Đóng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vai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vui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đùa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035ED-4482-4B32-BE24-A17190B9696E}"/>
              </a:ext>
            </a:extLst>
          </p:cNvPr>
          <p:cNvSpPr txBox="1"/>
          <p:nvPr/>
        </p:nvSpPr>
        <p:spPr>
          <a:xfrm>
            <a:off x="210748" y="4103161"/>
            <a:ext cx="7119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Mỗi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lần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nhìn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bé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Chú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nhoẻn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miệng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cười</a:t>
            </a:r>
            <a:endParaRPr kumimoji="0" lang="en-US" altLang="zh-CN" sz="4000" b="0" i="0" u="none" strike="noStrike" kern="1200" cap="none" spc="300" normalizeH="0" baseline="0" noProof="0" dirty="0">
              <a:ln>
                <a:noFill/>
              </a:ln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Nụ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cười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thân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thiện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Sáng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bừng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trên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môi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FF43B-7EC8-45D5-BB85-1F1A6CF2CA4B}"/>
              </a:ext>
            </a:extLst>
          </p:cNvPr>
          <p:cNvSpPr txBox="1"/>
          <p:nvPr/>
        </p:nvSpPr>
        <p:spPr>
          <a:xfrm>
            <a:off x="7214834" y="2212687"/>
            <a:ext cx="5153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Bé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đi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xem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xiếc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Biết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bao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trò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vui</a:t>
            </a:r>
            <a:endParaRPr kumimoji="0" lang="en-US" altLang="zh-CN" sz="4000" b="0" i="0" u="none" strike="noStrike" kern="1200" cap="none" spc="300" normalizeH="0" baseline="0" noProof="0" dirty="0">
              <a:ln>
                <a:noFill/>
              </a:ln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Về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nhà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chỉ</a:t>
            </a:r>
            <a:r>
              <a:rPr lang="en-US" altLang="zh-CN" sz="4000" spc="300" dirty="0"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latin typeface="HP-211" panose="020B0803050302020204" pitchFamily="34" charset="0"/>
                <a:ea typeface="微软雅黑 Light" panose="020B0502040204020203" pitchFamily="34" charset="-122"/>
              </a:rPr>
              <a:t>nhớ</a:t>
            </a:r>
            <a:endParaRPr lang="en-US" altLang="zh-CN" sz="4000" spc="300" dirty="0">
              <a:latin typeface="HP-211" panose="020B0803050302020204" pitchFamily="34" charset="0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Chú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làm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hề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4000" b="0" i="0" u="none" strike="noStrike" kern="1200" cap="none" spc="300" normalizeH="0" baseline="0" noProof="0" dirty="0" err="1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thôi</a:t>
            </a:r>
            <a:r>
              <a:rPr kumimoji="0" lang="en-US" altLang="zh-CN" sz="4000" b="0" i="0" u="none" strike="noStrike" kern="1200" cap="none" spc="300" normalizeH="0" baseline="0" noProof="0" dirty="0">
                <a:ln>
                  <a:noFill/>
                </a:ln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55039-A7AD-444D-A8C0-1B07D44136F7}"/>
              </a:ext>
            </a:extLst>
          </p:cNvPr>
          <p:cNvSpPr txBox="1"/>
          <p:nvPr/>
        </p:nvSpPr>
        <p:spPr>
          <a:xfrm>
            <a:off x="2047168" y="0"/>
            <a:ext cx="256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pc="300" err="1">
                <a:solidFill>
                  <a:srgbClr val="FF0000"/>
                </a:solidFill>
                <a:latin typeface="HP-211" panose="020B0803050302020204" pitchFamily="34" charset="0"/>
                <a:ea typeface="微软雅黑 Light" panose="020B0502040204020203" pitchFamily="34" charset="-122"/>
              </a:rPr>
              <a:t>Chú</a:t>
            </a:r>
            <a:r>
              <a:rPr lang="en-US" altLang="zh-CN" sz="4000" spc="300" dirty="0">
                <a:solidFill>
                  <a:srgbClr val="FF0000"/>
                </a:solidFill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300" dirty="0" err="1">
                <a:solidFill>
                  <a:srgbClr val="FF0000"/>
                </a:solidFill>
                <a:latin typeface="HP-211" panose="020B0803050302020204" pitchFamily="34" charset="0"/>
                <a:ea typeface="微软雅黑 Light" panose="020B0502040204020203" pitchFamily="34" charset="-122"/>
              </a:rPr>
              <a:t>hề</a:t>
            </a:r>
            <a:endParaRPr kumimoji="0" lang="en-US" altLang="zh-CN" sz="40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783F3C-7F03-47EE-A34B-59DACBD3E246}"/>
              </a:ext>
            </a:extLst>
          </p:cNvPr>
          <p:cNvCxnSpPr>
            <a:cxnSpLocks/>
          </p:cNvCxnSpPr>
          <p:nvPr/>
        </p:nvCxnSpPr>
        <p:spPr>
          <a:xfrm>
            <a:off x="2498839" y="1288379"/>
            <a:ext cx="3573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AAEF8A-5620-4416-8F95-73B184E468C3}"/>
              </a:ext>
            </a:extLst>
          </p:cNvPr>
          <p:cNvCxnSpPr>
            <a:cxnSpLocks/>
          </p:cNvCxnSpPr>
          <p:nvPr/>
        </p:nvCxnSpPr>
        <p:spPr>
          <a:xfrm>
            <a:off x="1889808" y="1917831"/>
            <a:ext cx="3676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5842EF-A79C-4BB5-A64B-CA92044CEC35}"/>
              </a:ext>
            </a:extLst>
          </p:cNvPr>
          <p:cNvCxnSpPr>
            <a:cxnSpLocks/>
          </p:cNvCxnSpPr>
          <p:nvPr/>
        </p:nvCxnSpPr>
        <p:spPr>
          <a:xfrm>
            <a:off x="1661208" y="5401259"/>
            <a:ext cx="5185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D92383-3103-4E2B-8228-EEED8AFF787E}"/>
              </a:ext>
            </a:extLst>
          </p:cNvPr>
          <p:cNvCxnSpPr>
            <a:cxnSpLocks/>
          </p:cNvCxnSpPr>
          <p:nvPr/>
        </p:nvCxnSpPr>
        <p:spPr>
          <a:xfrm>
            <a:off x="344037" y="6657706"/>
            <a:ext cx="29325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8D6035-28B4-4A75-A66F-349195529EF3}"/>
              </a:ext>
            </a:extLst>
          </p:cNvPr>
          <p:cNvCxnSpPr>
            <a:cxnSpLocks/>
          </p:cNvCxnSpPr>
          <p:nvPr/>
        </p:nvCxnSpPr>
        <p:spPr>
          <a:xfrm>
            <a:off x="2738895" y="6026334"/>
            <a:ext cx="29325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ACD9FE-9CF3-4A18-9194-2A180AFEBBE3}"/>
              </a:ext>
            </a:extLst>
          </p:cNvPr>
          <p:cNvCxnSpPr>
            <a:cxnSpLocks/>
          </p:cNvCxnSpPr>
          <p:nvPr/>
        </p:nvCxnSpPr>
        <p:spPr>
          <a:xfrm>
            <a:off x="8943752" y="2891248"/>
            <a:ext cx="2453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24415" y="2297425"/>
            <a:ext cx="6664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TÌM HIỂU BÀI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07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4263" y="-588927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433" y="118683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151165-C17C-4B3F-A01F-5343AEED44BE}"/>
              </a:ext>
            </a:extLst>
          </p:cNvPr>
          <p:cNvSpPr txBox="1"/>
          <p:nvPr/>
        </p:nvSpPr>
        <p:spPr>
          <a:xfrm>
            <a:off x="783301" y="1393893"/>
            <a:ext cx="908055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rgbClr val="FF0000"/>
                </a:solidFill>
                <a:latin typeface="HP-211" panose="020B0803050302020204" pitchFamily="34" charset="0"/>
              </a:rPr>
              <a:t>?. </a:t>
            </a:r>
            <a:r>
              <a:rPr lang="vi-VN" sz="4000" dirty="0" err="1">
                <a:latin typeface="HP-211" panose="020B0803050302020204" pitchFamily="34" charset="0"/>
              </a:rPr>
              <a:t>Nói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tiếp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những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từ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ngữ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tả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chú</a:t>
            </a:r>
            <a:r>
              <a:rPr lang="vi-VN" sz="4000" dirty="0">
                <a:latin typeface="HP-211" panose="020B0803050302020204" pitchFamily="34" charset="0"/>
              </a:rPr>
              <a:t> </a:t>
            </a:r>
            <a:r>
              <a:rPr lang="vi-VN" sz="4000" dirty="0" err="1">
                <a:latin typeface="HP-211" panose="020B0803050302020204" pitchFamily="34" charset="0"/>
              </a:rPr>
              <a:t>hề</a:t>
            </a:r>
            <a:r>
              <a:rPr lang="vi-VN" sz="4000" dirty="0">
                <a:latin typeface="HP-211" panose="020B08030503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-211" panose="020B08030503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0498F6-0CF5-4469-AE73-A122646414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92" y="2389134"/>
            <a:ext cx="4038802" cy="1102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38D39F-5EEE-4EB6-A99F-F34A79D9B12B}"/>
              </a:ext>
            </a:extLst>
          </p:cNvPr>
          <p:cNvSpPr txBox="1"/>
          <p:nvPr/>
        </p:nvSpPr>
        <p:spPr>
          <a:xfrm>
            <a:off x="1846370" y="2594042"/>
            <a:ext cx="1537280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Môi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E69EF-5E6F-4A57-9970-7DE339400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78" y="2877843"/>
            <a:ext cx="4038802" cy="11023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B8E8DA-5928-451B-B87F-D96C37F559FE}"/>
              </a:ext>
            </a:extLst>
          </p:cNvPr>
          <p:cNvSpPr txBox="1"/>
          <p:nvPr/>
        </p:nvSpPr>
        <p:spPr>
          <a:xfrm>
            <a:off x="6980756" y="3082751"/>
            <a:ext cx="1537280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Mũi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295D0C-BAE2-42F1-90D4-D859A65595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85" y="4434150"/>
            <a:ext cx="4038802" cy="11023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BB93B6-B80D-46D6-8518-57BB7657E905}"/>
              </a:ext>
            </a:extLst>
          </p:cNvPr>
          <p:cNvSpPr txBox="1"/>
          <p:nvPr/>
        </p:nvSpPr>
        <p:spPr>
          <a:xfrm>
            <a:off x="2477363" y="4639058"/>
            <a:ext cx="3005631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Áo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quần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C16E34-6572-4F10-B874-CD8F2FE63F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12" y="5218647"/>
            <a:ext cx="4038802" cy="11023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3AA016-464F-48A3-8DC2-AF71070E39E5}"/>
              </a:ext>
            </a:extLst>
          </p:cNvPr>
          <p:cNvSpPr txBox="1"/>
          <p:nvPr/>
        </p:nvSpPr>
        <p:spPr>
          <a:xfrm>
            <a:off x="7435090" y="5423555"/>
            <a:ext cx="2741135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Nụ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cười</a:t>
            </a:r>
            <a:r>
              <a:rPr lang="en-US" sz="4500" dirty="0">
                <a:solidFill>
                  <a:schemeClr val="tx1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7138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5" grpId="0" animBg="1"/>
      <p:bldP spid="17" grpId="0"/>
      <p:bldP spid="20" grpId="0"/>
      <p:bldP spid="22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28894"/>
          <a:stretch>
            <a:fillRect/>
          </a:stretch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043" y="-38827"/>
            <a:ext cx="7968417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87941" y="2803585"/>
            <a:ext cx="6933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300" normalizeH="0" baseline="0" noProof="0" dirty="0" err="1">
                <a:ln>
                  <a:noFill/>
                </a:ln>
                <a:solidFill>
                  <a:srgbClr val="FF8119"/>
                </a:solidFill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Tạm</a:t>
            </a:r>
            <a:r>
              <a:rPr kumimoji="0" lang="en-US" altLang="zh-CN" sz="9600" b="1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 </a:t>
            </a:r>
            <a:r>
              <a:rPr kumimoji="0" lang="en-US" altLang="zh-CN" sz="9600" b="1" i="0" u="none" strike="noStrike" kern="1200" cap="none" spc="300" normalizeH="0" baseline="0" noProof="0" dirty="0" err="1">
                <a:ln>
                  <a:noFill/>
                </a:ln>
                <a:solidFill>
                  <a:srgbClr val="FF8119"/>
                </a:solidFill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biệt</a:t>
            </a:r>
            <a:endParaRPr kumimoji="0" lang="zh-CN" altLang="en-US" sz="9600" b="1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5349" y="5710809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9" y="1621518"/>
            <a:ext cx="5834532" cy="54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7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2"/>
            <a:ext cx="1405191" cy="1215897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61" y="487722"/>
            <a:ext cx="2001785" cy="2479018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64" y="487721"/>
            <a:ext cx="1987438" cy="2461253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44" y="3143353"/>
            <a:ext cx="1987438" cy="2547639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7240762" y="588537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8181287" y="588537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9121812" y="588537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11" panose="020B0803050302020204" pitchFamily="34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6063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502" y="1502985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vần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uân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22786" y="3508356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xuân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tuần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...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4950" y="1555611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vần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uât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3572887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thuật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luật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xuất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-211" panose="020B0803050302020204" pitchFamily="34" charset="0"/>
              </a:rPr>
              <a:t>...</a:t>
            </a: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3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81" y="-381000"/>
            <a:ext cx="13154890" cy="753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022" y="332508"/>
            <a:ext cx="1847335" cy="184733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046C8C-0844-4C6F-B3DE-43F0167FA28A}"/>
              </a:ext>
            </a:extLst>
          </p:cNvPr>
          <p:cNvSpPr txBox="1"/>
          <p:nvPr/>
        </p:nvSpPr>
        <p:spPr>
          <a:xfrm>
            <a:off x="343478" y="648285"/>
            <a:ext cx="115050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Vườn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thú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	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Lớp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Xuân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đi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thăm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vườn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thú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Về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kể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bà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: “Con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hổ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ăn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tham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lắm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ngoạm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cả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thịt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bò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Con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voi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thì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lấy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đuôi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quất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lưng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Chắc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mỏi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lưng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bà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nhỉ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?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Lũ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chích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chòe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nhảy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thoăn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thoắt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Con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vẹt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có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cái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mỏ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khoằm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Còn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con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công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trắng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toàn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trắng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toát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.”.</a:t>
            </a:r>
          </a:p>
        </p:txBody>
      </p:sp>
    </p:spTree>
    <p:extLst>
      <p:ext uri="{BB962C8B-B14F-4D97-AF65-F5344CB8AC3E}">
        <p14:creationId xmlns:p14="http://schemas.microsoft.com/office/powerpoint/2010/main" val="2460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52" y="-34092"/>
            <a:ext cx="12579409" cy="798859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0715"/>
            <a:ext cx="12069942" cy="5275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7286" y="2931777"/>
            <a:ext cx="10401385" cy="132343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AE05"/>
                </a:solidFill>
                <a:effectLst/>
                <a:uLnTx/>
                <a:uFillTx/>
                <a:latin typeface="HP-211" panose="020B0803050302020204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AE05"/>
                </a:solidFill>
                <a:effectLst/>
                <a:uLnTx/>
                <a:uFillTx/>
                <a:latin typeface="HP-211" panose="020B0803050302020204" pitchFamily="34" charset="0"/>
              </a:rPr>
              <a:t> 124: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AE05"/>
                </a:solidFill>
                <a:effectLst/>
                <a:uLnTx/>
                <a:uFillTx/>
                <a:latin typeface="HP-211" panose="020B0803050302020204" pitchFamily="34" charset="0"/>
              </a:rPr>
              <a:t>oen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AE05"/>
                </a:solidFill>
                <a:effectLst/>
                <a:uLnTx/>
                <a:uFillTx/>
                <a:latin typeface="HP-211" panose="020B0803050302020204" pitchFamily="34" charset="0"/>
              </a:rPr>
              <a:t> -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AE05"/>
                </a:solidFill>
                <a:effectLst/>
                <a:uLnTx/>
                <a:uFillTx/>
                <a:latin typeface="HP-211" panose="020B0803050302020204" pitchFamily="34" charset="0"/>
              </a:rPr>
              <a:t>oet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AE05"/>
              </a:solidFill>
              <a:effectLst/>
              <a:uLnTx/>
              <a:uFillTx/>
              <a:latin typeface="HP-211" panose="020B0803050302020204" pitchFamily="34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8935" y="-395677"/>
            <a:ext cx="3974937" cy="2651990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57" y="690474"/>
            <a:ext cx="1322947" cy="1420491"/>
          </a:xfrm>
          <a:prstGeom prst="rect">
            <a:avLst/>
          </a:prstGeom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52" y="260850"/>
            <a:ext cx="4102964" cy="2743438"/>
          </a:xfrm>
          <a:prstGeom prst="rect">
            <a:avLst/>
          </a:prstGeom>
        </p:spPr>
      </p:pic>
      <p:pic>
        <p:nvPicPr>
          <p:cNvPr id="11" name="PA_图片 4">
            <a:extLst>
              <a:ext uri="{FF2B5EF4-FFF2-40B4-BE49-F238E27FC236}">
                <a16:creationId xmlns:a16="http://schemas.microsoft.com/office/drawing/2014/main" id="{CA313446-4186-40AA-8B29-480141AF99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 rot="11857320">
            <a:off x="5481600" y="4119497"/>
            <a:ext cx="882495" cy="1583183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A9A22A9E-97DA-4ADC-ADD7-4655971980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62086" y="1747606"/>
            <a:ext cx="1389944" cy="1185694"/>
          </a:xfrm>
          <a:prstGeom prst="rect">
            <a:avLst/>
          </a:prstGeom>
        </p:spPr>
      </p:pic>
      <p:pic>
        <p:nvPicPr>
          <p:cNvPr id="13" name="PA_图片 8">
            <a:extLst>
              <a:ext uri="{FF2B5EF4-FFF2-40B4-BE49-F238E27FC236}">
                <a16:creationId xmlns:a16="http://schemas.microsoft.com/office/drawing/2014/main" id="{9DDD65F6-D06C-40C6-B11F-BB4F6B5C39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687577" y="2447698"/>
            <a:ext cx="698425" cy="635244"/>
          </a:xfrm>
          <a:prstGeom prst="rect">
            <a:avLst/>
          </a:prstGeom>
        </p:spPr>
      </p:pic>
      <p:pic>
        <p:nvPicPr>
          <p:cNvPr id="14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12872">
            <a:off x="10444036" y="3205583"/>
            <a:ext cx="1152303" cy="3090824"/>
          </a:xfrm>
          <a:prstGeom prst="rect">
            <a:avLst/>
          </a:prstGeom>
        </p:spPr>
      </p:pic>
      <p:pic>
        <p:nvPicPr>
          <p:cNvPr id="15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34239" y="5418168"/>
            <a:ext cx="823841" cy="1316136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2471" y="6087042"/>
            <a:ext cx="763117" cy="784999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423112">
            <a:off x="11308440" y="3489235"/>
            <a:ext cx="956583" cy="2580819"/>
          </a:xfrm>
          <a:prstGeom prst="rect">
            <a:avLst/>
          </a:prstGeom>
        </p:spPr>
      </p:pic>
      <p:pic>
        <p:nvPicPr>
          <p:cNvPr id="18" name="图片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92644" y="2875215"/>
            <a:ext cx="576822" cy="3441844"/>
          </a:xfrm>
          <a:prstGeom prst="rect">
            <a:avLst/>
          </a:prstGeom>
        </p:spPr>
      </p:pic>
      <p:pic>
        <p:nvPicPr>
          <p:cNvPr id="19" name="PA_图片 7">
            <a:extLst>
              <a:ext uri="{FF2B5EF4-FFF2-40B4-BE49-F238E27FC236}">
                <a16:creationId xmlns:a16="http://schemas.microsoft.com/office/drawing/2014/main" id="{6D0BAA3D-431E-4D9D-B705-0E86AF7CCB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802651" y="4312845"/>
            <a:ext cx="825094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8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6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6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6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6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28894"/>
          <a:stretch>
            <a:fillRect/>
          </a:stretch>
        </p:blipFill>
        <p:spPr>
          <a:xfrm>
            <a:off x="0" y="-5509"/>
            <a:ext cx="12194267" cy="6858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265" y="-365668"/>
            <a:ext cx="4724843" cy="3159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598" y="-38827"/>
            <a:ext cx="7625399" cy="527530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73292" y="3093792"/>
            <a:ext cx="666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300" normalizeH="0" baseline="0" noProof="0" dirty="0">
                <a:ln>
                  <a:noFill/>
                </a:ln>
                <a:solidFill>
                  <a:srgbClr val="FF8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微软雅黑 Light" panose="020B0502040204020203" pitchFamily="34" charset="-122"/>
              </a:rPr>
              <a:t>LÀM QUEN</a:t>
            </a:r>
            <a:endParaRPr kumimoji="0" lang="zh-CN" altLang="en-US" sz="8000" b="0" i="0" u="none" strike="noStrike" kern="1200" cap="none" spc="300" normalizeH="0" baseline="0" noProof="0" dirty="0">
              <a:ln>
                <a:noFill/>
              </a:ln>
              <a:solidFill>
                <a:srgbClr val="FF8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-211" panose="020B0803050302020204" pitchFamily="34" charset="0"/>
              <a:ea typeface="微软雅黑 Light" panose="020B0502040204020203" pitchFamily="34" charset="-122"/>
            </a:endParaRPr>
          </a:p>
        </p:txBody>
      </p:sp>
      <p:pic>
        <p:nvPicPr>
          <p:cNvPr id="40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868" y="803678"/>
            <a:ext cx="1117362" cy="487816"/>
          </a:xfrm>
          <a:prstGeom prst="rect">
            <a:avLst/>
          </a:prstGeom>
        </p:spPr>
      </p:pic>
      <p:pic>
        <p:nvPicPr>
          <p:cNvPr id="41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192" y="377675"/>
            <a:ext cx="844235" cy="535224"/>
          </a:xfrm>
          <a:prstGeom prst="rect">
            <a:avLst/>
          </a:prstGeom>
        </p:spPr>
      </p:pic>
      <p:pic>
        <p:nvPicPr>
          <p:cNvPr id="42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694" y="480916"/>
            <a:ext cx="1129744" cy="558800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580" y="1494606"/>
            <a:ext cx="1131464" cy="1512990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45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4896" y="5650197"/>
            <a:ext cx="1938346" cy="1710881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605265" y="5697547"/>
            <a:ext cx="1968394" cy="1737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32" y="1770484"/>
            <a:ext cx="2963067" cy="2963067"/>
          </a:xfrm>
          <a:prstGeom prst="rect">
            <a:avLst/>
          </a:prstGeom>
        </p:spPr>
      </p:pic>
      <p:pic>
        <p:nvPicPr>
          <p:cNvPr id="47" name="Picture 4" descr="White and blue castle, Cinderella Castle, Castle s, building, cartoon png |  PNGEg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8" y="1569556"/>
            <a:ext cx="6045977" cy="55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84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4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56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6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66" tmFilter="0, 0; 0.125,0.2665; 0.25,0.4; 0.375,0.465; 0.5,0.5;  0.625,0.535; 0.75,0.6; 0.875,0.7335; 1,1">
                                              <p:stCondLst>
                                                <p:cond delay="16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3" tmFilter="0, 0; 0.125,0.2665; 0.25,0.4; 0.375,0.465; 0.5,0.5;  0.625,0.535; 0.75,0.6; 0.875,0.7335; 1,1">
                                              <p:stCondLst>
                                                <p:cond delay="331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1" tmFilter="0, 0; 0.125,0.2665; 0.25,0.4; 0.375,0.465; 0.5,0.5;  0.625,0.535; 0.75,0.6; 0.875,0.7335; 1,1">
                                              <p:stCondLst>
                                                <p:cond delay="41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7">
                                              <p:stCondLst>
                                                <p:cond delay="16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41" decel="50000">
                                              <p:stCondLst>
                                                <p:cond delay="16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7">
                                              <p:stCondLst>
                                                <p:cond delay="32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41" decel="50000">
                                              <p:stCondLst>
                                                <p:cond delay="335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7">
                                              <p:stCondLst>
                                                <p:cond delay="41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41" decel="50000">
                                              <p:stCondLst>
                                                <p:cond delay="417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7">
                                              <p:stCondLst>
                                                <p:cond delay="45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41" decel="50000">
                                              <p:stCondLst>
                                                <p:cond delay="45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2448F2-1335-4B59-8D6A-7F66A60F8982}"/>
              </a:ext>
            </a:extLst>
          </p:cNvPr>
          <p:cNvSpPr txBox="1"/>
          <p:nvPr/>
        </p:nvSpPr>
        <p:spPr>
          <a:xfrm>
            <a:off x="7524121" y="420224"/>
            <a:ext cx="369569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nhoẻn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CFB70-CF36-4580-8F13-443195FDEE80}"/>
              </a:ext>
            </a:extLst>
          </p:cNvPr>
          <p:cNvSpPr txBox="1"/>
          <p:nvPr/>
        </p:nvSpPr>
        <p:spPr>
          <a:xfrm>
            <a:off x="271755" y="4251508"/>
            <a:ext cx="649801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>
                <a:solidFill>
                  <a:prstClr val="black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hoẻn</a:t>
            </a:r>
            <a:r>
              <a:rPr kumimoji="0" lang="vi-VN" sz="8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8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cười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A9805-5642-4441-BB1B-2C2239F00B58}"/>
              </a:ext>
            </a:extLst>
          </p:cNvPr>
          <p:cNvSpPr txBox="1"/>
          <p:nvPr/>
        </p:nvSpPr>
        <p:spPr>
          <a:xfrm>
            <a:off x="1606289" y="4247552"/>
            <a:ext cx="298886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rPr>
              <a:t>oen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2F0EF-81B1-47E0-88E9-AF960C8A90BB}"/>
              </a:ext>
            </a:extLst>
          </p:cNvPr>
          <p:cNvSpPr txBox="1"/>
          <p:nvPr/>
        </p:nvSpPr>
        <p:spPr>
          <a:xfrm>
            <a:off x="8849111" y="420225"/>
            <a:ext cx="242848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 err="1">
                <a:solidFill>
                  <a:srgbClr val="FF0000"/>
                </a:solidFill>
                <a:latin typeface="HP-211" panose="020B0803050302020204" pitchFamily="34" charset="0"/>
              </a:rPr>
              <a:t>oen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6E251-9755-4A5C-A098-65853945F90F}"/>
              </a:ext>
            </a:extLst>
          </p:cNvPr>
          <p:cNvGrpSpPr/>
          <p:nvPr/>
        </p:nvGrpSpPr>
        <p:grpSpPr>
          <a:xfrm>
            <a:off x="7371007" y="2111341"/>
            <a:ext cx="4082201" cy="2396876"/>
            <a:chOff x="3810000" y="1424287"/>
            <a:chExt cx="2569722" cy="15079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B49699-D03F-4FC9-958A-55A7300A9EE6}"/>
                </a:ext>
              </a:extLst>
            </p:cNvPr>
            <p:cNvSpPr/>
            <p:nvPr/>
          </p:nvSpPr>
          <p:spPr>
            <a:xfrm>
              <a:off x="3810000" y="1424287"/>
              <a:ext cx="2569722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FF0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oe</a:t>
              </a:r>
              <a:r>
                <a:rPr kumimoji="0" lang="vi-V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n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F610E4-22A2-447B-A2C9-C676608680FB}"/>
                </a:ext>
              </a:extLst>
            </p:cNvPr>
            <p:cNvSpPr/>
            <p:nvPr/>
          </p:nvSpPr>
          <p:spPr>
            <a:xfrm>
              <a:off x="3810000" y="2246432"/>
              <a:ext cx="790662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008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042CD-0FA6-41D6-84FC-FD5B4ED25889}"/>
                </a:ext>
              </a:extLst>
            </p:cNvPr>
            <p:cNvSpPr/>
            <p:nvPr/>
          </p:nvSpPr>
          <p:spPr>
            <a:xfrm>
              <a:off x="5495376" y="2245729"/>
              <a:ext cx="884346" cy="68580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n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0B1DECE-48E1-4F1B-B887-B25BB7CEAE89}"/>
              </a:ext>
            </a:extLst>
          </p:cNvPr>
          <p:cNvSpPr/>
          <p:nvPr/>
        </p:nvSpPr>
        <p:spPr>
          <a:xfrm>
            <a:off x="8635502" y="3419376"/>
            <a:ext cx="1404852" cy="10900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500" dirty="0">
                <a:solidFill>
                  <a:srgbClr val="7030A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e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ED175-FE76-48F1-832C-46F476E2930E}"/>
              </a:ext>
            </a:extLst>
          </p:cNvPr>
          <p:cNvGrpSpPr/>
          <p:nvPr/>
        </p:nvGrpSpPr>
        <p:grpSpPr>
          <a:xfrm>
            <a:off x="7174879" y="2007316"/>
            <a:ext cx="4474456" cy="2890717"/>
            <a:chOff x="3810000" y="1424287"/>
            <a:chExt cx="2084896" cy="16428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9FEE7F-95D2-4313-B384-8A5E35E1668B}"/>
                </a:ext>
              </a:extLst>
            </p:cNvPr>
            <p:cNvSpPr/>
            <p:nvPr/>
          </p:nvSpPr>
          <p:spPr>
            <a:xfrm>
              <a:off x="3810000" y="1424287"/>
              <a:ext cx="2084896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  <a:ea typeface="+mn-ea"/>
                  <a:cs typeface="Times New Roman" panose="02020603050405020304" pitchFamily="18" charset="0"/>
                </a:rPr>
                <a:t>nhoẻn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3E4E57-223D-4BF1-988C-A86B21CBF76F}"/>
                </a:ext>
              </a:extLst>
            </p:cNvPr>
            <p:cNvSpPr/>
            <p:nvPr/>
          </p:nvSpPr>
          <p:spPr>
            <a:xfrm>
              <a:off x="3810000" y="2248869"/>
              <a:ext cx="755252" cy="8182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>
                  <a:solidFill>
                    <a:srgbClr val="00800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nh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D6427A-B3D2-46B4-A2E4-6053F182AFB8}"/>
                </a:ext>
              </a:extLst>
            </p:cNvPr>
            <p:cNvSpPr/>
            <p:nvPr/>
          </p:nvSpPr>
          <p:spPr>
            <a:xfrm>
              <a:off x="4570047" y="2245729"/>
              <a:ext cx="1324849" cy="818299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500" dirty="0" err="1">
                  <a:solidFill>
                    <a:srgbClr val="7030A0"/>
                  </a:solidFill>
                  <a:latin typeface="HP-211" panose="020B0803050302020204" pitchFamily="34" charset="0"/>
                  <a:cs typeface="Times New Roman" panose="02020603050405020304" pitchFamily="18" charset="0"/>
                </a:rPr>
                <a:t>oẻn</a:t>
              </a:r>
              <a:endPara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2B7C9A-548E-4DDF-8AA3-783E5CAAD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65" y="612216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8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44063 -0.3127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1564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43984 -0.3120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92" y="-1560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" grpId="0"/>
      <p:bldP spid="4" grpId="1"/>
      <p:bldP spid="5" grpId="0"/>
      <p:bldP spid="5" grpId="1"/>
      <p:bldP spid="7" grpId="0"/>
      <p:bldP spid="7" grpId="1"/>
      <p:bldP spid="7" grpId="2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372</Words>
  <Application>Microsoft Office PowerPoint</Application>
  <PresentationFormat>Widescreen</PresentationFormat>
  <Paragraphs>108</Paragraphs>
  <Slides>26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等线</vt:lpstr>
      <vt:lpstr>等线 Light</vt:lpstr>
      <vt:lpstr>Arial</vt:lpstr>
      <vt:lpstr>Calibri</vt:lpstr>
      <vt:lpstr>Calibri Light</vt:lpstr>
      <vt:lpstr>Cambria</vt:lpstr>
      <vt:lpstr>HLT Aparo</vt:lpstr>
      <vt:lpstr>HP001</vt:lpstr>
      <vt:lpstr>HP-092</vt:lpstr>
      <vt:lpstr>HP-211</vt:lpstr>
      <vt:lpstr>Times New Roman</vt:lpstr>
      <vt:lpstr>UTM Alba Matter</vt:lpstr>
      <vt:lpstr>UTM Avo</vt:lpstr>
      <vt:lpstr>VNI 15 Chops</vt:lpstr>
      <vt:lpstr>Office Theme</vt:lpstr>
      <vt:lpstr>3_Office Theme</vt:lpstr>
      <vt:lpstr>HOC10 TEMPLATE (1)</vt:lpstr>
      <vt:lpstr>Office 主题​​</vt:lpstr>
      <vt:lpstr>4_Office Theme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KIM ANH</cp:lastModifiedBy>
  <cp:revision>103</cp:revision>
  <dcterms:created xsi:type="dcterms:W3CDTF">2021-11-01T08:16:43Z</dcterms:created>
  <dcterms:modified xsi:type="dcterms:W3CDTF">2023-02-25T03:54:25Z</dcterms:modified>
</cp:coreProperties>
</file>