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97" r:id="rId2"/>
    <p:sldId id="427" r:id="rId3"/>
    <p:sldId id="395" r:id="rId4"/>
    <p:sldId id="428" r:id="rId5"/>
    <p:sldId id="361" r:id="rId6"/>
    <p:sldId id="363" r:id="rId7"/>
    <p:sldId id="364" r:id="rId8"/>
    <p:sldId id="329" r:id="rId9"/>
    <p:sldId id="270" r:id="rId10"/>
  </p:sldIdLst>
  <p:sldSz cx="12192000" cy="6858000"/>
  <p:notesSz cx="6858000" cy="9144000"/>
  <p:embeddedFontLst>
    <p:embeddedFont>
      <p:font typeface="UTM Avo" pitchFamily="18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71" d="100"/>
          <a:sy n="71" d="100"/>
        </p:scale>
        <p:origin x="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90560-4AEE-4ADC-9764-4A4AAA6B5BE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CFF0-9786-4F8D-BE50-5EA3CD44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9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116345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92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4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3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0709886" y="28305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6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154145" y="13604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03887A-5588-4C23-AFDC-6F0C19F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56D9D5-5507-472C-B469-8E96B66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7E36FB-734F-48B8-94EA-0D32A53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6CAD9A-9198-48E7-921A-19152ACC0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9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49" r:id="rId6"/>
    <p:sldLayoutId id="2147483650" r:id="rId7"/>
    <p:sldLayoutId id="2147483685" r:id="rId8"/>
    <p:sldLayoutId id="21474837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09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7535" y="12681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60080" y="70608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3485" r="14382" b="4943"/>
          <a:stretch/>
        </p:blipFill>
        <p:spPr>
          <a:xfrm>
            <a:off x="0" y="15993"/>
            <a:ext cx="12192000" cy="68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438539"/>
            <a:ext cx="4094329" cy="574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4055" y="2053762"/>
            <a:ext cx="3010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=""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=""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=""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76336" y="429208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=""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3624"/>
            <a:ext cx="11873552" cy="6828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 err="1" smtClean="0">
                <a:solidFill>
                  <a:srgbClr val="FF0000"/>
                </a:solidFill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ước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en-US" sz="3200" dirty="0" smtClean="0"/>
              <a:t>	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đánh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nghèo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con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xíu</a:t>
            </a:r>
            <a:r>
              <a:rPr lang="en-US" sz="3200" dirty="0" smtClean="0"/>
              <a:t>. </a:t>
            </a:r>
            <a:r>
              <a:rPr lang="en-US" sz="3200" dirty="0" err="1" smtClean="0"/>
              <a:t>Cá</a:t>
            </a:r>
            <a:r>
              <a:rPr lang="en-US" sz="3200" dirty="0" smtClean="0"/>
              <a:t> van </a:t>
            </a:r>
            <a:r>
              <a:rPr lang="en-US" sz="3200" dirty="0" err="1" smtClean="0"/>
              <a:t>xin</a:t>
            </a:r>
            <a:r>
              <a:rPr lang="en-US" sz="3200" dirty="0" smtClean="0"/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200" dirty="0" smtClean="0"/>
              <a:t>	-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thần</a:t>
            </a:r>
            <a:r>
              <a:rPr lang="en-US" sz="3200" dirty="0" smtClean="0"/>
              <a:t>. 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thả</a:t>
            </a:r>
            <a:r>
              <a:rPr lang="en-US" sz="3200" dirty="0" smtClean="0"/>
              <a:t>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,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200" dirty="0" smtClean="0"/>
              <a:t>	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liền</a:t>
            </a:r>
            <a:r>
              <a:rPr lang="en-US" sz="3200" dirty="0" smtClean="0"/>
              <a:t> </a:t>
            </a:r>
            <a:r>
              <a:rPr lang="en-US" sz="3200" dirty="0" err="1" smtClean="0"/>
              <a:t>thả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.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:</a:t>
            </a:r>
          </a:p>
          <a:p>
            <a:pPr lvl="1" algn="just">
              <a:lnSpc>
                <a:spcPct val="114000"/>
              </a:lnSpc>
            </a:pPr>
            <a:r>
              <a:rPr lang="en-US" sz="3200" dirty="0" smtClean="0"/>
              <a:t>	-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ơn</a:t>
            </a:r>
            <a:r>
              <a:rPr lang="en-US" sz="3200" dirty="0" smtClean="0"/>
              <a:t> </a:t>
            </a:r>
            <a:r>
              <a:rPr lang="en-US" sz="3200" dirty="0" err="1" smtClean="0"/>
              <a:t>bác</a:t>
            </a:r>
            <a:r>
              <a:rPr lang="en-US" sz="3200" dirty="0" smtClean="0"/>
              <a:t>. 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</a:p>
          <a:p>
            <a:pPr algn="just">
              <a:lnSpc>
                <a:spcPct val="114000"/>
              </a:lnSpc>
            </a:pPr>
            <a:r>
              <a:rPr lang="en-US" sz="3200" dirty="0" smtClean="0"/>
              <a:t>	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đánh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200" dirty="0" smtClean="0"/>
              <a:t>	-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muốn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nấy</a:t>
            </a:r>
            <a:r>
              <a:rPr lang="en-US" sz="3200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200" dirty="0"/>
              <a:t>	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200" dirty="0" smtClean="0"/>
              <a:t>	- 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quá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chẳng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đâu</a:t>
            </a:r>
            <a:r>
              <a:rPr lang="en-US" sz="3200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200" dirty="0" smtClean="0"/>
              <a:t>	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đánh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vẫn</a:t>
            </a:r>
            <a:r>
              <a:rPr lang="en-US" sz="3200" dirty="0" smtClean="0"/>
              <a:t> </a:t>
            </a:r>
            <a:r>
              <a:rPr lang="en-US" sz="3200" dirty="0" err="1" smtClean="0"/>
              <a:t>nghèo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xưa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095629" y="2238232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2525" y="2800065"/>
            <a:ext cx="734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18429" y="5038299"/>
            <a:ext cx="3477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10548" y="1148686"/>
            <a:ext cx="1185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8877" y="1680948"/>
            <a:ext cx="14170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846018" y="614530"/>
            <a:ext cx="308735" cy="25564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11080389" y="515846"/>
            <a:ext cx="300680" cy="254141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876498" y="1730554"/>
            <a:ext cx="292819" cy="27927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4044979" y="1669594"/>
            <a:ext cx="278075" cy="22724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865723" y="2810186"/>
            <a:ext cx="293427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4146552" y="2766663"/>
            <a:ext cx="293427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846387" y="3399255"/>
            <a:ext cx="293427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3904887" y="3345402"/>
            <a:ext cx="293427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873856" y="3920412"/>
            <a:ext cx="293427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680850" y="4516997"/>
            <a:ext cx="614613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690750" y="4978147"/>
            <a:ext cx="614613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678875" y="5640771"/>
            <a:ext cx="614613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=""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643751" y="6067121"/>
            <a:ext cx="614613" cy="24478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34503" y="1179166"/>
            <a:ext cx="9861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381069" y="1184852"/>
            <a:ext cx="592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3182" y="1669594"/>
            <a:ext cx="1432788" cy="11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90478" y="2274398"/>
            <a:ext cx="27865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8912" y="2280084"/>
            <a:ext cx="7604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1269" y="2800065"/>
            <a:ext cx="698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179649" y="3331085"/>
            <a:ext cx="301469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66873" y="3352091"/>
            <a:ext cx="12077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84185" y="3906965"/>
            <a:ext cx="25607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38268" y="3920413"/>
            <a:ext cx="303659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179649" y="4461562"/>
            <a:ext cx="328722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421233" y="5038297"/>
            <a:ext cx="507510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199384" y="5600428"/>
            <a:ext cx="1819045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34680" y="6149170"/>
            <a:ext cx="824720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24011" y="6718429"/>
            <a:ext cx="7866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A0511F-C827-48A4-8EAD-C7D60AC3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34163"/>
            <a:ext cx="12182475" cy="38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ECED1BCA-81A9-4B59-89FC-6A9C295B9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38" y="4028790"/>
            <a:ext cx="6826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0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93AA453E-06C3-4F82-99ED-A41E81617ABA}"/>
              </a:ext>
            </a:extLst>
          </p:cNvPr>
          <p:cNvSpPr/>
          <p:nvPr/>
        </p:nvSpPr>
        <p:spPr>
          <a:xfrm>
            <a:off x="914400" y="882306"/>
            <a:ext cx="10668000" cy="4868862"/>
          </a:xfrm>
          <a:prstGeom prst="cloudCallout">
            <a:avLst>
              <a:gd name="adj1" fmla="val -51730"/>
              <a:gd name="adj2" fmla="val 4356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8000" dirty="0" err="1">
                <a:solidFill>
                  <a:srgbClr val="000000"/>
                </a:solidFill>
                <a:latin typeface="+mj-lt"/>
              </a:rPr>
              <a:t>Câu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+mj-lt"/>
              </a:rPr>
              <a:t>chuyện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en-US" sz="8000" dirty="0" err="1">
                <a:solidFill>
                  <a:srgbClr val="000000"/>
                </a:solidFill>
                <a:latin typeface="+mj-lt"/>
              </a:rPr>
              <a:t>giúp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+mj-lt"/>
              </a:rPr>
              <a:t>hiểu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+mj-lt"/>
              </a:rPr>
              <a:t>điều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+mj-lt"/>
              </a:rPr>
              <a:t>gì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?</a:t>
            </a:r>
            <a:endParaRPr lang="en-US" sz="9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8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>
            <a:extLst>
              <a:ext uri="{FF2B5EF4-FFF2-40B4-BE49-F238E27FC236}">
                <a16:creationId xmlns="" xmlns:a16="http://schemas.microsoft.com/office/drawing/2014/main" id="{681A55CD-DC6E-4AB0-AA53-992E31916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5" b="12255"/>
          <a:stretch/>
        </p:blipFill>
        <p:spPr bwMode="auto">
          <a:xfrm>
            <a:off x="317564" y="423080"/>
            <a:ext cx="11556871" cy="63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41C612-D5CA-416E-89E1-B7BDF3D20CE8}"/>
              </a:ext>
            </a:extLst>
          </p:cNvPr>
          <p:cNvSpPr/>
          <p:nvPr/>
        </p:nvSpPr>
        <p:spPr>
          <a:xfrm>
            <a:off x="2027687" y="3170238"/>
            <a:ext cx="8453794" cy="284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4000" dirty="0" err="1">
                <a:latin typeface="+mn-lt"/>
              </a:rPr>
              <a:t>Không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nên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tham</a:t>
            </a:r>
            <a:r>
              <a:rPr lang="en-US" sz="4000" dirty="0">
                <a:latin typeface="+mn-lt"/>
              </a:rPr>
              <a:t> lam.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000" dirty="0" err="1">
                <a:latin typeface="+mn-lt"/>
              </a:rPr>
              <a:t>Tham</a:t>
            </a:r>
            <a:r>
              <a:rPr lang="en-US" sz="4000" dirty="0">
                <a:latin typeface="+mn-lt"/>
              </a:rPr>
              <a:t> lam </a:t>
            </a:r>
            <a:r>
              <a:rPr lang="en-US" sz="4000" dirty="0" err="1">
                <a:latin typeface="+mn-lt"/>
              </a:rPr>
              <a:t>quá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sẽ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không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được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gì</a:t>
            </a:r>
            <a:r>
              <a:rPr lang="en-US" sz="4000" dirty="0">
                <a:latin typeface="+mn-lt"/>
              </a:rPr>
              <a:t>!</a:t>
            </a:r>
          </a:p>
        </p:txBody>
      </p:sp>
      <p:sp>
        <p:nvSpPr>
          <p:cNvPr id="6" name="Right Arrow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1D4082D7-306A-4E4A-BCCB-46F20F4AC17F}"/>
              </a:ext>
            </a:extLst>
          </p:cNvPr>
          <p:cNvSpPr/>
          <p:nvPr/>
        </p:nvSpPr>
        <p:spPr>
          <a:xfrm flipH="1">
            <a:off x="12634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2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529339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0158" y="2170064"/>
            <a:ext cx="297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=""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=""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=""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0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=""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53</Words>
  <Application>Microsoft Office PowerPoint</Application>
  <PresentationFormat>Custom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等线</vt:lpstr>
      <vt:lpstr>Times New Roman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59</cp:revision>
  <dcterms:created xsi:type="dcterms:W3CDTF">2021-11-01T08:16:43Z</dcterms:created>
  <dcterms:modified xsi:type="dcterms:W3CDTF">2022-02-06T05:22:46Z</dcterms:modified>
</cp:coreProperties>
</file>