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7" r:id="rId1"/>
    <p:sldMasterId id="2147483680" r:id="rId2"/>
    <p:sldMasterId id="2147483682" r:id="rId3"/>
  </p:sldMasterIdLst>
  <p:notesMasterIdLst>
    <p:notesMasterId r:id="rId11"/>
  </p:notesMasterIdLst>
  <p:sldIdLst>
    <p:sldId id="473" r:id="rId4"/>
    <p:sldId id="293" r:id="rId5"/>
    <p:sldId id="273" r:id="rId6"/>
    <p:sldId id="278" r:id="rId7"/>
    <p:sldId id="283" r:id="rId8"/>
    <p:sldId id="286" r:id="rId9"/>
    <p:sldId id="389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3CD"/>
    <a:srgbClr val="FC8957"/>
    <a:srgbClr val="FFC44F"/>
    <a:srgbClr val="724502"/>
    <a:srgbClr val="81A1D2"/>
    <a:srgbClr val="BBDBED"/>
    <a:srgbClr val="ECC6E9"/>
    <a:srgbClr val="FFFFFF"/>
    <a:srgbClr val="8ED2B5"/>
    <a:srgbClr val="F19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7" autoAdjust="0"/>
    <p:restoredTop sz="99466" autoAdjust="0"/>
  </p:normalViewPr>
  <p:slideViewPr>
    <p:cSldViewPr snapToGrid="0">
      <p:cViewPr>
        <p:scale>
          <a:sx n="66" d="100"/>
          <a:sy n="66" d="100"/>
        </p:scale>
        <p:origin x="-888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5EDD-84DE-43AC-9520-5452F1A4F107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8B35-59C6-4B61-AD68-5A0ADACE56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7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2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7EDEC-EC8F-44D1-865A-92D23AFEA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A27358-2ACE-4518-A627-EA94DC3DD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CA1655-72E4-4D28-9BB1-9DE0B0D2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7C3627-8EA7-4CF0-A59A-774CF8C3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6C19B-3C8F-4CDD-A0D8-6DE4A388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CAB6F-DF38-43F9-8019-2B45CC1F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56A217-1E56-43BC-9B7A-26865D149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04DE77-FD4E-483B-9AC9-35CB89A5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9957B-1F13-486D-9EBE-552B1B9F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60DA56-7D45-49FD-AEA3-26C28895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4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973CB1E-1C00-42C2-8301-266631F68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DA6C40-ABC3-41E7-829D-5BB5209D7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A20494-B6A4-429C-80FD-64988FAB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236E80-9895-4007-AF0E-738EDF35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E45E60-8A4D-4A8D-A02B-11FA3859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76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8952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7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2D883-49BE-4911-8D57-4EFF7E7F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410DF0-370E-4A50-92D0-D7FF34945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3748D-BEF1-499A-94A0-1935C6C0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ECB712-7052-4DF7-81E7-0A367AF7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EFF734-3EA1-4FC7-8A4E-D8615CE8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5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18011-0390-4391-8B74-12874334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E2CD90-655C-4E87-B34F-27065F087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B4910-5BD4-484C-9D27-4E62390A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660551-76FB-4089-B755-5709E490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A89042-5829-4446-8BC9-4BE614C6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87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56579-A179-492F-83F4-A5D55EAB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82B8CE-A630-472F-B45C-FFDEC61C2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3F2737-250A-4B3E-BB24-D6BFE6D71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188D5B-9E36-4509-8620-E0F976F2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69E29A-3279-479B-ABA0-CC5EDD93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326461-A631-487D-B0BE-3B2D31607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9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42FB8-BE2C-4FCD-97A6-11F80AEE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A5E29D-2FC5-4DB9-93B5-B833A851E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9782F5-9630-4C5D-88BD-F51E03ABC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205387-7319-4F82-8984-73FDB48EB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E5EE82-92B6-4F03-B564-E6A132F96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3D1090-B82C-4BAA-9C49-9744F543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59D8F6-CBDF-4ECE-BCC3-9CE8979A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2E5823-5FB1-42A5-906D-3D96D277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D2D70-EB21-464D-ABB2-F6625DAE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FA7A83-1F74-46CB-A12C-ED31054AF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00AA2-DB10-4D71-A954-48739868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73AFCB-22BD-42D6-99B9-877374CC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7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67A072A-6BB4-48B6-ACB5-B7180168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E1848F0-A8BE-4FCC-910D-68976B4A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FB1058-1676-401A-9358-FB4F255F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71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43D43-B29F-4F58-972C-9668D7B8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EA4299-D540-44B8-997C-BEDC9123F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A6E1E5-E927-4BFD-BACD-55DE28F5E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FD372E-4C20-4B83-88A3-E77029EB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6C34C4-63E1-4C61-9E70-AE7E37F1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A51179-9AD9-4903-81B1-F089BD34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42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38C16-7821-4A7C-8025-B065EC50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E1F40A-E4DB-4403-9D15-95C7381D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95829E-F4C3-41D1-A4F2-26FF9C83B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9D75BB-CA49-4341-B3EE-260F5541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310643-D799-4D4C-A46C-91EF9A33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44F60E-37DC-48C0-8794-E52D84E5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60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B709854-CFAC-4CF9-A1F6-A463271D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0B2D46-0068-4BA5-ADC3-B17D839AE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01B651-7627-4E52-BF09-13239078D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5879A4-33F4-40CD-B363-BCB191124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BAEC52-F722-4498-9534-5CDD797E8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0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3" r:id="rId13"/>
    <p:sldLayoutId id="2147483664" r:id="rId14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2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44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510" y="2758822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105: </a:t>
            </a:r>
            <a:r>
              <a:rPr lang="vi-V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ÔN TẬP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968F62-9FE7-4EF5-9437-2A93BE8AD49D}"/>
              </a:ext>
            </a:extLst>
          </p:cNvPr>
          <p:cNvSpPr txBox="1"/>
          <p:nvPr/>
        </p:nvSpPr>
        <p:spPr>
          <a:xfrm>
            <a:off x="501486" y="93067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-092" pitchFamily="34" charset="0"/>
                <a:ea typeface="+mn-ea"/>
                <a:cs typeface="+mn-cs"/>
              </a:rPr>
              <a:t>LỚP 1/3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07D4B7-6AEA-4B13-9FBB-D30B9860A580}"/>
              </a:ext>
            </a:extLst>
          </p:cNvPr>
          <p:cNvSpPr txBox="1"/>
          <p:nvPr/>
        </p:nvSpPr>
        <p:spPr>
          <a:xfrm flipH="1">
            <a:off x="2819398" y="4414584"/>
            <a:ext cx="6461763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GV: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Vuõ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Thò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Kim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Anh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A0C76F-816E-4F24-93D9-49CCD707BDDD}"/>
              </a:ext>
            </a:extLst>
          </p:cNvPr>
          <p:cNvSpPr txBox="1"/>
          <p:nvPr/>
        </p:nvSpPr>
        <p:spPr>
          <a:xfrm>
            <a:off x="4132474" y="1527914"/>
            <a:ext cx="4094638" cy="123090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vần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3670" r="14268" b="5258"/>
          <a:stretch/>
        </p:blipFill>
        <p:spPr>
          <a:xfrm>
            <a:off x="0" y="0"/>
            <a:ext cx="1216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r="-405"/>
          <a:stretch/>
        </p:blipFill>
        <p:spPr>
          <a:xfrm>
            <a:off x="77143" y="2743200"/>
            <a:ext cx="12114857" cy="37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BBA2B7-1407-4E08-837A-117467107F66}"/>
              </a:ext>
            </a:extLst>
          </p:cNvPr>
          <p:cNvSpPr txBox="1"/>
          <p:nvPr/>
        </p:nvSpPr>
        <p:spPr>
          <a:xfrm>
            <a:off x="456880" y="-9984"/>
            <a:ext cx="11722100" cy="678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500" dirty="0">
                <a:solidFill>
                  <a:srgbClr val="FF0000"/>
                </a:solidFill>
                <a:latin typeface="HP-211" panose="020B0803050302020204" pitchFamily="34" charset="0"/>
              </a:rPr>
              <a:t>					</a:t>
            </a:r>
            <a:r>
              <a:rPr lang="en-US" sz="3500" dirty="0" err="1">
                <a:solidFill>
                  <a:srgbClr val="FF0000"/>
                </a:solidFill>
                <a:latin typeface="HP-211" panose="020B0803050302020204" pitchFamily="34" charset="0"/>
              </a:rPr>
              <a:t>Gà</a:t>
            </a:r>
            <a:r>
              <a:rPr lang="en-US" sz="3500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HP-211" panose="020B0803050302020204" pitchFamily="34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HP-211" panose="020B0803050302020204" pitchFamily="34" charset="0"/>
              </a:rPr>
              <a:t>vịt</a:t>
            </a:r>
            <a:endParaRPr lang="en-US" sz="3500" dirty="0">
              <a:solidFill>
                <a:srgbClr val="FF0000"/>
              </a:solidFill>
              <a:latin typeface="HP-211" panose="020B08030503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500" dirty="0" err="1">
                <a:latin typeface="HP-211" panose="020B0803050302020204" pitchFamily="34" charset="0"/>
              </a:rPr>
              <a:t>Mờ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sáng</a:t>
            </a:r>
            <a:r>
              <a:rPr lang="en-US" sz="3500" dirty="0">
                <a:latin typeface="HP-211" panose="020B0803050302020204" pitchFamily="34" charset="0"/>
              </a:rPr>
              <a:t>, </a:t>
            </a:r>
            <a:r>
              <a:rPr lang="en-US" sz="3500" dirty="0" err="1">
                <a:latin typeface="HP-211" panose="020B0803050302020204" pitchFamily="34" charset="0"/>
              </a:rPr>
              <a:t>vịt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đã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đến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gọi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gà</a:t>
            </a:r>
            <a:r>
              <a:rPr lang="en-US" sz="3500" dirty="0">
                <a:latin typeface="HP-211" panose="020B0803050302020204" pitchFamily="34" charset="0"/>
              </a:rPr>
              <a:t>:</a:t>
            </a: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500" dirty="0" err="1">
                <a:latin typeface="HP-211" panose="020B0803050302020204" pitchFamily="34" charset="0"/>
              </a:rPr>
              <a:t>Dậy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 smtClean="0">
                <a:latin typeface="HP-211" panose="020B0803050302020204" pitchFamily="34" charset="0"/>
              </a:rPr>
              <a:t>tập</a:t>
            </a:r>
            <a:r>
              <a:rPr lang="en-US" sz="3500" dirty="0" smtClean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bơi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đi</a:t>
            </a:r>
            <a:r>
              <a:rPr lang="en-US" sz="3500" dirty="0">
                <a:latin typeface="HP-211" panose="020B0803050302020204" pitchFamily="34" charset="0"/>
              </a:rPr>
              <a:t>, </a:t>
            </a:r>
            <a:r>
              <a:rPr lang="en-US" sz="3500" dirty="0" err="1">
                <a:latin typeface="HP-211" panose="020B0803050302020204" pitchFamily="34" charset="0"/>
              </a:rPr>
              <a:t>gà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ơi</a:t>
            </a:r>
            <a:r>
              <a:rPr lang="en-US" sz="3500" dirty="0">
                <a:latin typeface="HP-211" panose="020B0803050302020204" pitchFamily="34" charset="0"/>
              </a:rPr>
              <a:t>!</a:t>
            </a:r>
          </a:p>
          <a:p>
            <a:pPr>
              <a:lnSpc>
                <a:spcPct val="114000"/>
              </a:lnSpc>
            </a:pPr>
            <a:r>
              <a:rPr lang="en-US" sz="3500" dirty="0" err="1">
                <a:latin typeface="HP-211" panose="020B0803050302020204" pitchFamily="34" charset="0"/>
              </a:rPr>
              <a:t>Có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tiếng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gà</a:t>
            </a:r>
            <a:r>
              <a:rPr lang="en-US" sz="3500" dirty="0">
                <a:latin typeface="HP-211" panose="020B0803050302020204" pitchFamily="34" charset="0"/>
              </a:rPr>
              <a:t>:</a:t>
            </a: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500" dirty="0" err="1">
                <a:latin typeface="HP-211" panose="020B0803050302020204" pitchFamily="34" charset="0"/>
              </a:rPr>
              <a:t>Tớ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vắng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rồi</a:t>
            </a:r>
            <a:r>
              <a:rPr lang="en-US" sz="3500" dirty="0">
                <a:latin typeface="HP-211" panose="020B08030503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500" dirty="0" err="1">
                <a:latin typeface="HP-211" panose="020B0803050302020204" pitchFamily="34" charset="0"/>
              </a:rPr>
              <a:t>Vịt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nói</a:t>
            </a:r>
            <a:r>
              <a:rPr lang="en-US" sz="3500" dirty="0">
                <a:latin typeface="HP-211" panose="020B0803050302020204" pitchFamily="34" charset="0"/>
              </a:rPr>
              <a:t>:</a:t>
            </a: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500" dirty="0" err="1">
                <a:latin typeface="HP-211" panose="020B0803050302020204" pitchFamily="34" charset="0"/>
              </a:rPr>
              <a:t>Tớ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định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tập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bơi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xong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sẽ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kiếm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giun</a:t>
            </a:r>
            <a:r>
              <a:rPr lang="en-US" sz="3500" dirty="0">
                <a:latin typeface="HP-211" panose="020B08030503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500" dirty="0" err="1">
                <a:latin typeface="HP-211" panose="020B0803050302020204" pitchFamily="34" charset="0"/>
              </a:rPr>
              <a:t>Gà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vội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ra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khỏi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chuồng</a:t>
            </a:r>
            <a:r>
              <a:rPr lang="en-US" sz="3500" dirty="0">
                <a:latin typeface="HP-211" panose="020B0803050302020204" pitchFamily="34" charset="0"/>
              </a:rPr>
              <a:t>:</a:t>
            </a: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500" dirty="0">
                <a:latin typeface="HP-211" panose="020B0803050302020204" pitchFamily="34" charset="0"/>
              </a:rPr>
              <a:t>Cho </a:t>
            </a:r>
            <a:r>
              <a:rPr lang="en-US" sz="3500" dirty="0" err="1">
                <a:latin typeface="HP-211" panose="020B0803050302020204" pitchFamily="34" charset="0"/>
              </a:rPr>
              <a:t>tớ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kiếm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giun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với</a:t>
            </a:r>
            <a:r>
              <a:rPr lang="en-US" sz="3500" dirty="0">
                <a:latin typeface="HP-211" panose="020B0803050302020204" pitchFamily="34" charset="0"/>
              </a:rPr>
              <a:t>!</a:t>
            </a: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500" dirty="0" err="1">
                <a:latin typeface="HP-211" panose="020B0803050302020204" pitchFamily="34" charset="0"/>
              </a:rPr>
              <a:t>Đợi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tớ</a:t>
            </a:r>
            <a:r>
              <a:rPr lang="en-US" sz="3500" dirty="0">
                <a:latin typeface="HP-211" panose="020B0803050302020204" pitchFamily="34" charset="0"/>
              </a:rPr>
              <a:t>  </a:t>
            </a:r>
            <a:r>
              <a:rPr lang="en-US" sz="3500" dirty="0" err="1">
                <a:latin typeface="HP-211" panose="020B0803050302020204" pitchFamily="34" charset="0"/>
              </a:rPr>
              <a:t>tập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bơi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xong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đã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nhé</a:t>
            </a:r>
            <a:r>
              <a:rPr lang="en-US" sz="3500" dirty="0">
                <a:latin typeface="HP-211" panose="020B0803050302020204" pitchFamily="34" charset="0"/>
              </a:rPr>
              <a:t>!</a:t>
            </a:r>
          </a:p>
          <a:p>
            <a:pPr>
              <a:lnSpc>
                <a:spcPct val="114000"/>
              </a:lnSpc>
            </a:pPr>
            <a:r>
              <a:rPr lang="en-US" sz="3500" dirty="0" err="1">
                <a:latin typeface="HP-211" panose="020B0803050302020204" pitchFamily="34" charset="0"/>
              </a:rPr>
              <a:t>Thế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là</a:t>
            </a:r>
            <a:r>
              <a:rPr lang="en-US" sz="3500" dirty="0">
                <a:latin typeface="HP-211" panose="020B0803050302020204" pitchFamily="34" charset="0"/>
              </a:rPr>
              <a:t>, </a:t>
            </a:r>
            <a:r>
              <a:rPr lang="en-US" sz="3500" dirty="0" err="1">
                <a:latin typeface="HP-211" panose="020B0803050302020204" pitchFamily="34" charset="0"/>
              </a:rPr>
              <a:t>chỉ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vì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lười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mà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tới</a:t>
            </a:r>
            <a:r>
              <a:rPr lang="en-US" sz="3500" dirty="0">
                <a:latin typeface="HP-211" panose="020B0803050302020204" pitchFamily="34" charset="0"/>
              </a:rPr>
              <a:t> nay </a:t>
            </a:r>
            <a:r>
              <a:rPr lang="en-US" sz="3500" dirty="0" err="1">
                <a:latin typeface="HP-211" panose="020B0803050302020204" pitchFamily="34" charset="0"/>
              </a:rPr>
              <a:t>gà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vẫn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không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biết</a:t>
            </a:r>
            <a:r>
              <a:rPr lang="en-US" sz="3500" dirty="0">
                <a:latin typeface="HP-211" panose="020B0803050302020204" pitchFamily="34" charset="0"/>
              </a:rPr>
              <a:t> </a:t>
            </a:r>
            <a:r>
              <a:rPr lang="en-US" sz="3500" dirty="0" err="1">
                <a:latin typeface="HP-211" panose="020B0803050302020204" pitchFamily="34" charset="0"/>
              </a:rPr>
              <a:t>bơi</a:t>
            </a:r>
            <a:r>
              <a:rPr lang="en-US" sz="3500" dirty="0">
                <a:latin typeface="HP-211" panose="020B08030503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0" b="93889" l="7813" r="93802">
                        <a14:foregroundMark x1="22604" y1="53148" x2="60260" y2="44537"/>
                        <a14:foregroundMark x1="55677" y1="51852" x2="58177" y2="55833"/>
                        <a14:foregroundMark x1="41563" y1="42963" x2="15677" y2="54907"/>
                        <a14:foregroundMark x1="31510" y1="44259" x2="23073" y2="50278"/>
                      </a14:backgroundRemoval>
                    </a14:imgEffect>
                  </a14:imgLayer>
                </a14:imgProps>
              </a:ext>
            </a:extLst>
          </a:blip>
          <a:srcRect l="7390" t="39191" r="3191" b="6028"/>
          <a:stretch/>
        </p:blipFill>
        <p:spPr>
          <a:xfrm>
            <a:off x="6285591" y="894030"/>
            <a:ext cx="6161781" cy="267083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A33E0316-681F-4510-8E13-B827791B9455}"/>
              </a:ext>
            </a:extLst>
          </p:cNvPr>
          <p:cNvSpPr/>
          <p:nvPr/>
        </p:nvSpPr>
        <p:spPr>
          <a:xfrm>
            <a:off x="280953" y="531924"/>
            <a:ext cx="301942" cy="266058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55C599F-D489-4D99-93F4-AA0960832F80}"/>
              </a:ext>
            </a:extLst>
          </p:cNvPr>
          <p:cNvSpPr/>
          <p:nvPr/>
        </p:nvSpPr>
        <p:spPr>
          <a:xfrm>
            <a:off x="689885" y="1259366"/>
            <a:ext cx="304800" cy="2705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81743558-F25E-4306-9204-0FF3EA24BC73}"/>
              </a:ext>
            </a:extLst>
          </p:cNvPr>
          <p:cNvSpPr/>
          <p:nvPr/>
        </p:nvSpPr>
        <p:spPr>
          <a:xfrm>
            <a:off x="338298" y="1765374"/>
            <a:ext cx="275077" cy="26605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AB9684F-A3D3-44FF-AAFD-69CF9DC122B5}"/>
              </a:ext>
            </a:extLst>
          </p:cNvPr>
          <p:cNvSpPr/>
          <p:nvPr/>
        </p:nvSpPr>
        <p:spPr>
          <a:xfrm>
            <a:off x="737911" y="2448824"/>
            <a:ext cx="271839" cy="272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4C0BE426-7A40-4EFB-9C4D-BD2AD1202DDD}"/>
              </a:ext>
            </a:extLst>
          </p:cNvPr>
          <p:cNvSpPr/>
          <p:nvPr/>
        </p:nvSpPr>
        <p:spPr>
          <a:xfrm>
            <a:off x="299880" y="2949189"/>
            <a:ext cx="264088" cy="27126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6E53E512-2BE4-49B9-995D-F450A79BE7B9}"/>
              </a:ext>
            </a:extLst>
          </p:cNvPr>
          <p:cNvSpPr/>
          <p:nvPr/>
        </p:nvSpPr>
        <p:spPr>
          <a:xfrm>
            <a:off x="726890" y="3693375"/>
            <a:ext cx="230789" cy="22808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6E53E512-2BE4-49B9-995D-F450A79BE7B9}"/>
              </a:ext>
            </a:extLst>
          </p:cNvPr>
          <p:cNvSpPr/>
          <p:nvPr/>
        </p:nvSpPr>
        <p:spPr>
          <a:xfrm>
            <a:off x="343709" y="4188524"/>
            <a:ext cx="266021" cy="27126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xmlns="" id="{6E53E512-2BE4-49B9-995D-F450A79BE7B9}"/>
              </a:ext>
            </a:extLst>
          </p:cNvPr>
          <p:cNvSpPr/>
          <p:nvPr/>
        </p:nvSpPr>
        <p:spPr>
          <a:xfrm>
            <a:off x="741689" y="4929868"/>
            <a:ext cx="268061" cy="238878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6E53E512-2BE4-49B9-995D-F450A79BE7B9}"/>
              </a:ext>
            </a:extLst>
          </p:cNvPr>
          <p:cNvSpPr/>
          <p:nvPr/>
        </p:nvSpPr>
        <p:spPr>
          <a:xfrm>
            <a:off x="724802" y="5500876"/>
            <a:ext cx="284948" cy="22808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6E53E512-2BE4-49B9-995D-F450A79BE7B9}"/>
              </a:ext>
            </a:extLst>
          </p:cNvPr>
          <p:cNvSpPr/>
          <p:nvPr/>
        </p:nvSpPr>
        <p:spPr>
          <a:xfrm>
            <a:off x="141164" y="5902741"/>
            <a:ext cx="708632" cy="31669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557026" y="1222216"/>
            <a:ext cx="598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026637" y="1836899"/>
            <a:ext cx="459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613375" y="2448824"/>
            <a:ext cx="2577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1063213" y="3047351"/>
            <a:ext cx="29094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634153" y="3638246"/>
            <a:ext cx="1267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1028600" y="4279951"/>
            <a:ext cx="7837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594320" y="4880699"/>
            <a:ext cx="4846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1063213" y="5475415"/>
            <a:ext cx="5032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1026637" y="6093421"/>
            <a:ext cx="60668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585238" y="6708869"/>
            <a:ext cx="111253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6C77EBFE-F998-468E-967D-3653248144F5}"/>
              </a:ext>
            </a:extLst>
          </p:cNvPr>
          <p:cNvCxnSpPr>
            <a:cxnSpLocks/>
          </p:cNvCxnSpPr>
          <p:nvPr/>
        </p:nvCxnSpPr>
        <p:spPr>
          <a:xfrm flipH="1">
            <a:off x="6623324" y="664953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DF0E70D-4692-4C63-86B6-96562D98AE70}"/>
              </a:ext>
            </a:extLst>
          </p:cNvPr>
          <p:cNvCxnSpPr>
            <a:cxnSpLocks/>
          </p:cNvCxnSpPr>
          <p:nvPr/>
        </p:nvCxnSpPr>
        <p:spPr>
          <a:xfrm flipH="1">
            <a:off x="5760591" y="1329624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B5570ABE-ADD4-4219-B367-D168A94C8570}"/>
              </a:ext>
            </a:extLst>
          </p:cNvPr>
          <p:cNvCxnSpPr>
            <a:cxnSpLocks/>
          </p:cNvCxnSpPr>
          <p:nvPr/>
        </p:nvCxnSpPr>
        <p:spPr>
          <a:xfrm flipH="1">
            <a:off x="3338990" y="1917738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9AA3A61-77E3-4BC1-845B-E39C618B7583}"/>
              </a:ext>
            </a:extLst>
          </p:cNvPr>
          <p:cNvCxnSpPr>
            <a:cxnSpLocks/>
          </p:cNvCxnSpPr>
          <p:nvPr/>
        </p:nvCxnSpPr>
        <p:spPr>
          <a:xfrm flipH="1">
            <a:off x="4097200" y="2520398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FEBC32F8-92F5-4DFD-9C7B-F2518295D8C6}"/>
              </a:ext>
            </a:extLst>
          </p:cNvPr>
          <p:cNvCxnSpPr>
            <a:cxnSpLocks/>
          </p:cNvCxnSpPr>
          <p:nvPr/>
        </p:nvCxnSpPr>
        <p:spPr>
          <a:xfrm flipH="1">
            <a:off x="2026578" y="3136597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7EC196-2571-4077-ABDD-C445F21A5651}"/>
              </a:ext>
            </a:extLst>
          </p:cNvPr>
          <p:cNvCxnSpPr>
            <a:cxnSpLocks/>
          </p:cNvCxnSpPr>
          <p:nvPr/>
        </p:nvCxnSpPr>
        <p:spPr>
          <a:xfrm flipH="1">
            <a:off x="9053975" y="3691225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58FEDFD-AD75-4284-BE0D-A90E8ABAD879}"/>
              </a:ext>
            </a:extLst>
          </p:cNvPr>
          <p:cNvCxnSpPr>
            <a:cxnSpLocks/>
          </p:cNvCxnSpPr>
          <p:nvPr/>
        </p:nvCxnSpPr>
        <p:spPr>
          <a:xfrm flipH="1">
            <a:off x="5616797" y="4332638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A576187E-AEBF-4591-AA90-81D66E3349DD}"/>
              </a:ext>
            </a:extLst>
          </p:cNvPr>
          <p:cNvCxnSpPr>
            <a:cxnSpLocks/>
          </p:cNvCxnSpPr>
          <p:nvPr/>
        </p:nvCxnSpPr>
        <p:spPr>
          <a:xfrm flipH="1">
            <a:off x="6271927" y="4921656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22EF4AF-6B7A-4BA9-9B0A-C8F226989A19}"/>
              </a:ext>
            </a:extLst>
          </p:cNvPr>
          <p:cNvCxnSpPr>
            <a:cxnSpLocks/>
          </p:cNvCxnSpPr>
          <p:nvPr/>
        </p:nvCxnSpPr>
        <p:spPr>
          <a:xfrm flipH="1">
            <a:off x="7246539" y="5544768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43D8743-9330-4694-A9D6-8A42A7260F6F}"/>
              </a:ext>
            </a:extLst>
          </p:cNvPr>
          <p:cNvCxnSpPr>
            <a:cxnSpLocks/>
          </p:cNvCxnSpPr>
          <p:nvPr/>
        </p:nvCxnSpPr>
        <p:spPr>
          <a:xfrm flipH="1">
            <a:off x="11807309" y="6116002"/>
            <a:ext cx="102743" cy="5687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6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099862" y="653411"/>
            <a:ext cx="6130154" cy="893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Ý </a:t>
            </a:r>
            <a:r>
              <a:rPr lang="vi-VN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nào</a:t>
            </a:r>
            <a:r>
              <a:rPr lang="vi-VN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vi-VN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đúng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75912" y="2021895"/>
            <a:ext cx="8378054" cy="8933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Vịt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rủ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gà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tập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bơi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gà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: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722285" y="3390379"/>
            <a:ext cx="5174048" cy="8933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a)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Tớ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bị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mệt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722285" y="4836105"/>
            <a:ext cx="5174048" cy="8933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b)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Tớ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đi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vắng</a:t>
            </a:r>
            <a:r>
              <a:rPr lang="en-US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HP-211" panose="020B0803050302020204" pitchFamily="34" charset="0"/>
              </a:rPr>
              <a:t>rồi</a:t>
            </a:r>
            <a:endParaRPr lang="en-US" sz="4800" dirty="0">
              <a:solidFill>
                <a:prstClr val="black"/>
              </a:solidFill>
              <a:latin typeface="HP-211" panose="020B08030503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12660" y="4923227"/>
            <a:ext cx="855663" cy="7191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13" y="1111412"/>
            <a:ext cx="4811097" cy="556884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214192" cy="2194967"/>
          </a:xfrm>
          <a:prstGeom prst="cloudCallout">
            <a:avLst>
              <a:gd name="adj1" fmla="val -76334"/>
              <a:gd name="adj2" fmla="val 5241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HP-211" panose="020B0803050302020204" pitchFamily="34" charset="0"/>
              </a:rPr>
              <a:t>Dặn</a:t>
            </a:r>
            <a:r>
              <a:rPr lang="en-US" sz="5400" b="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HP-211" panose="020B0803050302020204" pitchFamily="34" charset="0"/>
              </a:rPr>
              <a:t>dò</a:t>
            </a:r>
            <a:endParaRPr lang="en-US" sz="5400" b="1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2040105"/>
            <a:ext cx="715205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6006095" cy="723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0F69EC-96FA-445D-999E-F1E72947D20B}"/>
              </a:ext>
            </a:extLst>
          </p:cNvPr>
          <p:cNvSpPr/>
          <p:nvPr/>
        </p:nvSpPr>
        <p:spPr>
          <a:xfrm>
            <a:off x="1308188" y="1752601"/>
            <a:ext cx="9405668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78" y="1562309"/>
            <a:ext cx="1738217" cy="129498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0069"/>
            <a:ext cx="6006095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09" y="0"/>
            <a:ext cx="2531685" cy="19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7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728.ppt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</Words>
  <Application>Microsoft Office PowerPoint</Application>
  <PresentationFormat>Custom</PresentationFormat>
  <Paragraphs>33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HOC10 TEMPLATE (1)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3728.pptx</dc:title>
  <dc:creator/>
  <cp:lastModifiedBy/>
  <cp:revision>1</cp:revision>
  <dcterms:created xsi:type="dcterms:W3CDTF">2017-03-16T14:21:07Z</dcterms:created>
  <dcterms:modified xsi:type="dcterms:W3CDTF">2023-02-03T02:04:34Z</dcterms:modified>
</cp:coreProperties>
</file>