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698" r:id="rId3"/>
    <p:sldMasterId id="2147483722" r:id="rId4"/>
  </p:sldMasterIdLst>
  <p:notesMasterIdLst>
    <p:notesMasterId r:id="rId25"/>
  </p:notesMasterIdLst>
  <p:sldIdLst>
    <p:sldId id="256" r:id="rId5"/>
    <p:sldId id="278" r:id="rId6"/>
    <p:sldId id="279" r:id="rId7"/>
    <p:sldId id="280" r:id="rId8"/>
    <p:sldId id="289" r:id="rId9"/>
    <p:sldId id="282" r:id="rId10"/>
    <p:sldId id="283" r:id="rId11"/>
    <p:sldId id="284" r:id="rId12"/>
    <p:sldId id="285" r:id="rId13"/>
    <p:sldId id="300" r:id="rId14"/>
    <p:sldId id="286" r:id="rId15"/>
    <p:sldId id="291" r:id="rId16"/>
    <p:sldId id="276" r:id="rId17"/>
    <p:sldId id="294" r:id="rId18"/>
    <p:sldId id="295" r:id="rId19"/>
    <p:sldId id="296" r:id="rId20"/>
    <p:sldId id="297" r:id="rId21"/>
    <p:sldId id="298" r:id="rId22"/>
    <p:sldId id="299" r:id="rId23"/>
    <p:sldId id="270" r:id="rId24"/>
  </p:sldIdLst>
  <p:sldSz cx="12192000" cy="6858000"/>
  <p:notesSz cx="6858000" cy="9144000"/>
  <p:embeddedFontLst>
    <p:embeddedFont>
      <p:font typeface="UTM Avo" pitchFamily="18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Tahoma" pitchFamily="34" charset="0"/>
      <p:regular r:id="rId34"/>
      <p:bold r:id="rId35"/>
    </p:embeddedFont>
    <p:embeddedFont>
      <p:font typeface="Calibri Light" pitchFamily="34" charset="0"/>
      <p:regular r:id="rId36"/>
      <p:italic r:id="rId37"/>
    </p:embeddedFont>
    <p:embeddedFont>
      <p:font typeface="微软雅黑" pitchFamily="34" charset="-122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D8FE"/>
    <a:srgbClr val="7F7F7F"/>
    <a:srgbClr val="349ABD"/>
    <a:srgbClr val="95C0E4"/>
    <a:srgbClr val="7EDBFF"/>
    <a:srgbClr val="8ED9DD"/>
    <a:srgbClr val="FF7707"/>
    <a:srgbClr val="FF8119"/>
    <a:srgbClr val="FFAF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88640" autoAdjust="0"/>
  </p:normalViewPr>
  <p:slideViewPr>
    <p:cSldViewPr snapToGrid="0">
      <p:cViewPr>
        <p:scale>
          <a:sx n="77" d="100"/>
          <a:sy n="77" d="100"/>
        </p:scale>
        <p:origin x="-72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675AB-D28B-4A80-B561-0E88C458C35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850D3-D4A9-4A84-A547-9A7980FB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18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enter để hiện từ cần đọc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đọc đúng, thầy cố bấm enter để mây đen xuất hiện, bấm tiếp enter để đổ mưa</a:t>
            </a:r>
          </a:p>
          <a:p>
            <a:pPr marL="171450" indent="-171450">
              <a:buFontTx/>
              <a:buChar char="-"/>
            </a:pPr>
            <a:r>
              <a:rPr lang="vi-VN" dirty="0"/>
              <a:t>Mỗi lần mây đen đổ mưa xuống, nước sẽ dâng lên và cứu được cá voi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850D3-D4A9-4A84-A547-9A7980FB56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2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850D3-D4A9-4A84-A547-9A7980FB56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45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850D3-D4A9-4A84-A547-9A7980FB56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8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0132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377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7831487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00556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10502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337894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214699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44096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382786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971193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62227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23364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061050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723430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77207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4658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19909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661375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23957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357076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465489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189108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91540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94688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487243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66687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054226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99115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1B09E87-F79D-4484-B96C-1777CBA3D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446986AD-8728-4A21-901A-72109B9F8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63158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1B09E87-F79D-4484-B96C-1777CBA3D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446986AD-8728-4A21-901A-72109B9F8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05188"/>
      </p:ext>
    </p:extLst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1B09E87-F79D-4484-B96C-1777CBA3D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446986AD-8728-4A21-901A-72109B9F8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13347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1B09E87-F79D-4484-B96C-1777CBA3D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446986AD-8728-4A21-901A-72109B9F8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24452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1B09E87-F79D-4484-B96C-1777CBA3D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446986AD-8728-4A21-901A-72109B9F8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1304"/>
      </p:ext>
    </p:extLst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1B09E87-F79D-4484-B96C-1777CBA3D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446986AD-8728-4A21-901A-72109B9F8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7972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1B09E87-F79D-4484-B96C-1777CBA3D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446986AD-8728-4A21-901A-72109B9F8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42149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1B09E87-F79D-4484-B96C-1777CBA3D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446986AD-8728-4A21-901A-72109B9F8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29865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1B09E87-F79D-4484-B96C-1777CBA3D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446986AD-8728-4A21-901A-72109B9F8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884448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68640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1B09E87-F79D-4484-B96C-1777CBA3D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446986AD-8728-4A21-901A-72109B9F8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42600"/>
      </p:ext>
    </p:extLst>
  </p:cSld>
  <p:clrMapOvr>
    <a:masterClrMapping/>
  </p:clrMapOvr>
  <p:transition spd="med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1B09E87-F79D-4484-B96C-1777CBA3D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446986AD-8728-4A21-901A-72109B9F8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16162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00145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76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4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1B09E87-F79D-4484-B96C-1777CBA3D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46986AD-8728-4A21-901A-72109B9F8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2.png"/><Relationship Id="rId12" Type="http://schemas.openxmlformats.org/officeDocument/2006/relationships/image" Target="../media/image2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23.gif"/><Relationship Id="rId5" Type="http://schemas.openxmlformats.org/officeDocument/2006/relationships/image" Target="../media/image30.png"/><Relationship Id="rId15" Type="http://schemas.openxmlformats.org/officeDocument/2006/relationships/image" Target="../media/image29.gif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gif"/><Relationship Id="rId11" Type="http://schemas.openxmlformats.org/officeDocument/2006/relationships/image" Target="../media/image37.gif"/><Relationship Id="rId5" Type="http://schemas.openxmlformats.org/officeDocument/2006/relationships/image" Target="../media/image33.gif"/><Relationship Id="rId10" Type="http://schemas.openxmlformats.org/officeDocument/2006/relationships/image" Target="../media/image29.gif"/><Relationship Id="rId4" Type="http://schemas.openxmlformats.org/officeDocument/2006/relationships/image" Target="../media/image32.gif"/><Relationship Id="rId9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emf"/><Relationship Id="rId5" Type="http://schemas.openxmlformats.org/officeDocument/2006/relationships/image" Target="../media/image14.png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emf"/><Relationship Id="rId5" Type="http://schemas.openxmlformats.org/officeDocument/2006/relationships/image" Target="../media/image14.png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4.gi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gif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1.png"/><Relationship Id="rId7" Type="http://schemas.openxmlformats.org/officeDocument/2006/relationships/image" Target="../media/image24.gif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gif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1.png"/><Relationship Id="rId7" Type="http://schemas.openxmlformats.org/officeDocument/2006/relationships/image" Target="../media/image24.gif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gif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11" Type="http://schemas.openxmlformats.org/officeDocument/2006/relationships/image" Target="../media/image29.gif"/><Relationship Id="rId5" Type="http://schemas.openxmlformats.org/officeDocument/2006/relationships/image" Target="../media/image27.png"/><Relationship Id="rId10" Type="http://schemas.openxmlformats.org/officeDocument/2006/relationships/image" Target="../media/image28.gif"/><Relationship Id="rId4" Type="http://schemas.openxmlformats.org/officeDocument/2006/relationships/image" Target="../media/image21.png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2.png"/><Relationship Id="rId12" Type="http://schemas.openxmlformats.org/officeDocument/2006/relationships/image" Target="../media/image2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23.gif"/><Relationship Id="rId5" Type="http://schemas.openxmlformats.org/officeDocument/2006/relationships/image" Target="../media/image21.png"/><Relationship Id="rId15" Type="http://schemas.openxmlformats.org/officeDocument/2006/relationships/image" Target="../media/image29.gif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1524000" y="1703927"/>
            <a:ext cx="9144000" cy="1274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5400" b="1" dirty="0" err="1">
                <a:solidFill>
                  <a:srgbClr val="002060"/>
                </a:solidFill>
              </a:rPr>
              <a:t>Tuần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vi-VN" sz="5400" b="1" dirty="0">
                <a:solidFill>
                  <a:srgbClr val="002060"/>
                </a:solidFill>
              </a:rPr>
              <a:t>1</a:t>
            </a:r>
            <a:r>
              <a:rPr lang="en-US" sz="5400" b="1" dirty="0">
                <a:solidFill>
                  <a:srgbClr val="002060"/>
                </a:solidFill>
              </a:rPr>
              <a:t>8</a:t>
            </a:r>
            <a:r>
              <a:rPr lang="vi-VN" sz="5400" b="1" dirty="0">
                <a:solidFill>
                  <a:srgbClr val="002060"/>
                </a:solidFill>
              </a:rPr>
              <a:t> </a:t>
            </a:r>
            <a:endParaRPr sz="4267" dirty="0"/>
          </a:p>
        </p:txBody>
      </p:sp>
      <p:sp>
        <p:nvSpPr>
          <p:cNvPr id="55" name="Google Shape;55;p1"/>
          <p:cNvSpPr/>
          <p:nvPr/>
        </p:nvSpPr>
        <p:spPr>
          <a:xfrm>
            <a:off x="8346702" y="123575"/>
            <a:ext cx="28335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TIẾNG VIỆT </a:t>
            </a:r>
            <a:r>
              <a:rPr lang="vi-VN" sz="32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10120671" y="628716"/>
            <a:ext cx="1013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/>
            <a:r>
              <a:rPr lang="en-US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 </a:t>
            </a:r>
            <a:r>
              <a:rPr lang="vi-VN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6" name="Google Shape;54;p1">
            <a:extLst>
              <a:ext uri="{FF2B5EF4-FFF2-40B4-BE49-F238E27FC236}">
                <a16:creationId xmlns:a16="http://schemas.microsoft.com/office/drawing/2014/main" xmlns="" id="{E318E1C2-0822-4DAA-BA2B-70FFF3D8F907}"/>
              </a:ext>
            </a:extLst>
          </p:cNvPr>
          <p:cNvSpPr txBox="1">
            <a:spLocks/>
          </p:cNvSpPr>
          <p:nvPr/>
        </p:nvSpPr>
        <p:spPr>
          <a:xfrm>
            <a:off x="1524000" y="2791872"/>
            <a:ext cx="9144000" cy="12742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5400" b="1" dirty="0" err="1">
                <a:solidFill>
                  <a:srgbClr val="FF0000"/>
                </a:solidFill>
              </a:rPr>
              <a:t>Ôn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tập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cuối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học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kì</a:t>
            </a:r>
            <a:r>
              <a:rPr lang="en-US" sz="5400" b="1" dirty="0">
                <a:solidFill>
                  <a:srgbClr val="FF0000"/>
                </a:solidFill>
              </a:rPr>
              <a:t> 1</a:t>
            </a:r>
            <a:endParaRPr lang="en-US" sz="4267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30" y="4397857"/>
            <a:ext cx="12282693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2104571" y="41007"/>
            <a:ext cx="4875954" cy="201488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397934" y="375402"/>
              <a:ext cx="6184655" cy="1253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 smtClean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gương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447" y="1219754"/>
            <a:ext cx="3367875" cy="4774365"/>
          </a:xfrm>
          <a:prstGeom prst="rect">
            <a:avLst/>
          </a:prstGeom>
        </p:spPr>
      </p:pic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xmlns="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6558" y="2240617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77" y="2006569"/>
            <a:ext cx="1905000" cy="1933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4DB06AB-06EE-40A9-B028-84ECDA05DB9F}"/>
              </a:ext>
            </a:extLst>
          </p:cNvPr>
          <p:cNvGrpSpPr/>
          <p:nvPr/>
        </p:nvGrpSpPr>
        <p:grpSpPr>
          <a:xfrm>
            <a:off x="6254739" y="-300651"/>
            <a:ext cx="5775466" cy="5658084"/>
            <a:chOff x="7636547" y="-367116"/>
            <a:chExt cx="4190774" cy="508827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6916B12-4601-4888-BAA9-BF23EC0E6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E23D84B-4A78-4A18-A7FA-8E5134BA20E3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E2A0D90-DF9A-46EF-9DD8-6A4632EBAD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179A065-EE7E-42DC-8A6F-B85AFAA17F16}"/>
              </a:ext>
            </a:extLst>
          </p:cNvPr>
          <p:cNvGrpSpPr/>
          <p:nvPr/>
        </p:nvGrpSpPr>
        <p:grpSpPr>
          <a:xfrm>
            <a:off x="3064786" y="4515774"/>
            <a:ext cx="3189952" cy="2196448"/>
            <a:chOff x="3802718" y="4515774"/>
            <a:chExt cx="3189952" cy="21964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CD987DE-B9C4-4EE5-80F5-D1CC036A0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718" y="4515774"/>
              <a:ext cx="3189952" cy="219644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95C68C33-CF94-47BE-8E1F-8F080091E7CE}"/>
                </a:ext>
              </a:extLst>
            </p:cNvPr>
            <p:cNvSpPr/>
            <p:nvPr/>
          </p:nvSpPr>
          <p:spPr>
            <a:xfrm rot="238755">
              <a:off x="5055256" y="6094057"/>
              <a:ext cx="854451" cy="11372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74EFFFD-2D70-4B88-B62C-4A83FCC4DDE9}"/>
                </a:ext>
              </a:extLst>
            </p:cNvPr>
            <p:cNvSpPr/>
            <p:nvPr/>
          </p:nvSpPr>
          <p:spPr>
            <a:xfrm rot="431937">
              <a:off x="4951995" y="5869068"/>
              <a:ext cx="324678" cy="29348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079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2.57751E-6 L -0.16745 -0.0009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-4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CE3A617-C20A-4477-960D-1728A7D9DA44}"/>
              </a:ext>
            </a:extLst>
          </p:cNvPr>
          <p:cNvSpPr/>
          <p:nvPr/>
        </p:nvSpPr>
        <p:spPr>
          <a:xfrm>
            <a:off x="-39116" y="5090324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xmlns="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xmlns="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xmlns="" id="{8E55607B-92BC-4CC0-BFBA-F5799450DC82}"/>
              </a:ext>
            </a:extLst>
          </p:cNvPr>
          <p:cNvSpPr/>
          <p:nvPr/>
        </p:nvSpPr>
        <p:spPr>
          <a:xfrm>
            <a:off x="5460342" y="239216"/>
            <a:ext cx="543137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 thật nhiều!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6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8" y="1568537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449E69C-3B27-452E-9FC0-E81109ED83B7}"/>
              </a:ext>
            </a:extLst>
          </p:cNvPr>
          <p:cNvSpPr/>
          <p:nvPr/>
        </p:nvSpPr>
        <p:spPr>
          <a:xfrm rot="221405">
            <a:off x="4794817" y="4656362"/>
            <a:ext cx="1138461" cy="153998"/>
          </a:xfrm>
          <a:prstGeom prst="rect">
            <a:avLst/>
          </a:prstGeom>
          <a:solidFill>
            <a:srgbClr val="7A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299B9A9-722C-4365-AE18-047C67E90FF6}"/>
              </a:ext>
            </a:extLst>
          </p:cNvPr>
          <p:cNvSpPr/>
          <p:nvPr/>
        </p:nvSpPr>
        <p:spPr>
          <a:xfrm rot="431937">
            <a:off x="4789904" y="4348089"/>
            <a:ext cx="384310" cy="314005"/>
          </a:xfrm>
          <a:prstGeom prst="rect">
            <a:avLst/>
          </a:prstGeom>
          <a:solidFill>
            <a:srgbClr val="7A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7B18D9A-CC03-4AB0-B9C5-1E1DEE8D50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505" y="344702"/>
            <a:ext cx="6639904" cy="61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3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2563F9-0C39-44DE-90B5-45045870A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80"/>
            <a:ext cx="12192000" cy="664916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21579" y="797884"/>
            <a:ext cx="414856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Cloud 3"/>
          <p:cNvSpPr/>
          <p:nvPr/>
        </p:nvSpPr>
        <p:spPr>
          <a:xfrm>
            <a:off x="4044459" y="1320962"/>
            <a:ext cx="340320" cy="31244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Cloud 5"/>
          <p:cNvSpPr/>
          <p:nvPr/>
        </p:nvSpPr>
        <p:spPr>
          <a:xfrm>
            <a:off x="51300" y="1877535"/>
            <a:ext cx="360108" cy="29648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Cloud 6"/>
          <p:cNvSpPr/>
          <p:nvPr/>
        </p:nvSpPr>
        <p:spPr>
          <a:xfrm>
            <a:off x="6113699" y="2379339"/>
            <a:ext cx="426445" cy="37487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5672421" y="4095838"/>
            <a:ext cx="396747" cy="31313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loud 8"/>
          <p:cNvSpPr/>
          <p:nvPr/>
        </p:nvSpPr>
        <p:spPr>
          <a:xfrm>
            <a:off x="5702762" y="4669604"/>
            <a:ext cx="350774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88049" y="1400970"/>
            <a:ext cx="107261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6122" y="1916239"/>
            <a:ext cx="36330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23272" y="1940953"/>
            <a:ext cx="719207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48479" y="2465839"/>
            <a:ext cx="5331629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77215" y="3025224"/>
            <a:ext cx="50875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42759" y="4643799"/>
            <a:ext cx="54725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03824" y="3568207"/>
            <a:ext cx="561038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96000" y="4097557"/>
            <a:ext cx="55193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13699" y="5215867"/>
            <a:ext cx="56005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142759" y="5776040"/>
            <a:ext cx="56005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55422" y="6307380"/>
            <a:ext cx="23101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4" grpId="3" animBg="1"/>
      <p:bldP spid="4" grpId="4" animBg="1"/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"/>
          <a:stretch/>
        </p:blipFill>
        <p:spPr>
          <a:xfrm>
            <a:off x="231620" y="1791305"/>
            <a:ext cx="11699731" cy="25139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86279" y="2813957"/>
            <a:ext cx="580571" cy="53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3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087" y="1607278"/>
            <a:ext cx="7615949" cy="3523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3342542" y="2555868"/>
            <a:ext cx="5506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6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THƯ GIÃN</a:t>
            </a:r>
            <a:endParaRPr kumimoji="1" lang="zh-CN" altLang="en-US" sz="64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049409" y="309639"/>
            <a:ext cx="7132627" cy="129763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3980" y="3633086"/>
            <a:ext cx="8903409" cy="2878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47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★ Just Dance Kids 2 - I'm a Gummy Bear (The Gummy Bear Song) (HD) 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34A331-1ACF-4E3A-B1BE-59DB70C1F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8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087" y="1607278"/>
            <a:ext cx="7615949" cy="3523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3428388" y="2555868"/>
            <a:ext cx="6094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6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VIẾT</a:t>
            </a:r>
            <a:endParaRPr kumimoji="1" lang="zh-CN" altLang="en-US" sz="64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049409" y="309639"/>
            <a:ext cx="7132627" cy="129763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3980" y="3633086"/>
            <a:ext cx="8903409" cy="2878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6509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9" y="1274584"/>
            <a:ext cx="11987664" cy="4119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1429" y="4152833"/>
            <a:ext cx="348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6624" y="4165598"/>
            <a:ext cx="420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31362" y="4165598"/>
            <a:ext cx="368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00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81" y="1618882"/>
            <a:ext cx="11241386" cy="4665804"/>
          </a:xfrm>
          <a:prstGeom prst="rect">
            <a:avLst/>
          </a:prstGeom>
        </p:spPr>
      </p:pic>
      <p:grpSp>
        <p:nvGrpSpPr>
          <p:cNvPr id="5" name="组合 19">
            <a:extLst>
              <a:ext uri="{FF2B5EF4-FFF2-40B4-BE49-F238E27FC236}">
                <a16:creationId xmlns:a16="http://schemas.microsoft.com/office/drawing/2014/main" xmlns="" id="{78C2FEFB-A892-4D4A-B926-E11DCC079126}"/>
              </a:ext>
            </a:extLst>
          </p:cNvPr>
          <p:cNvGrpSpPr/>
          <p:nvPr/>
        </p:nvGrpSpPr>
        <p:grpSpPr>
          <a:xfrm>
            <a:off x="1808040" y="839188"/>
            <a:ext cx="3900538" cy="1236955"/>
            <a:chOff x="1936535" y="3935752"/>
            <a:chExt cx="8318930" cy="2056864"/>
          </a:xfrm>
        </p:grpSpPr>
        <p:sp>
          <p:nvSpPr>
            <p:cNvPr id="6" name="任意多边形 3">
              <a:extLst>
                <a:ext uri="{FF2B5EF4-FFF2-40B4-BE49-F238E27FC236}">
                  <a16:creationId xmlns:a16="http://schemas.microsoft.com/office/drawing/2014/main" xmlns="" id="{4E7BB6B0-E794-424E-82AE-DCFA3DD1D34E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 4">
              <a:extLst>
                <a:ext uri="{FF2B5EF4-FFF2-40B4-BE49-F238E27FC236}">
                  <a16:creationId xmlns:a16="http://schemas.microsoft.com/office/drawing/2014/main" xmlns="" id="{A40FB6FA-22BF-45E4-A443-B052ECE9E8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2012076" y="244919"/>
            <a:ext cx="3492467" cy="6353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78289" y="1198332"/>
            <a:ext cx="1560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solidFill>
                  <a:srgbClr val="D63721"/>
                </a:solidFill>
                <a:latin typeface="+mj-lt"/>
              </a:rPr>
              <a:t>GHI NHỚ</a:t>
            </a:r>
            <a:endParaRPr lang="en-US" sz="1800" b="1" dirty="0">
              <a:solidFill>
                <a:srgbClr val="D6372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681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49905" y="2534556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3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732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2170611" y="1214846"/>
            <a:ext cx="7850777" cy="1515292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 lấy cá voi!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DDFFE42-3A13-416F-89AC-74ABBC36D0DB}"/>
              </a:ext>
            </a:extLst>
          </p:cNvPr>
          <p:cNvSpPr/>
          <p:nvPr/>
        </p:nvSpPr>
        <p:spPr>
          <a:xfrm rot="20795241">
            <a:off x="3549756" y="5917828"/>
            <a:ext cx="854451" cy="113723"/>
          </a:xfrm>
          <a:prstGeom prst="rect">
            <a:avLst/>
          </a:prstGeom>
          <a:solidFill>
            <a:srgbClr val="8E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7F6309A-12C6-4934-A551-BAB898889DBA}"/>
              </a:ext>
            </a:extLst>
          </p:cNvPr>
          <p:cNvSpPr/>
          <p:nvPr/>
        </p:nvSpPr>
        <p:spPr>
          <a:xfrm rot="20795241">
            <a:off x="3446921" y="5741582"/>
            <a:ext cx="324678" cy="314528"/>
          </a:xfrm>
          <a:prstGeom prst="rect">
            <a:avLst/>
          </a:prstGeom>
          <a:solidFill>
            <a:srgbClr val="8E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B8F510-559F-4D2A-B30F-723022A5D8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9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C563F50-E445-4D0E-89F8-8624678B1210}"/>
              </a:ext>
            </a:extLst>
          </p:cNvPr>
          <p:cNvGrpSpPr/>
          <p:nvPr/>
        </p:nvGrpSpPr>
        <p:grpSpPr>
          <a:xfrm>
            <a:off x="241188" y="657360"/>
            <a:ext cx="5396149" cy="3305945"/>
            <a:chOff x="169647" y="243510"/>
            <a:chExt cx="5299073" cy="322209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C7078669-E554-4FE0-97D1-E1E4902A8A43}"/>
                </a:ext>
              </a:extLst>
            </p:cNvPr>
            <p:cNvGrpSpPr/>
            <p:nvPr/>
          </p:nvGrpSpPr>
          <p:grpSpPr>
            <a:xfrm>
              <a:off x="313371" y="243510"/>
              <a:ext cx="5155349" cy="3222093"/>
              <a:chOff x="234946" y="122991"/>
              <a:chExt cx="5155349" cy="322209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290AB272-3D71-45EA-9802-E5090B20C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46" y="122991"/>
                <a:ext cx="5155349" cy="322209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818D5464-C0DA-4BF2-99DC-1D46F94A5E36}"/>
                  </a:ext>
                </a:extLst>
              </p:cNvPr>
              <p:cNvSpPr/>
              <p:nvPr/>
            </p:nvSpPr>
            <p:spPr>
              <a:xfrm rot="10191871" flipV="1">
                <a:off x="1660108" y="2593298"/>
                <a:ext cx="427967" cy="45719"/>
              </a:xfrm>
              <a:prstGeom prst="rect">
                <a:avLst/>
              </a:prstGeom>
              <a:solidFill>
                <a:srgbClr val="7ED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73B6026-9D37-4C62-834E-048AE8BD24B6}"/>
                </a:ext>
              </a:extLst>
            </p:cNvPr>
            <p:cNvSpPr txBox="1"/>
            <p:nvPr/>
          </p:nvSpPr>
          <p:spPr>
            <a:xfrm>
              <a:off x="169647" y="243510"/>
              <a:ext cx="5155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ĐÊM QUA, MỘT C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 BÃO LỚN ĐÃ XẢY RA N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I VÙNG BIỂN CỦA CHÚ CÁ VOI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919043A-CAE8-4F63-A148-49E7E1A257C3}"/>
              </a:ext>
            </a:extLst>
          </p:cNvPr>
          <p:cNvGrpSpPr/>
          <p:nvPr/>
        </p:nvGrpSpPr>
        <p:grpSpPr>
          <a:xfrm>
            <a:off x="5637337" y="191648"/>
            <a:ext cx="5301706" cy="3237352"/>
            <a:chOff x="5466087" y="283062"/>
            <a:chExt cx="5301706" cy="32373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4F65EE3-0067-4F6E-9424-E1CEE26AC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3" t="48904" r="35431"/>
            <a:stretch/>
          </p:blipFill>
          <p:spPr>
            <a:xfrm>
              <a:off x="5612444" y="298321"/>
              <a:ext cx="5155349" cy="32220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3935D0E-30F9-4500-BB0C-45938586AF33}"/>
                </a:ext>
              </a:extLst>
            </p:cNvPr>
            <p:cNvSpPr txBox="1"/>
            <p:nvPr/>
          </p:nvSpPr>
          <p:spPr>
            <a:xfrm>
              <a:off x="5466087" y="283062"/>
              <a:ext cx="5155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CƠN BÃO ĐÃ CUỐN CHÚ CÁ VOI ĐI XA VÀ SÁNG DẬY CHÚ BỊ MẮC CẠN TRÊN BÃI BIỂN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0AAA408-690B-48D6-9401-6A2939AA58DB}"/>
                </a:ext>
              </a:extLst>
            </p:cNvPr>
            <p:cNvSpPr/>
            <p:nvPr/>
          </p:nvSpPr>
          <p:spPr>
            <a:xfrm>
              <a:off x="8086369" y="2824140"/>
              <a:ext cx="825754" cy="71173"/>
            </a:xfrm>
            <a:prstGeom prst="rect">
              <a:avLst/>
            </a:prstGeom>
            <a:solidFill>
              <a:srgbClr val="7E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736755D-4572-4546-8D9B-5F3449F3556A}"/>
                </a:ext>
              </a:extLst>
            </p:cNvPr>
            <p:cNvSpPr/>
            <p:nvPr/>
          </p:nvSpPr>
          <p:spPr>
            <a:xfrm rot="21373335">
              <a:off x="8027780" y="2525823"/>
              <a:ext cx="324678" cy="314528"/>
            </a:xfrm>
            <a:prstGeom prst="rect">
              <a:avLst/>
            </a:prstGeom>
            <a:solidFill>
              <a:srgbClr val="7E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E763A19-C9D5-4DAD-9127-05EA9D278895}"/>
              </a:ext>
            </a:extLst>
          </p:cNvPr>
          <p:cNvGrpSpPr/>
          <p:nvPr/>
        </p:nvGrpSpPr>
        <p:grpSpPr>
          <a:xfrm>
            <a:off x="1596217" y="3588594"/>
            <a:ext cx="5191884" cy="3269406"/>
            <a:chOff x="202429" y="3465603"/>
            <a:chExt cx="5191884" cy="32694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DFDA359-3DE7-4AF9-AAA1-6A54026F4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233"/>
            <a:stretch/>
          </p:blipFill>
          <p:spPr>
            <a:xfrm>
              <a:off x="234946" y="3465603"/>
              <a:ext cx="5159367" cy="32694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68BF051-B132-4C33-B573-E012D46AEA8D}"/>
                </a:ext>
              </a:extLst>
            </p:cNvPr>
            <p:cNvSpPr txBox="1"/>
            <p:nvPr/>
          </p:nvSpPr>
          <p:spPr>
            <a:xfrm>
              <a:off x="202429" y="3465603"/>
              <a:ext cx="51878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MỘT ĐÁM MÂY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ĐEN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HỨA SẼ GIÚP CHÚ NẾU CÓ NGƯỜI </a:t>
              </a:r>
              <a:r>
                <a:rPr lang="vi-VN" dirty="0">
                  <a:solidFill>
                    <a:prstClr val="white"/>
                  </a:solidFill>
                  <a:highlight>
                    <a:srgbClr val="000000"/>
                  </a:highligh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ĐÚNG MẬT MÃ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CỦA MÂY </a:t>
              </a:r>
              <a:r>
                <a:rPr lang="vi-VN" noProof="0" dirty="0">
                  <a:solidFill>
                    <a:prstClr val="white"/>
                  </a:solidFill>
                  <a:highlight>
                    <a:srgbClr val="000000"/>
                  </a:highligh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ĐEN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6CEC3DC-FBC1-4EEF-8A7E-C845DD7549C5}"/>
                </a:ext>
              </a:extLst>
            </p:cNvPr>
            <p:cNvSpPr/>
            <p:nvPr/>
          </p:nvSpPr>
          <p:spPr>
            <a:xfrm rot="192564">
              <a:off x="2179297" y="5095574"/>
              <a:ext cx="1817317" cy="263962"/>
            </a:xfrm>
            <a:prstGeom prst="rect">
              <a:avLst/>
            </a:prstGeom>
            <a:solidFill>
              <a:srgbClr val="95C0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7744C137-23FD-4A61-8194-E625D7222C12}"/>
                </a:ext>
              </a:extLst>
            </p:cNvPr>
            <p:cNvSpPr/>
            <p:nvPr/>
          </p:nvSpPr>
          <p:spPr>
            <a:xfrm>
              <a:off x="1986866" y="6362226"/>
              <a:ext cx="346759" cy="45719"/>
            </a:xfrm>
            <a:prstGeom prst="rect">
              <a:avLst/>
            </a:prstGeom>
            <a:solidFill>
              <a:srgbClr val="7E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DBD1C4E-C6EE-428A-AEEF-124203461E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" y="46048"/>
            <a:ext cx="1179443" cy="5114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CA658F-60A8-47E0-BE57-AFDB22CB9A79}"/>
              </a:ext>
            </a:extLst>
          </p:cNvPr>
          <p:cNvSpPr/>
          <p:nvPr/>
        </p:nvSpPr>
        <p:spPr>
          <a:xfrm rot="20914512">
            <a:off x="6721109" y="4179243"/>
            <a:ext cx="4074289" cy="2088107"/>
          </a:xfrm>
          <a:prstGeom prst="rect">
            <a:avLst/>
          </a:prstGeom>
          <a:solidFill>
            <a:srgbClr val="FF770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sz="28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đọc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</a:t>
            </a:r>
            <a:r>
              <a:rPr kumimoji="0" lang="vi-VN" sz="28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các tiếng, từ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tội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23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xmlns="" id="{57A5798D-669C-4B3D-918F-79678736B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617" y="-78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164732">
            <a:off x="5537031" y="35697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1103086" y="41007"/>
            <a:ext cx="5877439" cy="2080541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397934" y="530287"/>
              <a:ext cx="6184655" cy="1214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bông sen</a:t>
              </a:r>
              <a:endPara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527605" y="-300651"/>
            <a:ext cx="6502599" cy="5658084"/>
            <a:chOff x="7636547" y="-367116"/>
            <a:chExt cx="4190774" cy="50882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90" y="4361178"/>
            <a:ext cx="10331657" cy="28188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71A31D0-7B24-44ED-AFB9-715D6C1E35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45784E4-7891-45B0-96E9-F6224AB04DFD}"/>
              </a:ext>
            </a:extLst>
          </p:cNvPr>
          <p:cNvGrpSpPr/>
          <p:nvPr/>
        </p:nvGrpSpPr>
        <p:grpSpPr>
          <a:xfrm>
            <a:off x="3036584" y="4515774"/>
            <a:ext cx="3189952" cy="2196448"/>
            <a:chOff x="3802718" y="4515774"/>
            <a:chExt cx="3189952" cy="219644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BA24BB8F-6BB2-4108-879F-F42C63AFB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718" y="4515774"/>
              <a:ext cx="3189952" cy="219644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D92CC814-5425-4556-87A6-A4975E5E0B94}"/>
                </a:ext>
              </a:extLst>
            </p:cNvPr>
            <p:cNvSpPr/>
            <p:nvPr/>
          </p:nvSpPr>
          <p:spPr>
            <a:xfrm rot="238755">
              <a:off x="5055256" y="6094057"/>
              <a:ext cx="854451" cy="11372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961E525B-F232-4479-95D0-E10F94357782}"/>
                </a:ext>
              </a:extLst>
            </p:cNvPr>
            <p:cNvSpPr/>
            <p:nvPr/>
          </p:nvSpPr>
          <p:spPr>
            <a:xfrm rot="431937">
              <a:off x="4951995" y="5869068"/>
              <a:ext cx="324678" cy="29348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332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25E-6 4.18788E-6 L -0.0444 -0.000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-2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81" y="4397957"/>
            <a:ext cx="1033165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1281674" y="41007"/>
            <a:ext cx="5698851" cy="205504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397933" y="483057"/>
              <a:ext cx="6184655" cy="122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quả mướp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841" y="1489802"/>
            <a:ext cx="3367875" cy="477436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6AC23DC-C2AD-4A8F-98D7-D23F658F9773}"/>
              </a:ext>
            </a:extLst>
          </p:cNvPr>
          <p:cNvGrpSpPr/>
          <p:nvPr/>
        </p:nvGrpSpPr>
        <p:grpSpPr>
          <a:xfrm>
            <a:off x="5762446" y="-500630"/>
            <a:ext cx="6346618" cy="5658084"/>
            <a:chOff x="7636547" y="-367116"/>
            <a:chExt cx="4190774" cy="50882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BAFF7DE-2323-49A4-AF37-260CCD6D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6E0E7D1-7CEA-486D-87BD-E8EAD81EA946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7C63F63-057C-4878-A209-E993669541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AAD0EEA-3348-456E-A3AB-6780349D255E}"/>
              </a:ext>
            </a:extLst>
          </p:cNvPr>
          <p:cNvGrpSpPr/>
          <p:nvPr/>
        </p:nvGrpSpPr>
        <p:grpSpPr>
          <a:xfrm>
            <a:off x="3273332" y="4515774"/>
            <a:ext cx="3189952" cy="2196448"/>
            <a:chOff x="3802718" y="4515774"/>
            <a:chExt cx="3189952" cy="219644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8CB57B98-C392-4511-B372-953342D7F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718" y="4515774"/>
              <a:ext cx="3189952" cy="219644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D81A283B-C9BC-4A57-9074-4336CF579B04}"/>
                </a:ext>
              </a:extLst>
            </p:cNvPr>
            <p:cNvSpPr/>
            <p:nvPr/>
          </p:nvSpPr>
          <p:spPr>
            <a:xfrm rot="238755">
              <a:off x="5055256" y="6094057"/>
              <a:ext cx="854451" cy="11372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FF6E0FE2-C9A1-474F-8A74-A32AC2DDFD4D}"/>
                </a:ext>
              </a:extLst>
            </p:cNvPr>
            <p:cNvSpPr/>
            <p:nvPr/>
          </p:nvSpPr>
          <p:spPr>
            <a:xfrm rot="431937">
              <a:off x="4951995" y="5869068"/>
              <a:ext cx="324678" cy="29348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208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82145E-6 -3.46821E-7 L -0.04841 -3.46821E-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1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20" y="4361178"/>
            <a:ext cx="1033165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1959429" y="41007"/>
            <a:ext cx="5021096" cy="2022502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397934" y="621101"/>
              <a:ext cx="6184655" cy="1249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bếp lửa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9AE54D-5F27-48D9-ABA4-3AE3C71E7076}"/>
              </a:ext>
            </a:extLst>
          </p:cNvPr>
          <p:cNvGrpSpPr/>
          <p:nvPr/>
        </p:nvGrpSpPr>
        <p:grpSpPr>
          <a:xfrm>
            <a:off x="5693435" y="-300651"/>
            <a:ext cx="6336770" cy="5658084"/>
            <a:chOff x="7636547" y="-367116"/>
            <a:chExt cx="4190774" cy="50882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CDC2CB7-C648-4B25-ABED-B7AB9757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D7C3D8B-CD19-4771-9B42-313DCECF27C0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461B731-4CD2-4B63-B1CF-BB1E2304A3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A5FDBB2-A9DD-4B9F-A193-48989A627DE8}"/>
              </a:ext>
            </a:extLst>
          </p:cNvPr>
          <p:cNvGrpSpPr/>
          <p:nvPr/>
        </p:nvGrpSpPr>
        <p:grpSpPr>
          <a:xfrm>
            <a:off x="3193122" y="4515774"/>
            <a:ext cx="3189952" cy="2196448"/>
            <a:chOff x="3802718" y="4515774"/>
            <a:chExt cx="3189952" cy="219644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8E552AB7-532C-4E03-882B-E8DA5EF43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718" y="4515774"/>
              <a:ext cx="3189952" cy="219644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07F704E-EA1F-439F-976B-5177CC6C467E}"/>
                </a:ext>
              </a:extLst>
            </p:cNvPr>
            <p:cNvSpPr/>
            <p:nvPr/>
          </p:nvSpPr>
          <p:spPr>
            <a:xfrm rot="238755">
              <a:off x="5055256" y="6094057"/>
              <a:ext cx="854451" cy="11372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5FF55096-84FB-46CE-8BE9-9BBC06FEA71E}"/>
                </a:ext>
              </a:extLst>
            </p:cNvPr>
            <p:cNvSpPr/>
            <p:nvPr/>
          </p:nvSpPr>
          <p:spPr>
            <a:xfrm rot="431937">
              <a:off x="4951995" y="5869068"/>
              <a:ext cx="324678" cy="29348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566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6366E-6 -2.42775E-6 L -0.06924 -2.4277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31" y="4432660"/>
            <a:ext cx="1033165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1793051" y="0"/>
            <a:ext cx="5187474" cy="2196448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397934" y="527845"/>
              <a:ext cx="6184655" cy="1150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thiên nga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72" y="1582965"/>
            <a:ext cx="3367875" cy="477436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5FB19FD-B88C-4E84-996E-69718149A18C}"/>
              </a:ext>
            </a:extLst>
          </p:cNvPr>
          <p:cNvGrpSpPr/>
          <p:nvPr/>
        </p:nvGrpSpPr>
        <p:grpSpPr>
          <a:xfrm>
            <a:off x="3161038" y="4515774"/>
            <a:ext cx="3189952" cy="2196448"/>
            <a:chOff x="3802718" y="4515774"/>
            <a:chExt cx="3189952" cy="21964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27D932A-3F36-49B3-8E85-179DB3834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718" y="4515774"/>
              <a:ext cx="3189952" cy="219644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AA617ECA-8DAE-44AA-95C9-617ED3A99B8B}"/>
                </a:ext>
              </a:extLst>
            </p:cNvPr>
            <p:cNvSpPr/>
            <p:nvPr/>
          </p:nvSpPr>
          <p:spPr>
            <a:xfrm rot="238755">
              <a:off x="5055256" y="6094057"/>
              <a:ext cx="854451" cy="11372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95AC8C8-D5B8-4222-961D-346953E5C463}"/>
                </a:ext>
              </a:extLst>
            </p:cNvPr>
            <p:cNvSpPr/>
            <p:nvPr/>
          </p:nvSpPr>
          <p:spPr>
            <a:xfrm rot="431937">
              <a:off x="4951995" y="5869068"/>
              <a:ext cx="324678" cy="29348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A3A64F6-BCCD-4538-AC94-E3C1A4764460}"/>
              </a:ext>
            </a:extLst>
          </p:cNvPr>
          <p:cNvGrpSpPr/>
          <p:nvPr/>
        </p:nvGrpSpPr>
        <p:grpSpPr>
          <a:xfrm>
            <a:off x="5762445" y="-300651"/>
            <a:ext cx="6267759" cy="5658084"/>
            <a:chOff x="7636547" y="-367116"/>
            <a:chExt cx="4190774" cy="508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94A1EC05-0F25-4511-AE72-915406FD5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91D797C-C38E-4DF3-B5CE-DCF65725C959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DFF6959-CCC6-4B4E-A975-68B97A4D4C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58147E-6 2.94798E-6 L -0.11245 -0.0025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2" y="-13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0" y="4397857"/>
            <a:ext cx="1033165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2104571" y="41007"/>
            <a:ext cx="4875954" cy="201488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397934" y="481896"/>
              <a:ext cx="6184655" cy="1253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tập võ</a:t>
              </a:r>
              <a:endPara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447" y="1219754"/>
            <a:ext cx="3367875" cy="4774365"/>
          </a:xfrm>
          <a:prstGeom prst="rect">
            <a:avLst/>
          </a:prstGeom>
        </p:spPr>
      </p:pic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xmlns="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6558" y="2240617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77" y="2006569"/>
            <a:ext cx="1905000" cy="1933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4DB06AB-06EE-40A9-B028-84ECDA05DB9F}"/>
              </a:ext>
            </a:extLst>
          </p:cNvPr>
          <p:cNvGrpSpPr/>
          <p:nvPr/>
        </p:nvGrpSpPr>
        <p:grpSpPr>
          <a:xfrm>
            <a:off x="5814205" y="-300651"/>
            <a:ext cx="6216000" cy="5658084"/>
            <a:chOff x="7636547" y="-367116"/>
            <a:chExt cx="4190774" cy="508827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6916B12-4601-4888-BAA9-BF23EC0E6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E23D84B-4A78-4A18-A7FA-8E5134BA20E3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E2A0D90-DF9A-46EF-9DD8-6A4632EBAD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179A065-EE7E-42DC-8A6F-B85AFAA17F16}"/>
              </a:ext>
            </a:extLst>
          </p:cNvPr>
          <p:cNvGrpSpPr/>
          <p:nvPr/>
        </p:nvGrpSpPr>
        <p:grpSpPr>
          <a:xfrm>
            <a:off x="3064786" y="4515774"/>
            <a:ext cx="3189952" cy="2196448"/>
            <a:chOff x="3802718" y="4515774"/>
            <a:chExt cx="3189952" cy="21964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CD987DE-B9C4-4EE5-80F5-D1CC036A0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718" y="4515774"/>
              <a:ext cx="3189952" cy="219644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95C68C33-CF94-47BE-8E1F-8F080091E7CE}"/>
                </a:ext>
              </a:extLst>
            </p:cNvPr>
            <p:cNvSpPr/>
            <p:nvPr/>
          </p:nvSpPr>
          <p:spPr>
            <a:xfrm rot="238755">
              <a:off x="5055256" y="6094057"/>
              <a:ext cx="854451" cy="11372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74EFFFD-2D70-4B88-B62C-4A83FCC4DDE9}"/>
                </a:ext>
              </a:extLst>
            </p:cNvPr>
            <p:cNvSpPr/>
            <p:nvPr/>
          </p:nvSpPr>
          <p:spPr>
            <a:xfrm rot="431937">
              <a:off x="4951995" y="5869068"/>
              <a:ext cx="324678" cy="29348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106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9179 -0.0009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-4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181</Words>
  <Application>Microsoft Office PowerPoint</Application>
  <PresentationFormat>Custom</PresentationFormat>
  <Paragraphs>37</Paragraphs>
  <Slides>20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UTM Avo</vt:lpstr>
      <vt:lpstr>Calibri</vt:lpstr>
      <vt:lpstr>Tahoma</vt:lpstr>
      <vt:lpstr>等线</vt:lpstr>
      <vt:lpstr>萝莉体 第二版</vt:lpstr>
      <vt:lpstr>Calibri Light</vt:lpstr>
      <vt:lpstr>微软雅黑</vt:lpstr>
      <vt:lpstr>Times New Roman</vt:lpstr>
      <vt:lpstr>Office Theme</vt:lpstr>
      <vt:lpstr>1_Office Theme</vt:lpstr>
      <vt:lpstr>2_Office Theme</vt:lpstr>
      <vt:lpstr>4_Office Theme</vt:lpstr>
      <vt:lpstr>Tuần 18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59</cp:revision>
  <dcterms:created xsi:type="dcterms:W3CDTF">2021-11-01T08:16:43Z</dcterms:created>
  <dcterms:modified xsi:type="dcterms:W3CDTF">2022-01-02T05:41:20Z</dcterms:modified>
</cp:coreProperties>
</file>