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75" r:id="rId3"/>
    <p:sldId id="295" r:id="rId4"/>
    <p:sldId id="288" r:id="rId5"/>
    <p:sldId id="289" r:id="rId6"/>
    <p:sldId id="278" r:id="rId7"/>
    <p:sldId id="281" r:id="rId8"/>
    <p:sldId id="284" r:id="rId9"/>
    <p:sldId id="285" r:id="rId10"/>
    <p:sldId id="286" r:id="rId11"/>
    <p:sldId id="296" r:id="rId12"/>
    <p:sldId id="270" r:id="rId13"/>
  </p:sldIdLst>
  <p:sldSz cx="12192000" cy="6858000"/>
  <p:notesSz cx="6858000" cy="9144000"/>
  <p:embeddedFontLst>
    <p:embeddedFont>
      <p:font typeface="UTM Avo" pitchFamily="18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79D"/>
    <a:srgbClr val="56ADF4"/>
    <a:srgbClr val="78CC66"/>
    <a:srgbClr val="BC98E2"/>
    <a:srgbClr val="FF7707"/>
    <a:srgbClr val="FF8119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2" autoAdjust="0"/>
    <p:restoredTop sz="94660"/>
  </p:normalViewPr>
  <p:slideViewPr>
    <p:cSldViewPr snapToGrid="0">
      <p:cViewPr>
        <p:scale>
          <a:sx n="59" d="100"/>
          <a:sy n="59" d="100"/>
        </p:scale>
        <p:origin x="-294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07974C-DAF9-4996-A8B0-55E77E8A13D5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641DB-044C-4420-869B-47AD09A5C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70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6167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06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8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766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0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5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2" r:id="rId10"/>
    <p:sldLayoutId id="2147483651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  <p:sldLayoutId id="21474836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1524000" y="188775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5400" b="1" dirty="0" err="1">
                <a:solidFill>
                  <a:srgbClr val="002060"/>
                </a:solidFill>
              </a:rPr>
              <a:t>Tuần</a:t>
            </a:r>
            <a:r>
              <a:rPr lang="en-US" sz="5400" b="1" dirty="0">
                <a:solidFill>
                  <a:srgbClr val="002060"/>
                </a:solidFill>
              </a:rPr>
              <a:t> 18 </a:t>
            </a:r>
            <a:br>
              <a:rPr lang="en-US" sz="5400" b="1" dirty="0">
                <a:solidFill>
                  <a:srgbClr val="002060"/>
                </a:solidFill>
              </a:rPr>
            </a:br>
            <a:r>
              <a:rPr lang="en-US" sz="5400" b="1" dirty="0" err="1">
                <a:solidFill>
                  <a:srgbClr val="FF0000"/>
                </a:solidFill>
              </a:rPr>
              <a:t>Ôn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tập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cuối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học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kì</a:t>
            </a:r>
            <a:r>
              <a:rPr lang="en-US" sz="5400" b="1" dirty="0">
                <a:solidFill>
                  <a:srgbClr val="FF0000"/>
                </a:solidFill>
              </a:rPr>
              <a:t> 1</a:t>
            </a:r>
            <a:endParaRPr lang="en-US" sz="4267" dirty="0"/>
          </a:p>
        </p:txBody>
      </p:sp>
      <p:sp>
        <p:nvSpPr>
          <p:cNvPr id="55" name="Google Shape;55;p1"/>
          <p:cNvSpPr/>
          <p:nvPr/>
        </p:nvSpPr>
        <p:spPr>
          <a:xfrm>
            <a:off x="8346702" y="123575"/>
            <a:ext cx="28335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4377"/>
            <a:r>
              <a:rPr lang="en-US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TIẾNG VIỆT </a:t>
            </a:r>
            <a:r>
              <a:rPr lang="vi-VN" sz="32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  <p:sp>
        <p:nvSpPr>
          <p:cNvPr id="56" name="Google Shape;56;p1"/>
          <p:cNvSpPr/>
          <p:nvPr/>
        </p:nvSpPr>
        <p:spPr>
          <a:xfrm>
            <a:off x="10120671" y="628716"/>
            <a:ext cx="10134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defTabSz="914377"/>
            <a:r>
              <a:rPr lang="en-US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Tập </a:t>
            </a:r>
            <a:r>
              <a:rPr lang="vi-VN" sz="2400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>
              <a:solidFill>
                <a:prstClr val="black"/>
              </a:solidFill>
              <a:latin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35CB039-88E5-47B9-B2C3-478E92616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" y="1346532"/>
            <a:ext cx="12017829" cy="5181600"/>
          </a:xfrm>
          <a:prstGeom prst="rect">
            <a:avLst/>
          </a:prstGeom>
        </p:spPr>
      </p:pic>
      <p:sp>
        <p:nvSpPr>
          <p:cNvPr id="4" name="Google Shape;54;p1"/>
          <p:cNvSpPr txBox="1">
            <a:spLocks/>
          </p:cNvSpPr>
          <p:nvPr/>
        </p:nvSpPr>
        <p:spPr>
          <a:xfrm>
            <a:off x="0" y="403057"/>
            <a:ext cx="5181600" cy="9800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3600" b="1" dirty="0" err="1" smtClean="0">
                <a:solidFill>
                  <a:srgbClr val="FF0000"/>
                </a:solidFill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9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247"/>
            <a:ext cx="12242637" cy="682975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3416968" y="1203158"/>
            <a:ext cx="1315453" cy="166837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996990" y="2189747"/>
            <a:ext cx="1034715" cy="834189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3625516" y="1203158"/>
            <a:ext cx="1106905" cy="199724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996991" y="4211052"/>
            <a:ext cx="1034714" cy="1082843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3416967" y="4604084"/>
            <a:ext cx="1315454" cy="58553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996991" y="1058779"/>
            <a:ext cx="1147009" cy="517357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0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3849905" y="2534556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KHỞI ĐỘNG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in Break Hand Exercise Warm Up to 'Twinkle Twinkle Little Star' for Beginn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225EECA-37DE-4208-8F5E-6053F9E77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" cy="62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0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7365" r="2029" b="89769"/>
          <a:stretch/>
        </p:blipFill>
        <p:spPr>
          <a:xfrm>
            <a:off x="67833" y="490206"/>
            <a:ext cx="12124167" cy="8813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DAAF19-8E06-4290-AE44-8C410A4785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t="3069" r="149"/>
          <a:stretch/>
        </p:blipFill>
        <p:spPr>
          <a:xfrm>
            <a:off x="182031" y="1505792"/>
            <a:ext cx="11895770" cy="495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0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56D0C1-C16D-4CD3-9CD1-C7F109201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1" y="857250"/>
            <a:ext cx="11968397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6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517984" y="263403"/>
            <a:ext cx="9389502" cy="6281088"/>
            <a:chOff x="1517984" y="263403"/>
            <a:chExt cx="6677557" cy="4620023"/>
          </a:xfrm>
        </p:grpSpPr>
        <p:pic>
          <p:nvPicPr>
            <p:cNvPr id="7" name="图片 2">
              <a:extLst>
                <a:ext uri="{FF2B5EF4-FFF2-40B4-BE49-F238E27FC236}">
                  <a16:creationId xmlns:a16="http://schemas.microsoft.com/office/drawing/2014/main" xmlns="" id="{2CB05791-0FE1-4ED7-B149-2A2E95EF9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4565" y="1205458"/>
              <a:ext cx="5711962" cy="2642999"/>
            </a:xfrm>
            <a:prstGeom prst="rect">
              <a:avLst/>
            </a:prstGeom>
          </p:spPr>
        </p:pic>
        <p:pic>
          <p:nvPicPr>
            <p:cNvPr id="8" name="图片 5">
              <a:extLst>
                <a:ext uri="{FF2B5EF4-FFF2-40B4-BE49-F238E27FC236}">
                  <a16:creationId xmlns:a16="http://schemas.microsoft.com/office/drawing/2014/main" xmlns="" id="{641F1DFB-6F27-41B0-89C2-70757A246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7984" y="2724814"/>
              <a:ext cx="6677557" cy="215861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6" b="57642"/>
            <a:stretch/>
          </p:blipFill>
          <p:spPr>
            <a:xfrm>
              <a:off x="2287057" y="263403"/>
              <a:ext cx="5349470" cy="973229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401448" y="2594117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Times New Roman" panose="02020603050405020304" pitchFamily="18" charset="0"/>
              </a:rPr>
              <a:t>TẬP ĐỌC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718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6" t="15438" r="2100" b="69191"/>
          <a:stretch/>
        </p:blipFill>
        <p:spPr>
          <a:xfrm>
            <a:off x="1146460" y="911224"/>
            <a:ext cx="4303487" cy="2927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2" t="34004" r="2232" b="52451"/>
          <a:stretch/>
        </p:blipFill>
        <p:spPr>
          <a:xfrm>
            <a:off x="6125027" y="1274499"/>
            <a:ext cx="4365874" cy="2413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8" t="47930" r="4188" b="36699"/>
          <a:stretch/>
        </p:blipFill>
        <p:spPr>
          <a:xfrm>
            <a:off x="88566" y="3581831"/>
            <a:ext cx="4648201" cy="3162301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" t="68019" r="68109" b="20940"/>
          <a:stretch/>
        </p:blipFill>
        <p:spPr>
          <a:xfrm>
            <a:off x="4736767" y="3948320"/>
            <a:ext cx="3803914" cy="2626863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8" t="85191" r="1840" b="2990"/>
          <a:stretch/>
        </p:blipFill>
        <p:spPr>
          <a:xfrm>
            <a:off x="8475759" y="4183887"/>
            <a:ext cx="3544791" cy="239129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7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CE86A9-1326-4FAE-8082-FD5958D1A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12229372" cy="561975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793084" y="2688426"/>
            <a:ext cx="4719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67644" y="3435186"/>
            <a:ext cx="775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165964" y="3450426"/>
            <a:ext cx="20555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0486" y="4151466"/>
            <a:ext cx="8125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019404" y="5599266"/>
            <a:ext cx="13087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loud 15"/>
          <p:cNvSpPr/>
          <p:nvPr/>
        </p:nvSpPr>
        <p:spPr>
          <a:xfrm>
            <a:off x="525827" y="2060902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Cloud 16"/>
          <p:cNvSpPr/>
          <p:nvPr/>
        </p:nvSpPr>
        <p:spPr>
          <a:xfrm>
            <a:off x="1137339" y="2721702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4150419" y="269960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790535" y="3385384"/>
            <a:ext cx="254509" cy="29648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68098" y="415177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272280" y="415146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65367" y="486625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884840" y="2733120"/>
            <a:ext cx="53483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432572" y="3465171"/>
            <a:ext cx="2788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04559" y="3460586"/>
            <a:ext cx="17604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136922" y="4153420"/>
            <a:ext cx="40962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7465" y="4878955"/>
            <a:ext cx="39353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77080" y="4878955"/>
            <a:ext cx="16560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89739" y="5611966"/>
            <a:ext cx="49434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67644" y="3451811"/>
            <a:ext cx="7753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330486" y="4165777"/>
            <a:ext cx="12978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67465" y="5599266"/>
            <a:ext cx="4711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67465" y="6297766"/>
            <a:ext cx="16775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18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7" grpId="3" animBg="1"/>
      <p:bldP spid="17" grpId="4" animBg="1"/>
      <p:bldP spid="18" grpId="0" animBg="1"/>
      <p:bldP spid="18" grpId="1" animBg="1"/>
      <p:bldP spid="18" grpId="2" animBg="1"/>
      <p:bldP spid="18" grpId="3" animBg="1"/>
      <p:bldP spid="18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  <p:bldP spid="22" grpId="0" animBg="1"/>
      <p:bldP spid="22" grpId="1" animBg="1"/>
      <p:bldP spid="2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3F913E-DB89-4DCF-8630-1C545E9D2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1"/>
          <a:stretch/>
        </p:blipFill>
        <p:spPr>
          <a:xfrm>
            <a:off x="0" y="1108908"/>
            <a:ext cx="12157558" cy="5505450"/>
          </a:xfrm>
          <a:prstGeom prst="rect">
            <a:avLst/>
          </a:prstGeom>
        </p:spPr>
      </p:pic>
      <p:sp>
        <p:nvSpPr>
          <p:cNvPr id="4" name="Google Shape;54;p1"/>
          <p:cNvSpPr txBox="1">
            <a:spLocks/>
          </p:cNvSpPr>
          <p:nvPr/>
        </p:nvSpPr>
        <p:spPr>
          <a:xfrm>
            <a:off x="0" y="403057"/>
            <a:ext cx="5181600" cy="98002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3600" b="1" dirty="0" err="1" smtClean="0">
                <a:solidFill>
                  <a:srgbClr val="FF0000"/>
                </a:solidFill>
              </a:rPr>
              <a:t>LUYỆN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</a:rPr>
              <a:t>NHÀ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19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26</Words>
  <Application>Microsoft Office PowerPoint</Application>
  <PresentationFormat>Custom</PresentationFormat>
  <Paragraphs>14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UTM Avo</vt:lpstr>
      <vt:lpstr>Calibri</vt:lpstr>
      <vt:lpstr>Times New Roman</vt:lpstr>
      <vt:lpstr>Office Theme</vt:lpstr>
      <vt:lpstr>Tuần 18  Ôn tập cuối học kì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87</cp:revision>
  <dcterms:created xsi:type="dcterms:W3CDTF">2021-11-01T08:16:43Z</dcterms:created>
  <dcterms:modified xsi:type="dcterms:W3CDTF">2022-01-02T05:01:04Z</dcterms:modified>
</cp:coreProperties>
</file>