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77" r:id="rId4"/>
    <p:sldId id="278" r:id="rId5"/>
    <p:sldId id="281" r:id="rId6"/>
    <p:sldId id="282" r:id="rId7"/>
    <p:sldId id="293" r:id="rId8"/>
    <p:sldId id="294" r:id="rId9"/>
    <p:sldId id="283" r:id="rId10"/>
    <p:sldId id="288" r:id="rId11"/>
    <p:sldId id="289" r:id="rId12"/>
    <p:sldId id="284" r:id="rId13"/>
    <p:sldId id="285" r:id="rId14"/>
    <p:sldId id="286" r:id="rId15"/>
    <p:sldId id="270" r:id="rId16"/>
  </p:sldIdLst>
  <p:sldSz cx="12192000" cy="6858000"/>
  <p:notesSz cx="6858000" cy="9144000"/>
  <p:embeddedFontLst>
    <p:embeddedFont>
      <p:font typeface="UTM Avo" pitchFamily="18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79D"/>
    <a:srgbClr val="56ADF4"/>
    <a:srgbClr val="78CC66"/>
    <a:srgbClr val="BC98E2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>
        <p:scale>
          <a:sx n="50" d="100"/>
          <a:sy n="50" d="100"/>
        </p:scale>
        <p:origin x="-654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7974C-DAF9-4996-A8B0-55E77E8A13D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641DB-044C-4420-869B-47AD09A5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6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1524000" y="188775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5400" b="1" dirty="0" err="1">
                <a:solidFill>
                  <a:srgbClr val="002060"/>
                </a:solidFill>
              </a:rPr>
              <a:t>Tuần</a:t>
            </a:r>
            <a:r>
              <a:rPr lang="en-US" sz="5400" b="1" dirty="0">
                <a:solidFill>
                  <a:srgbClr val="002060"/>
                </a:solidFill>
              </a:rPr>
              <a:t> 18 </a:t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 err="1">
                <a:solidFill>
                  <a:srgbClr val="FF0000"/>
                </a:solidFill>
              </a:rPr>
              <a:t>Ôn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tập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cuối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kì</a:t>
            </a:r>
            <a:r>
              <a:rPr lang="en-US" sz="5400" b="1" dirty="0">
                <a:solidFill>
                  <a:srgbClr val="FF0000"/>
                </a:solidFill>
              </a:rPr>
              <a:t> 1</a:t>
            </a:r>
            <a:endParaRPr lang="en-US" sz="4267" dirty="0"/>
          </a:p>
        </p:txBody>
      </p:sp>
      <p:sp>
        <p:nvSpPr>
          <p:cNvPr id="55" name="Google Shape;55;p1"/>
          <p:cNvSpPr/>
          <p:nvPr/>
        </p:nvSpPr>
        <p:spPr>
          <a:xfrm>
            <a:off x="8346702" y="123575"/>
            <a:ext cx="2833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TIẾNG VIỆT </a:t>
            </a:r>
            <a:r>
              <a:rPr lang="vi-VN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0120671" y="628716"/>
            <a:ext cx="101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 </a:t>
            </a:r>
            <a:r>
              <a:rPr lang="vi-VN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7365" r="2029" b="89769"/>
          <a:stretch/>
        </p:blipFill>
        <p:spPr>
          <a:xfrm>
            <a:off x="67833" y="490206"/>
            <a:ext cx="12124167" cy="881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DAAF19-8E06-4290-AE44-8C410A478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3069" r="149"/>
          <a:stretch/>
        </p:blipFill>
        <p:spPr>
          <a:xfrm>
            <a:off x="182031" y="1505792"/>
            <a:ext cx="11895770" cy="49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56D0C1-C16D-4CD3-9CD1-C7F109201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" y="857250"/>
            <a:ext cx="11968397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CE86A9-1326-4FAE-8082-FD5958D1A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264"/>
            <a:ext cx="12229372" cy="5235086"/>
          </a:xfrm>
          <a:prstGeom prst="rect">
            <a:avLst/>
          </a:prstGeom>
        </p:spPr>
      </p:pic>
      <p:sp>
        <p:nvSpPr>
          <p:cNvPr id="4" name="Google Shape;54;p1"/>
          <p:cNvSpPr txBox="1">
            <a:spLocks/>
          </p:cNvSpPr>
          <p:nvPr/>
        </p:nvSpPr>
        <p:spPr>
          <a:xfrm>
            <a:off x="0" y="249460"/>
            <a:ext cx="5405325" cy="119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4000" b="1" dirty="0" err="1" smtClean="0">
                <a:solidFill>
                  <a:srgbClr val="FF0000"/>
                </a:solidFill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3F913E-DB89-4DCF-8630-1C545E9D2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/>
        </p:blipFill>
        <p:spPr>
          <a:xfrm>
            <a:off x="0" y="723900"/>
            <a:ext cx="12157558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1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5CB039-88E5-47B9-B2C3-478E92616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009650"/>
            <a:ext cx="1201782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ead Shoulders Knees &amp; Toes (Speeding Up) - Nursery Rhyme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4896A4-A83B-4279-BEB6-F648BF9F9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401448" y="2594117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1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6" t="15438" r="2100" b="69191"/>
          <a:stretch/>
        </p:blipFill>
        <p:spPr>
          <a:xfrm>
            <a:off x="1146460" y="911224"/>
            <a:ext cx="4303487" cy="2927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2" t="34004" r="2232" b="52451"/>
          <a:stretch/>
        </p:blipFill>
        <p:spPr>
          <a:xfrm>
            <a:off x="6125027" y="1274499"/>
            <a:ext cx="4365874" cy="241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47930" r="4188" b="36699"/>
          <a:stretch/>
        </p:blipFill>
        <p:spPr>
          <a:xfrm>
            <a:off x="88566" y="3581831"/>
            <a:ext cx="4648201" cy="316230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68019" r="68109" b="20940"/>
          <a:stretch/>
        </p:blipFill>
        <p:spPr>
          <a:xfrm>
            <a:off x="4736767" y="3948320"/>
            <a:ext cx="3803914" cy="2626863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8" t="85191" r="1840" b="2990"/>
          <a:stretch/>
        </p:blipFill>
        <p:spPr>
          <a:xfrm>
            <a:off x="8475759" y="4183887"/>
            <a:ext cx="3544791" cy="23912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3069" r="149"/>
          <a:stretch/>
        </p:blipFill>
        <p:spPr>
          <a:xfrm>
            <a:off x="148115" y="1144108"/>
            <a:ext cx="11895770" cy="5566407"/>
          </a:xfrm>
          <a:prstGeom prst="rect">
            <a:avLst/>
          </a:prstGeom>
        </p:spPr>
      </p:pic>
      <p:sp>
        <p:nvSpPr>
          <p:cNvPr id="3" name="Google Shape;54;p1"/>
          <p:cNvSpPr txBox="1">
            <a:spLocks/>
          </p:cNvSpPr>
          <p:nvPr/>
        </p:nvSpPr>
        <p:spPr>
          <a:xfrm>
            <a:off x="2290875" y="58960"/>
            <a:ext cx="8431161" cy="119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4000" b="1" dirty="0" err="1" smtClean="0">
                <a:solidFill>
                  <a:srgbClr val="FF0000"/>
                </a:solidFill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khôn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trăm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khôn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54711" y="2580967"/>
            <a:ext cx="14453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1885" y="2590800"/>
            <a:ext cx="18091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7107" y="3308554"/>
            <a:ext cx="22706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06455" y="3308554"/>
            <a:ext cx="9267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00171" y="4016477"/>
            <a:ext cx="14060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51128" y="6125496"/>
            <a:ext cx="8848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/>
          <p:cNvSpPr/>
          <p:nvPr/>
        </p:nvSpPr>
        <p:spPr>
          <a:xfrm>
            <a:off x="388667" y="192374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Cloud 32"/>
          <p:cNvSpPr/>
          <p:nvPr/>
        </p:nvSpPr>
        <p:spPr>
          <a:xfrm>
            <a:off x="3108379" y="254644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Cloud 33"/>
          <p:cNvSpPr/>
          <p:nvPr/>
        </p:nvSpPr>
        <p:spPr>
          <a:xfrm>
            <a:off x="742619" y="338249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Cloud 34"/>
          <p:cNvSpPr/>
          <p:nvPr/>
        </p:nvSpPr>
        <p:spPr>
          <a:xfrm>
            <a:off x="764375" y="3972124"/>
            <a:ext cx="254509" cy="29648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Cloud 35"/>
          <p:cNvSpPr/>
          <p:nvPr/>
        </p:nvSpPr>
        <p:spPr>
          <a:xfrm>
            <a:off x="3232938" y="400191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Cloud 36"/>
          <p:cNvSpPr/>
          <p:nvPr/>
        </p:nvSpPr>
        <p:spPr>
          <a:xfrm>
            <a:off x="422263" y="472909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Cloud 37"/>
          <p:cNvSpPr/>
          <p:nvPr/>
        </p:nvSpPr>
        <p:spPr>
          <a:xfrm>
            <a:off x="706967" y="549293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747680" y="2595960"/>
            <a:ext cx="107265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390912" y="3302954"/>
            <a:ext cx="41375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34859" y="4016477"/>
            <a:ext cx="49611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110762" y="4714760"/>
            <a:ext cx="1997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46605" y="4729095"/>
            <a:ext cx="14415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64375" y="5396006"/>
            <a:ext cx="21705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71993" y="6126401"/>
            <a:ext cx="53140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22119" y="3308554"/>
            <a:ext cx="3010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737256" y="1960030"/>
            <a:ext cx="85212" cy="7560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33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3" grpId="3" animBg="1"/>
      <p:bldP spid="33" grpId="4" animBg="1"/>
      <p:bldP spid="34" grpId="0" animBg="1"/>
      <p:bldP spid="34" grpId="1" animBg="1"/>
      <p:bldP spid="34" grpId="2" animBg="1"/>
      <p:bldP spid="34" grpId="3" animBg="1"/>
      <p:bldP spid="34" grpId="4" animBg="1"/>
      <p:bldP spid="35" grpId="0" animBg="1"/>
      <p:bldP spid="35" grpId="1" animBg="1"/>
      <p:bldP spid="35" grpId="2" animBg="1"/>
      <p:bldP spid="35" grpId="3" animBg="1"/>
      <p:bldP spid="35" grpId="4" animBg="1"/>
      <p:bldP spid="36" grpId="0" animBg="1"/>
      <p:bldP spid="36" grpId="1" animBg="1"/>
      <p:bldP spid="36" grpId="2" animBg="1"/>
      <p:bldP spid="36" grpId="3" animBg="1"/>
      <p:bldP spid="36" grpId="4" animBg="1"/>
      <p:bldP spid="37" grpId="0" animBg="1"/>
      <p:bldP spid="37" grpId="1" animBg="1"/>
      <p:bldP spid="37" grpId="2" animBg="1"/>
      <p:bldP spid="37" grpId="3" animBg="1"/>
      <p:bldP spid="37" grpId="4" animBg="1"/>
      <p:bldP spid="38" grpId="0" animBg="1"/>
      <p:bldP spid="38" grpId="1" animBg="1"/>
      <p:bldP spid="3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THƯ GIÃN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2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Rửa Tay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2A1128-62BA-49F7-B59C-AB4769C3D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B53C96-6429-422E-8087-9A0D0EF63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" y="1045029"/>
            <a:ext cx="11968397" cy="523965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658300" y="2420329"/>
            <a:ext cx="16083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389739" y="3174091"/>
            <a:ext cx="25785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2214" y="4656902"/>
            <a:ext cx="12870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22972" y="4656902"/>
            <a:ext cx="14453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/>
          <p:cNvSpPr/>
          <p:nvPr/>
        </p:nvSpPr>
        <p:spPr>
          <a:xfrm>
            <a:off x="388667" y="176238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Cloud 10"/>
          <p:cNvSpPr/>
          <p:nvPr/>
        </p:nvSpPr>
        <p:spPr>
          <a:xfrm>
            <a:off x="412232" y="250437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499387" y="322113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497085" y="3856115"/>
            <a:ext cx="254509" cy="29648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2381574" y="461308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88143" y="535603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47680" y="2452528"/>
            <a:ext cx="8934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8332" y="3183797"/>
            <a:ext cx="51799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91627" y="3886648"/>
            <a:ext cx="4076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804466" y="4663761"/>
            <a:ext cx="416384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63709" y="5387566"/>
            <a:ext cx="32046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5099" y="6101775"/>
            <a:ext cx="3693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0367" y="3872510"/>
            <a:ext cx="1399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48389" y="4650548"/>
            <a:ext cx="1399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93007" y="5404160"/>
            <a:ext cx="20885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51915" y="6101775"/>
            <a:ext cx="4362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83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1" grpId="3" animBg="1"/>
      <p:bldP spid="11" grpId="4" animBg="1"/>
      <p:bldP spid="12" grpId="0" animBg="1"/>
      <p:bldP spid="12" grpId="1" animBg="1"/>
      <p:bldP spid="12" grpId="2" animBg="1"/>
      <p:bldP spid="12" grpId="3" animBg="1"/>
      <p:bldP spid="12" grpId="4" animBg="1"/>
      <p:bldP spid="13" grpId="0" animBg="1"/>
      <p:bldP spid="13" grpId="1" animBg="1"/>
      <p:bldP spid="13" grpId="2" animBg="1"/>
      <p:bldP spid="13" grpId="3" animBg="1"/>
      <p:bldP spid="13" grpId="4" animBg="1"/>
      <p:bldP spid="14" grpId="0" animBg="1"/>
      <p:bldP spid="14" grpId="1" animBg="1"/>
      <p:bldP spid="14" grpId="2" animBg="1"/>
      <p:bldP spid="14" grpId="3" animBg="1"/>
      <p:bldP spid="14" grpId="4" animBg="1"/>
      <p:bldP spid="15" grpId="0" animBg="1"/>
      <p:bldP spid="15" grpId="1" animBg="1"/>
      <p:bldP spid="15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37</Words>
  <Application>Microsoft Office PowerPoint</Application>
  <PresentationFormat>Custom</PresentationFormat>
  <Paragraphs>21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UTM Avo</vt:lpstr>
      <vt:lpstr>Calibri</vt:lpstr>
      <vt:lpstr>Times New Roman</vt:lpstr>
      <vt:lpstr>Office Theme</vt:lpstr>
      <vt:lpstr>Tuần 18  Ôn tập cuối học kì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83</cp:revision>
  <dcterms:created xsi:type="dcterms:W3CDTF">2021-11-01T08:16:43Z</dcterms:created>
  <dcterms:modified xsi:type="dcterms:W3CDTF">2022-01-02T04:27:19Z</dcterms:modified>
</cp:coreProperties>
</file>