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9" r:id="rId1"/>
    <p:sldMasterId id="2147484195" r:id="rId2"/>
    <p:sldMasterId id="2147484243" r:id="rId3"/>
  </p:sldMasterIdLst>
  <p:notesMasterIdLst>
    <p:notesMasterId r:id="rId17"/>
  </p:notesMasterIdLst>
  <p:sldIdLst>
    <p:sldId id="256" r:id="rId4"/>
    <p:sldId id="396" r:id="rId5"/>
    <p:sldId id="392" r:id="rId6"/>
    <p:sldId id="393" r:id="rId7"/>
    <p:sldId id="394" r:id="rId8"/>
    <p:sldId id="368" r:id="rId9"/>
    <p:sldId id="364" r:id="rId10"/>
    <p:sldId id="378" r:id="rId11"/>
    <p:sldId id="377" r:id="rId12"/>
    <p:sldId id="366" r:id="rId13"/>
    <p:sldId id="379" r:id="rId14"/>
    <p:sldId id="369" r:id="rId15"/>
    <p:sldId id="395" r:id="rId16"/>
  </p:sldIdLst>
  <p:sldSz cx="9144000" cy="5143500" type="screen16x9"/>
  <p:notesSz cx="6858000" cy="9144000"/>
  <p:custDataLst>
    <p:tags r:id="rId18"/>
  </p:custDataLst>
  <p:defaultTextStyle>
    <a:defPPr>
      <a:defRPr lang="en-US"/>
    </a:defPPr>
    <a:lvl1pPr marL="0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3721"/>
    <a:srgbClr val="EDF1AE"/>
    <a:srgbClr val="C00000"/>
    <a:srgbClr val="FCC7A2"/>
    <a:srgbClr val="FF7707"/>
    <a:srgbClr val="48C57B"/>
    <a:srgbClr val="B7E6DE"/>
    <a:srgbClr val="348E8C"/>
    <a:srgbClr val="B88A5C"/>
    <a:srgbClr val="F68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28" autoAdjust="0"/>
    <p:restoredTop sz="94660"/>
  </p:normalViewPr>
  <p:slideViewPr>
    <p:cSldViewPr snapToGrid="0">
      <p:cViewPr>
        <p:scale>
          <a:sx n="86" d="100"/>
          <a:sy n="86" d="100"/>
        </p:scale>
        <p:origin x="-414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22-01-06T03:47:07.4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18641 2511,'0'19,"-19"0,19-1,0 1,-18 18,-1-18,19-1,0 1,0 0,-19-1,1 1,18-1,-19 1,19 0,0-1,0 1,-19-19,1 18,18 20,0-20,0 1,0-1,-19-18,19 19,0 0,0-1,0 1,0-1,0 20,0-20,-18-18,18 19,0-1,0 1,-19 18,19-18,0-1,0 20,-19-38,19 18,-18 19,18-18,0 0,0 18,0-19,0 1,0 0,0-1,-19 1,1-1,18 20,-19-20,19 1,0-1,0 1,-19 18,19-18,-18 18,18-18,0-1,0 1,-19 0,19 18,0-19,-18 1,18 18,0-18,0-1,0 1,0 0,0-1,0 1,0-1,0 1,-19 0,19-1,0 1,0-1,0 1,0 0,0-1,-19-18,19 19,-18 18,18 0,0-18,0-1,0 20,-19-38,19 18,-18 19,18-18,0 0,0-1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8BD3C-BF22-495C-B6F1-8981574F7B52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26116-152F-4AEE-9BDC-7AF2319A9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02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9038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26116-152F-4AEE-9BDC-7AF2319A95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06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74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83131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6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96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09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83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787041" y="1673653"/>
            <a:ext cx="1260834" cy="1253270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7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7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2804429" y="1673653"/>
            <a:ext cx="1260834" cy="1253270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4821818" y="1673653"/>
            <a:ext cx="1260834" cy="1253270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3"/>
          </p:nvPr>
        </p:nvSpPr>
        <p:spPr>
          <a:xfrm>
            <a:off x="6839205" y="1673653"/>
            <a:ext cx="1260835" cy="1253270"/>
          </a:xfrm>
          <a:custGeom>
            <a:avLst/>
            <a:gdLst>
              <a:gd name="connsiteX0" fmla="*/ 810347 w 1681113"/>
              <a:gd name="connsiteY0" fmla="*/ 0 h 1671026"/>
              <a:gd name="connsiteX1" fmla="*/ 1243100 w 1681113"/>
              <a:gd name="connsiteY1" fmla="*/ 129826 h 1671026"/>
              <a:gd name="connsiteX2" fmla="*/ 1546027 w 1681113"/>
              <a:gd name="connsiteY2" fmla="*/ 424098 h 1671026"/>
              <a:gd name="connsiteX3" fmla="*/ 1675853 w 1681113"/>
              <a:gd name="connsiteY3" fmla="*/ 1047262 h 1671026"/>
              <a:gd name="connsiteX4" fmla="*/ 1381581 w 1681113"/>
              <a:gd name="connsiteY4" fmla="*/ 1462705 h 1671026"/>
              <a:gd name="connsiteX5" fmla="*/ 844967 w 1681113"/>
              <a:gd name="connsiteY5" fmla="*/ 1670426 h 1671026"/>
              <a:gd name="connsiteX6" fmla="*/ 299698 w 1681113"/>
              <a:gd name="connsiteY6" fmla="*/ 1514635 h 1671026"/>
              <a:gd name="connsiteX7" fmla="*/ 31392 w 1681113"/>
              <a:gd name="connsiteY7" fmla="*/ 1203053 h 1671026"/>
              <a:gd name="connsiteX8" fmla="*/ 5426 w 1681113"/>
              <a:gd name="connsiteY8" fmla="*/ 822231 h 1671026"/>
              <a:gd name="connsiteX9" fmla="*/ 31392 w 1681113"/>
              <a:gd name="connsiteY9" fmla="*/ 631819 h 1671026"/>
              <a:gd name="connsiteX10" fmla="*/ 48702 w 1681113"/>
              <a:gd name="connsiteY10" fmla="*/ 571234 h 1671026"/>
              <a:gd name="connsiteX11" fmla="*/ 342974 w 1681113"/>
              <a:gd name="connsiteY11" fmla="*/ 129826 h 1671026"/>
              <a:gd name="connsiteX12" fmla="*/ 810347 w 1681113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3" h="1671026">
                <a:moveTo>
                  <a:pt x="810347" y="0"/>
                </a:moveTo>
                <a:cubicBezTo>
                  <a:pt x="960367" y="0"/>
                  <a:pt x="1120486" y="59143"/>
                  <a:pt x="1243100" y="129826"/>
                </a:cubicBezTo>
                <a:cubicBezTo>
                  <a:pt x="1365713" y="200509"/>
                  <a:pt x="1473901" y="271192"/>
                  <a:pt x="1546027" y="424098"/>
                </a:cubicBezTo>
                <a:cubicBezTo>
                  <a:pt x="1618152" y="577004"/>
                  <a:pt x="1703260" y="874161"/>
                  <a:pt x="1675853" y="1047262"/>
                </a:cubicBezTo>
                <a:cubicBezTo>
                  <a:pt x="1648445" y="1220363"/>
                  <a:pt x="1520061" y="1358844"/>
                  <a:pt x="1381581" y="1462705"/>
                </a:cubicBezTo>
                <a:cubicBezTo>
                  <a:pt x="1243100" y="1566566"/>
                  <a:pt x="1025280" y="1661771"/>
                  <a:pt x="844967" y="1670426"/>
                </a:cubicBezTo>
                <a:cubicBezTo>
                  <a:pt x="664653" y="1679082"/>
                  <a:pt x="435295" y="1592531"/>
                  <a:pt x="299698" y="1514635"/>
                </a:cubicBezTo>
                <a:cubicBezTo>
                  <a:pt x="164102" y="1436740"/>
                  <a:pt x="80437" y="1318454"/>
                  <a:pt x="31392" y="1203053"/>
                </a:cubicBezTo>
                <a:cubicBezTo>
                  <a:pt x="-17654" y="1087653"/>
                  <a:pt x="5426" y="917436"/>
                  <a:pt x="5426" y="822231"/>
                </a:cubicBezTo>
                <a:cubicBezTo>
                  <a:pt x="5426" y="727025"/>
                  <a:pt x="18409" y="679422"/>
                  <a:pt x="31392" y="631819"/>
                </a:cubicBezTo>
                <a:lnTo>
                  <a:pt x="48702" y="571234"/>
                </a:lnTo>
                <a:cubicBezTo>
                  <a:pt x="132367" y="398133"/>
                  <a:pt x="216033" y="225032"/>
                  <a:pt x="342974" y="129826"/>
                </a:cubicBezTo>
                <a:cubicBezTo>
                  <a:pt x="469915" y="34620"/>
                  <a:pt x="660326" y="0"/>
                  <a:pt x="8103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82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0"/>
            <a:ext cx="6858000" cy="1241822"/>
          </a:xfrm>
        </p:spPr>
        <p:txBody>
          <a:bodyPr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defTabSz="685800"/>
            <a:fld id="{D997B5FA-0921-464F-AAE1-844C04324D75}" type="datetimeFigureOut">
              <a:rPr lang="zh-CN" altLang="en-US" sz="1350" smtClean="0">
                <a:solidFill>
                  <a:srgbClr val="000000"/>
                </a:solidFill>
              </a:rPr>
              <a:pPr defTabSz="685800"/>
              <a:t>2022/1/6</a:t>
            </a:fld>
            <a:endParaRPr lang="zh-CN" altLang="en-US" sz="135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defTabSz="685800"/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defTabSz="685800"/>
            <a:fld id="{565CE74E-AB26-4998-AD42-012C4C1AD076}" type="slidenum">
              <a:rPr lang="zh-CN" altLang="en-US" sz="135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32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defTabSz="685800"/>
            <a:fld id="{760FBDFE-C587-4B4C-A407-44438C67B59E}" type="datetimeFigureOut">
              <a:rPr lang="zh-CN" altLang="en-US" sz="1350" smtClean="0">
                <a:solidFill>
                  <a:srgbClr val="000000"/>
                </a:solidFill>
              </a:rPr>
              <a:pPr defTabSz="685800"/>
              <a:t>2022/1/6</a:t>
            </a:fld>
            <a:endParaRPr lang="zh-CN" altLang="en-US" sz="135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defTabSz="685800"/>
            <a:endParaRPr lang="zh-CN" altLang="en-US" sz="135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defTabSz="685800"/>
            <a:fld id="{49AE70B2-8BF9-45C0-BB95-33D1B9D3A854}" type="slidenum">
              <a:rPr lang="zh-CN" altLang="en-US" sz="135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17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defTabSz="685800"/>
            <a:fld id="{20DD7636-5BE1-44BC-BB5F-15739D9E18E1}" type="datetimeFigureOut">
              <a:rPr lang="zh-CN" altLang="en-US" sz="1350" smtClean="0">
                <a:solidFill>
                  <a:srgbClr val="000000"/>
                </a:solidFill>
              </a:rPr>
              <a:pPr defTabSz="685800"/>
              <a:t>2022/1/6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defTabSz="685800"/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defTabSz="685800"/>
            <a:fld id="{E87C0E1D-24C4-406F-9615-DBDA8D2D1F93}" type="slidenum">
              <a:rPr lang="zh-CN" altLang="en-US" sz="135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3"/>
            <a:ext cx="7886700" cy="1862336"/>
          </a:xfrm>
        </p:spPr>
        <p:txBody>
          <a:bodyPr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85354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defTabSz="685800"/>
            <a:fld id="{760FBDFE-C587-4B4C-A407-44438C67B59E}" type="datetimeFigureOut">
              <a:rPr lang="zh-CN" altLang="en-US" sz="1350" smtClean="0">
                <a:solidFill>
                  <a:srgbClr val="000000"/>
                </a:solidFill>
              </a:rPr>
              <a:pPr defTabSz="685800"/>
              <a:t>2022/1/6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defTabSz="685800"/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defTabSz="685800"/>
            <a:fld id="{49AE70B2-8BF9-45C0-BB95-33D1B9D3A854}" type="slidenum">
              <a:rPr lang="zh-CN" altLang="en-US" sz="135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55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07"/>
            <a:ext cx="3868340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308721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961707"/>
            <a:ext cx="3887391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defTabSz="685800"/>
            <a:fld id="{760FBDFE-C587-4B4C-A407-44438C67B59E}" type="datetimeFigureOut">
              <a:rPr lang="zh-CN" altLang="en-US" sz="1350" smtClean="0">
                <a:solidFill>
                  <a:srgbClr val="000000"/>
                </a:solidFill>
              </a:rPr>
              <a:pPr defTabSz="685800"/>
              <a:t>2022/1/6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defTabSz="685800"/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defTabSz="685800"/>
            <a:fld id="{49AE70B2-8BF9-45C0-BB95-33D1B9D3A854}" type="slidenum">
              <a:rPr lang="zh-CN" altLang="en-US" sz="135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36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0"/>
            <a:ext cx="4286250" cy="1036838"/>
          </a:xfrm>
        </p:spPr>
        <p:txBody>
          <a:bodyPr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defTabSz="685800"/>
            <a:fld id="{20DD7636-5BE1-44BC-BB5F-15739D9E18E1}" type="datetimeFigureOut">
              <a:rPr lang="zh-CN" altLang="en-US" sz="1350" smtClean="0">
                <a:solidFill>
                  <a:srgbClr val="000000"/>
                </a:solidFill>
              </a:rPr>
              <a:pPr defTabSz="685800"/>
              <a:t>2022/1/6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defTabSz="685800"/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defTabSz="685800"/>
            <a:fld id="{E87C0E1D-24C4-406F-9615-DBDA8D2D1F93}" type="slidenum">
              <a:rPr lang="zh-CN" altLang="en-US" sz="135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01"/>
            <a:ext cx="4286250" cy="88945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43597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93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defTabSz="685800"/>
            <a:fld id="{760FBDFE-C587-4B4C-A407-44438C67B59E}" type="datetimeFigureOut">
              <a:rPr lang="zh-CN" altLang="en-US" sz="1350" smtClean="0">
                <a:solidFill>
                  <a:srgbClr val="000000"/>
                </a:solidFill>
              </a:rPr>
              <a:pPr defTabSz="685800"/>
              <a:t>2022/1/6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defTabSz="685800"/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defTabSz="685800"/>
            <a:fld id="{49AE70B2-8BF9-45C0-BB95-33D1B9D3A854}" type="slidenum">
              <a:rPr lang="zh-CN" altLang="en-US" sz="135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23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50" y="535255"/>
            <a:ext cx="3511241" cy="1071121"/>
          </a:xfrm>
        </p:spPr>
        <p:txBody>
          <a:bodyPr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50" y="1735405"/>
            <a:ext cx="3511241" cy="2858691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defTabSz="685800"/>
            <a:fld id="{9EFD9D74-47D9-4702-A33C-335B63B48DBF}" type="datetimeFigureOut">
              <a:rPr lang="zh-CN" altLang="en-US" sz="1350" smtClean="0">
                <a:solidFill>
                  <a:srgbClr val="000000"/>
                </a:solidFill>
              </a:rPr>
              <a:pPr defTabSz="685800"/>
              <a:t>2022/1/6</a:t>
            </a:fld>
            <a:endParaRPr lang="zh-CN" altLang="en-US" sz="135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defTabSz="685800"/>
            <a:endParaRPr lang="zh-CN" altLang="en-US" sz="135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defTabSz="685800"/>
            <a:fld id="{FABC47A4-756D-490B-A52F-7D9E2C9FC05F}" type="slidenum">
              <a:rPr lang="zh-CN" altLang="en-US" sz="135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00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4" y="273844"/>
            <a:ext cx="681676" cy="4358879"/>
          </a:xfrm>
        </p:spPr>
        <p:txBody>
          <a:bodyPr vert="eaVert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7084832" cy="4358879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defTabSz="685800"/>
            <a:fld id="{760FBDFE-C587-4B4C-A407-44438C67B59E}" type="datetimeFigureOut">
              <a:rPr lang="zh-CN" altLang="en-US" sz="1350" smtClean="0">
                <a:solidFill>
                  <a:srgbClr val="000000"/>
                </a:solidFill>
              </a:rPr>
              <a:pPr defTabSz="685800"/>
              <a:t>2022/1/6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defTabSz="685800"/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defTabSz="685800"/>
            <a:fld id="{49AE70B2-8BF9-45C0-BB95-33D1B9D3A854}" type="slidenum">
              <a:rPr lang="zh-CN" altLang="en-US" sz="135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45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defTabSz="685800"/>
            <a:fld id="{760FBDFE-C587-4B4C-A407-44438C67B59E}" type="datetimeFigureOut">
              <a:rPr lang="zh-CN" altLang="en-US" sz="1350" smtClean="0">
                <a:solidFill>
                  <a:srgbClr val="000000"/>
                </a:solidFill>
              </a:rPr>
              <a:pPr defTabSz="685800"/>
              <a:t>2022/1/6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defTabSz="685800"/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defTabSz="685800"/>
            <a:fld id="{49AE70B2-8BF9-45C0-BB95-33D1B9D3A854}" type="slidenum">
              <a:rPr lang="zh-CN" altLang="en-US" sz="135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8"/>
            <a:ext cx="7886700" cy="416922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6988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0" tIns="34271" rIns="68560" bIns="34271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011052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15484"/>
            <a:ext cx="9138659" cy="511253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73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618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76891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5"/>
            <a:ext cx="9124379" cy="514049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052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629842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866" lvl="0" indent="-17143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732" lvl="1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597" lvl="2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463" lvl="3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328" lvl="4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195" lvl="5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060" lvl="6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2926" lvl="7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5792" lvl="8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866" lvl="0" indent="-2571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732" lvl="1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597" lvl="2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463" lvl="3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328" lvl="4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195" lvl="5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060" lvl="6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926" lvl="7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792" lvl="8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4629151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866" lvl="0" indent="-17143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732" lvl="1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597" lvl="2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463" lvl="3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328" lvl="4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195" lvl="5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060" lvl="6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2926" lvl="7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5792" lvl="8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4629151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866" lvl="0" indent="-2571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732" lvl="1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597" lvl="2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463" lvl="3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328" lvl="4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195" lvl="5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060" lvl="6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926" lvl="7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792" lvl="8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3988"/>
            <a:ext cx="9143999" cy="51155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2936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7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18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7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87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1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3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71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184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  <p:sldLayoutId id="2147484181" r:id="rId12"/>
    <p:sldLayoutId id="214748418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07"/>
            <a:ext cx="3547586" cy="11310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PPT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31006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  <p:sldLayoutId id="2147484197" r:id="rId2"/>
    <p:sldLayoutId id="2147484198" r:id="rId3"/>
    <p:sldLayoutId id="2147484199" r:id="rId4"/>
    <p:sldLayoutId id="2147484200" r:id="rId5"/>
    <p:sldLayoutId id="2147484201" r:id="rId6"/>
    <p:sldLayoutId id="2147484202" r:id="rId7"/>
    <p:sldLayoutId id="2147484203" r:id="rId8"/>
    <p:sldLayoutId id="2147484204" r:id="rId9"/>
    <p:sldLayoutId id="2147484205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1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4" r:id="rId1"/>
    <p:sldLayoutId id="2147484245" r:id="rId2"/>
    <p:sldLayoutId id="2147484246" r:id="rId3"/>
    <p:sldLayoutId id="2147484247" r:id="rId4"/>
    <p:sldLayoutId id="2147484248" r:id="rId5"/>
    <p:sldLayoutId id="2147484249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5.xml"/><Relationship Id="rId6" Type="http://schemas.openxmlformats.org/officeDocument/2006/relationships/image" Target="../media/image20.emf"/><Relationship Id="rId5" Type="http://schemas.openxmlformats.org/officeDocument/2006/relationships/image" Target="../media/image21.png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4.emf"/><Relationship Id="rId4" Type="http://schemas.openxmlformats.org/officeDocument/2006/relationships/customXml" Target="../ink/ink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.xml"/><Relationship Id="rId6" Type="http://schemas.openxmlformats.org/officeDocument/2006/relationships/image" Target="../media/image20.emf"/><Relationship Id="rId5" Type="http://schemas.openxmlformats.org/officeDocument/2006/relationships/image" Target="../media/image21.png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>
            <a:spLocks noGrp="1"/>
          </p:cNvSpPr>
          <p:nvPr>
            <p:ph type="ctrTitle" idx="4294967295"/>
          </p:nvPr>
        </p:nvSpPr>
        <p:spPr>
          <a:xfrm>
            <a:off x="0" y="1253837"/>
            <a:ext cx="9940925" cy="19762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b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990"/>
            </a:pPr>
            <a:r>
              <a:rPr lang="en-US" sz="4400" b="1" dirty="0" err="1">
                <a:solidFill>
                  <a:srgbClr val="002060"/>
                </a:solidFill>
              </a:rPr>
              <a:t>Tuần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vi-VN" sz="4400" b="1" dirty="0">
                <a:solidFill>
                  <a:srgbClr val="002060"/>
                </a:solidFill>
              </a:rPr>
              <a:t>1</a:t>
            </a:r>
            <a:r>
              <a:rPr lang="en-US" sz="4400" b="1" dirty="0">
                <a:solidFill>
                  <a:srgbClr val="002060"/>
                </a:solidFill>
              </a:rPr>
              <a:t>8</a:t>
            </a:r>
            <a:r>
              <a:rPr lang="vi-VN" sz="4400" b="1" dirty="0">
                <a:solidFill>
                  <a:srgbClr val="002060"/>
                </a:solidFill>
              </a:rPr>
              <a:t> </a:t>
            </a:r>
            <a:br>
              <a:rPr lang="vi-VN" sz="4400" b="1" dirty="0">
                <a:solidFill>
                  <a:srgbClr val="002060"/>
                </a:solidFill>
              </a:rPr>
            </a:br>
            <a:r>
              <a:rPr lang="vi-VN" sz="4400" b="1" dirty="0">
                <a:solidFill>
                  <a:srgbClr val="FF0000"/>
                </a:solidFill>
              </a:rPr>
              <a:t>Ôn tập cuối học kì 1</a:t>
            </a:r>
            <a:endParaRPr sz="4000" dirty="0">
              <a:solidFill>
                <a:srgbClr val="FF0000"/>
              </a:solidFill>
            </a:endParaRPr>
          </a:p>
        </p:txBody>
      </p:sp>
      <p:sp>
        <p:nvSpPr>
          <p:cNvPr id="55" name="Google Shape;55;p1"/>
          <p:cNvSpPr/>
          <p:nvPr/>
        </p:nvSpPr>
        <p:spPr>
          <a:xfrm>
            <a:off x="6260026" y="92681"/>
            <a:ext cx="2125125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/>
            <a:r>
              <a:rPr lang="en-US" sz="240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TIẾNG VIỆT </a:t>
            </a:r>
            <a:r>
              <a:rPr lang="vi-VN" sz="240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350" dirty="0">
              <a:solidFill>
                <a:prstClr val="black"/>
              </a:solidFill>
              <a:latin typeface="UTM Avo"/>
            </a:endParaRPr>
          </a:p>
        </p:txBody>
      </p:sp>
      <p:sp>
        <p:nvSpPr>
          <p:cNvPr id="56" name="Google Shape;56;p1"/>
          <p:cNvSpPr/>
          <p:nvPr/>
        </p:nvSpPr>
        <p:spPr>
          <a:xfrm>
            <a:off x="7590503" y="471536"/>
            <a:ext cx="76005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/>
            <a:r>
              <a:rPr lang="en-US" sz="180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Tập </a:t>
            </a:r>
            <a:r>
              <a:rPr lang="vi-VN" sz="180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350" dirty="0">
              <a:solidFill>
                <a:prstClr val="black"/>
              </a:solidFill>
              <a:latin typeface="UTM 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★ Just Dance Kids 2 - I'm a Gummy Bear (The Gummy Bear Song) (HD) ★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04800"/>
            <a:ext cx="91440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4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=""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019" y="1205458"/>
            <a:ext cx="5711962" cy="2642999"/>
          </a:xfrm>
          <a:prstGeom prst="rect">
            <a:avLst/>
          </a:prstGeom>
        </p:spPr>
      </p:pic>
      <p:sp>
        <p:nvSpPr>
          <p:cNvPr id="81" name="文本框 80"/>
          <p:cNvSpPr txBox="1"/>
          <p:nvPr/>
        </p:nvSpPr>
        <p:spPr>
          <a:xfrm>
            <a:off x="2286528" y="1893817"/>
            <a:ext cx="4570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vi-VN" altLang="zh-CN" sz="5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	LUYỆN TẬP</a:t>
            </a:r>
            <a:endParaRPr kumimoji="1" lang="zh-CN" altLang="en-US" sz="5400" b="1" dirty="0">
              <a:solidFill>
                <a:schemeClr val="accent5">
                  <a:lumMod val="50000"/>
                </a:schemeClr>
              </a:solidFill>
              <a:latin typeface="+mj-lt"/>
              <a:ea typeface="微软雅黑" panose="020B0503020204020204" pitchFamily="34" charset="-122"/>
              <a:cs typeface="萝莉体 第二版" panose="02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2105811" y="232229"/>
            <a:ext cx="5349470" cy="973229"/>
          </a:xfrm>
          <a:prstGeom prst="rect">
            <a:avLst/>
          </a:prstGeom>
        </p:spPr>
      </p:pic>
      <p:pic>
        <p:nvPicPr>
          <p:cNvPr id="22" name="图片 5">
            <a:extLst>
              <a:ext uri="{FF2B5EF4-FFF2-40B4-BE49-F238E27FC236}">
                <a16:creationId xmlns="" xmlns:a16="http://schemas.microsoft.com/office/drawing/2014/main" id="{641F1DFB-6F27-41B0-89C2-70757A2460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220" y="2752659"/>
            <a:ext cx="6677557" cy="21586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774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="" xmlns:a16="http://schemas.microsoft.com/office/drawing/2014/main" id="{ABC38894-D702-491B-B15B-0726A74E334D}"/>
              </a:ext>
            </a:extLst>
          </p:cNvPr>
          <p:cNvSpPr/>
          <p:nvPr/>
        </p:nvSpPr>
        <p:spPr>
          <a:xfrm>
            <a:off x="6588277" y="2688116"/>
            <a:ext cx="2434534" cy="94195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.....</a:t>
            </a:r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ỗng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31924" y="475730"/>
            <a:ext cx="7915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 chọn chữ nào? </a:t>
            </a:r>
            <a:r>
              <a:rPr lang="vi-VN" sz="2400" b="1" dirty="0">
                <a:solidFill>
                  <a:srgbClr val="D6372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vi-VN" sz="2400" b="1" dirty="0">
                <a:solidFill>
                  <a:srgbClr val="D6372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134947" y="519610"/>
            <a:ext cx="292608" cy="29260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4A0B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600" b="1" dirty="0">
              <a:solidFill>
                <a:srgbClr val="4A0B0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368" y="2253962"/>
            <a:ext cx="1147014" cy="1529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22" y="1081671"/>
            <a:ext cx="1810256" cy="145787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3" r="15649"/>
          <a:stretch/>
        </p:blipFill>
        <p:spPr>
          <a:xfrm>
            <a:off x="309775" y="3111863"/>
            <a:ext cx="1815468" cy="1338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Oval 14"/>
          <p:cNvSpPr/>
          <p:nvPr/>
        </p:nvSpPr>
        <p:spPr>
          <a:xfrm>
            <a:off x="2520857" y="1778000"/>
            <a:ext cx="2161305" cy="83331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.......</a:t>
            </a:r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é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2961757" y="1899996"/>
            <a:ext cx="1279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ngh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椭圆 31"/>
          <p:cNvSpPr/>
          <p:nvPr/>
        </p:nvSpPr>
        <p:spPr>
          <a:xfrm flipH="1">
            <a:off x="3014044" y="329839"/>
            <a:ext cx="6002955" cy="702889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UTM Avo" panose="02040603050506020204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64DBB8D0-F6BB-40F3-BF05-C058912559D2}"/>
              </a:ext>
            </a:extLst>
          </p:cNvPr>
          <p:cNvSpPr/>
          <p:nvPr/>
        </p:nvSpPr>
        <p:spPr>
          <a:xfrm>
            <a:off x="2345298" y="3630067"/>
            <a:ext cx="2524148" cy="83331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.......</a:t>
            </a:r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e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1D953D8-5B95-4A95-A0A6-1D90FF3E4F93}"/>
              </a:ext>
            </a:extLst>
          </p:cNvPr>
          <p:cNvSpPr txBox="1"/>
          <p:nvPr/>
        </p:nvSpPr>
        <p:spPr>
          <a:xfrm flipH="1">
            <a:off x="2953933" y="3729554"/>
            <a:ext cx="1144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ngh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4BF8092-2931-4E5A-BFF8-BA650942E1E7}"/>
              </a:ext>
            </a:extLst>
          </p:cNvPr>
          <p:cNvSpPr txBox="1"/>
          <p:nvPr/>
        </p:nvSpPr>
        <p:spPr>
          <a:xfrm flipH="1">
            <a:off x="7059874" y="2875447"/>
            <a:ext cx="916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D63721"/>
                </a:solidFill>
                <a:latin typeface="UTM Avo" panose="02040603050506020204" pitchFamily="18" charset="0"/>
              </a:rPr>
              <a:t>ng</a:t>
            </a:r>
            <a:endParaRPr lang="en-US" sz="3200" b="1" dirty="0">
              <a:solidFill>
                <a:srgbClr val="D6372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93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6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0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5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">
            <a:extLst>
              <a:ext uri="{FF2B5EF4-FFF2-40B4-BE49-F238E27FC236}">
                <a16:creationId xmlns="" xmlns:a16="http://schemas.microsoft.com/office/drawing/2014/main" id="{D590D7A2-3741-42E1-A10E-F736AD6F3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23" y="800923"/>
            <a:ext cx="8320354" cy="1587755"/>
          </a:xfrm>
          <a:prstGeom prst="rect">
            <a:avLst/>
          </a:prstGeom>
        </p:spPr>
      </p:pic>
      <p:pic>
        <p:nvPicPr>
          <p:cNvPr id="7" name="Good Time.mp3">
            <a:hlinkClick r:id="" action="ppaction://media"/>
            <a:extLst>
              <a:ext uri="{FF2B5EF4-FFF2-40B4-BE49-F238E27FC236}">
                <a16:creationId xmlns="" xmlns:a16="http://schemas.microsoft.com/office/drawing/2014/main" id="{2ABB548A-EF9A-43AE-8621-8F69B98B27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83605" y="-914084"/>
            <a:ext cx="609599" cy="536448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7ABF78A-9AF6-4506-978F-FBD4125B32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/>
        </p:blipFill>
        <p:spPr>
          <a:xfrm>
            <a:off x="0" y="2043096"/>
            <a:ext cx="9144000" cy="31004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3D3C5A0-D5E4-4F21-9302-34BC5BFF4693}"/>
              </a:ext>
            </a:extLst>
          </p:cNvPr>
          <p:cNvSpPr txBox="1"/>
          <p:nvPr/>
        </p:nvSpPr>
        <p:spPr>
          <a:xfrm rot="646690">
            <a:off x="3981927" y="1154481"/>
            <a:ext cx="3230244" cy="137126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vi-VN" sz="4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KHỞI ĐỘNG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93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9D69DEA1-F333-4914-BFA0-1A434AFC0BA1}"/>
              </a:ext>
            </a:extLst>
          </p:cNvPr>
          <p:cNvGrpSpPr/>
          <p:nvPr/>
        </p:nvGrpSpPr>
        <p:grpSpPr>
          <a:xfrm>
            <a:off x="8901754" y="1293107"/>
            <a:ext cx="9004376" cy="2372258"/>
            <a:chOff x="80829" y="1285342"/>
            <a:chExt cx="9004376" cy="2372258"/>
          </a:xfrm>
        </p:grpSpPr>
        <p:pic>
          <p:nvPicPr>
            <p:cNvPr id="55" name="Picture 54">
              <a:extLst>
                <a:ext uri="{FF2B5EF4-FFF2-40B4-BE49-F238E27FC236}">
                  <a16:creationId xmlns="" xmlns:a16="http://schemas.microsoft.com/office/drawing/2014/main" id="{372B1407-CBFA-4E12-9D3E-25C6BF1393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39" t="48333" r="48830" b="22037"/>
            <a:stretch/>
          </p:blipFill>
          <p:spPr>
            <a:xfrm>
              <a:off x="7661911" y="2033229"/>
              <a:ext cx="1326353" cy="162437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9C279C2B-D5D7-4AC7-873C-36595FDE0A8D}"/>
                </a:ext>
              </a:extLst>
            </p:cNvPr>
            <p:cNvGrpSpPr/>
            <p:nvPr/>
          </p:nvGrpSpPr>
          <p:grpSpPr>
            <a:xfrm>
              <a:off x="80829" y="1285342"/>
              <a:ext cx="8823864" cy="2372258"/>
              <a:chOff x="138885" y="1285342"/>
              <a:chExt cx="8823864" cy="2372258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="" xmlns:a16="http://schemas.microsoft.com/office/drawing/2014/main" id="{11B7B11F-BFCD-4411-AAD7-909B3EE71D88}"/>
                  </a:ext>
                </a:extLst>
              </p:cNvPr>
              <p:cNvGrpSpPr/>
              <p:nvPr/>
            </p:nvGrpSpPr>
            <p:grpSpPr>
              <a:xfrm>
                <a:off x="138885" y="1285342"/>
                <a:ext cx="7580013" cy="2372258"/>
                <a:chOff x="486900" y="1384300"/>
                <a:chExt cx="7713133" cy="2225675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="" xmlns:a16="http://schemas.microsoft.com/office/drawing/2014/main" id="{C8F4DAAC-DBE1-4B65-AB89-9DB9C3B36A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18" t="34692" r="66933" b="31975"/>
                <a:stretch/>
              </p:blipFill>
              <p:spPr>
                <a:xfrm>
                  <a:off x="486900" y="1384300"/>
                  <a:ext cx="1780051" cy="1714500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="" xmlns:a16="http://schemas.microsoft.com/office/drawing/2014/main" id="{0E535350-EA29-442B-9BA7-88804E3199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939" t="48333" r="27818" b="22037"/>
                <a:stretch/>
              </p:blipFill>
              <p:spPr>
                <a:xfrm>
                  <a:off x="2266949" y="2085975"/>
                  <a:ext cx="3168240" cy="1524000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="" xmlns:a16="http://schemas.microsoft.com/office/drawing/2014/main" id="{4B882B4A-68BD-4340-BEAC-76F78E935A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939" t="48333" r="28327" b="22037"/>
                <a:stretch/>
              </p:blipFill>
              <p:spPr>
                <a:xfrm>
                  <a:off x="5332614" y="2085975"/>
                  <a:ext cx="2867419" cy="1524000"/>
                </a:xfrm>
                <a:prstGeom prst="rect">
                  <a:avLst/>
                </a:prstGeom>
              </p:spPr>
            </p:pic>
          </p:grpSp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C72D3311-AF20-4F24-98A7-7A9C8B985C16}"/>
                  </a:ext>
                </a:extLst>
              </p:cNvPr>
              <p:cNvSpPr txBox="1"/>
              <p:nvPr/>
            </p:nvSpPr>
            <p:spPr>
              <a:xfrm flipH="1">
                <a:off x="2042239" y="2199137"/>
                <a:ext cx="11304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800" b="1" dirty="0">
                    <a:solidFill>
                      <a:schemeClr val="bg1"/>
                    </a:solidFill>
                    <a:latin typeface="+mj-lt"/>
                  </a:rPr>
                  <a:t>1. </a:t>
                </a:r>
                <a:r>
                  <a:rPr lang="vi-VN" sz="2400" b="1" dirty="0">
                    <a:solidFill>
                      <a:schemeClr val="bg1"/>
                    </a:solidFill>
                    <a:latin typeface="+mj-lt"/>
                  </a:rPr>
                  <a:t>uôc</a:t>
                </a:r>
                <a:endParaRPr lang="en-US" sz="24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="" xmlns:a16="http://schemas.microsoft.com/office/drawing/2014/main" id="{0C205799-92F0-4E42-BD9C-7439006E4228}"/>
                  </a:ext>
                </a:extLst>
              </p:cNvPr>
              <p:cNvSpPr/>
              <p:nvPr/>
            </p:nvSpPr>
            <p:spPr>
              <a:xfrm>
                <a:off x="3496403" y="2185403"/>
                <a:ext cx="132600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1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2</a:t>
                </a:r>
                <a:r>
                  <a:rPr lang="vi-VN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. ương</a:t>
                </a:r>
                <a:endPara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="" xmlns:a16="http://schemas.microsoft.com/office/drawing/2014/main" id="{BDFC6D84-0FC1-47C6-B101-84D082DF67CC}"/>
                  </a:ext>
                </a:extLst>
              </p:cNvPr>
              <p:cNvSpPr/>
              <p:nvPr/>
            </p:nvSpPr>
            <p:spPr>
              <a:xfrm>
                <a:off x="5070461" y="2200535"/>
                <a:ext cx="102624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1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3</a:t>
                </a:r>
                <a:r>
                  <a:rPr lang="vi-VN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.</a:t>
                </a:r>
                <a:r>
                  <a:rPr lang="en-US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</a:t>
                </a:r>
                <a:r>
                  <a:rPr lang="vi-VN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uôt</a:t>
                </a:r>
                <a:endPara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="" xmlns:a16="http://schemas.microsoft.com/office/drawing/2014/main" id="{AECCCB71-C9CE-4EFB-BE01-21F62EAE26AF}"/>
                  </a:ext>
                </a:extLst>
              </p:cNvPr>
              <p:cNvSpPr/>
              <p:nvPr/>
            </p:nvSpPr>
            <p:spPr>
              <a:xfrm>
                <a:off x="6457224" y="2190922"/>
                <a:ext cx="113364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1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4</a:t>
                </a:r>
                <a:r>
                  <a:rPr lang="vi-VN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. ươp</a:t>
                </a:r>
                <a:endPara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="" xmlns:a16="http://schemas.microsoft.com/office/drawing/2014/main" id="{63526561-7860-4DA6-8C6F-6AEFD0F86A38}"/>
                  </a:ext>
                </a:extLst>
              </p:cNvPr>
              <p:cNvSpPr/>
              <p:nvPr/>
            </p:nvSpPr>
            <p:spPr>
              <a:xfrm>
                <a:off x="7841929" y="2195421"/>
                <a:ext cx="112082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1800" b="1" dirty="0">
                    <a:solidFill>
                      <a:schemeClr val="bg1"/>
                    </a:solidFill>
                    <a:latin typeface="+mj-lt"/>
                  </a:rPr>
                  <a:t>5</a:t>
                </a:r>
                <a:r>
                  <a:rPr lang="vi-VN" sz="2400" b="1" dirty="0">
                    <a:solidFill>
                      <a:schemeClr val="bg1"/>
                    </a:solidFill>
                    <a:latin typeface="+mj-lt"/>
                  </a:rPr>
                  <a:t>. ưng</a:t>
                </a:r>
                <a:endParaRPr lang="en-US" sz="24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2" name="Oval 1">
              <a:extLst>
                <a:ext uri="{FF2B5EF4-FFF2-40B4-BE49-F238E27FC236}">
                  <a16:creationId xmlns="" xmlns:a16="http://schemas.microsoft.com/office/drawing/2014/main" id="{B89BFF9C-BBBA-43FA-BE44-08CFD0EECC07}"/>
                </a:ext>
              </a:extLst>
            </p:cNvPr>
            <p:cNvSpPr/>
            <p:nvPr/>
          </p:nvSpPr>
          <p:spPr>
            <a:xfrm>
              <a:off x="8905284" y="2427252"/>
              <a:ext cx="179921" cy="2408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FBBECBA6-CC3B-4FA4-974F-EE54FA3BA14A}"/>
              </a:ext>
            </a:extLst>
          </p:cNvPr>
          <p:cNvGrpSpPr/>
          <p:nvPr/>
        </p:nvGrpSpPr>
        <p:grpSpPr>
          <a:xfrm>
            <a:off x="-66676" y="3407754"/>
            <a:ext cx="1394890" cy="1352001"/>
            <a:chOff x="425216" y="3417722"/>
            <a:chExt cx="1289310" cy="1385995"/>
          </a:xfrm>
        </p:grpSpPr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776B5EDE-7E4B-43F1-A94A-693E693402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" t="15390" r="801" b="13973"/>
            <a:stretch/>
          </p:blipFill>
          <p:spPr>
            <a:xfrm>
              <a:off x="497563" y="3890995"/>
              <a:ext cx="1216963" cy="912722"/>
            </a:xfrm>
            <a:prstGeom prst="rect">
              <a:avLst/>
            </a:prstGeom>
            <a:ln>
              <a:noFill/>
            </a:ln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35423BD9-7AB0-48EF-B33A-3DAF055F471D}"/>
                </a:ext>
              </a:extLst>
            </p:cNvPr>
            <p:cNvSpPr txBox="1"/>
            <p:nvPr/>
          </p:nvSpPr>
          <p:spPr>
            <a:xfrm flipH="1">
              <a:off x="425216" y="3417722"/>
              <a:ext cx="1289309" cy="5679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000" dirty="0">
                  <a:solidFill>
                    <a:srgbClr val="FF0000"/>
                  </a:solidFill>
                  <a:latin typeface="+mj-lt"/>
                </a:rPr>
                <a:t>thuốc</a:t>
              </a:r>
              <a:endParaRPr lang="en-US" sz="30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26688A0E-A685-4D8B-8BF2-654EA410E171}"/>
              </a:ext>
            </a:extLst>
          </p:cNvPr>
          <p:cNvGrpSpPr/>
          <p:nvPr/>
        </p:nvGrpSpPr>
        <p:grpSpPr>
          <a:xfrm>
            <a:off x="1287405" y="3421282"/>
            <a:ext cx="2420101" cy="1343543"/>
            <a:chOff x="1669950" y="3407954"/>
            <a:chExt cx="2589269" cy="1343543"/>
          </a:xfrm>
        </p:grpSpPr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250291CB-198B-4173-AC9A-61D22EA7D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7854" y="3853369"/>
              <a:ext cx="1326432" cy="89812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32967793-DAF1-4C32-A7EA-E7C6EDD556F0}"/>
                </a:ext>
              </a:extLst>
            </p:cNvPr>
            <p:cNvSpPr txBox="1"/>
            <p:nvPr/>
          </p:nvSpPr>
          <p:spPr>
            <a:xfrm flipH="1">
              <a:off x="1669950" y="3407954"/>
              <a:ext cx="258926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000" dirty="0">
                  <a:latin typeface="+mj-lt"/>
                </a:rPr>
                <a:t>dưa chuột</a:t>
              </a:r>
              <a:endParaRPr lang="en-US" sz="3000" dirty="0">
                <a:latin typeface="+mj-lt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03AED4FB-046D-47AF-AAB6-F70D82D53BBC}"/>
              </a:ext>
            </a:extLst>
          </p:cNvPr>
          <p:cNvGrpSpPr/>
          <p:nvPr/>
        </p:nvGrpSpPr>
        <p:grpSpPr>
          <a:xfrm>
            <a:off x="3479559" y="3417983"/>
            <a:ext cx="1502032" cy="1471285"/>
            <a:chOff x="3564586" y="3420279"/>
            <a:chExt cx="1586988" cy="1636099"/>
          </a:xfrm>
        </p:grpSpPr>
        <p:pic>
          <p:nvPicPr>
            <p:cNvPr id="42" name="Picture 41">
              <a:extLst>
                <a:ext uri="{FF2B5EF4-FFF2-40B4-BE49-F238E27FC236}">
                  <a16:creationId xmlns="" xmlns:a16="http://schemas.microsoft.com/office/drawing/2014/main" id="{3868E089-424E-4C1C-8F41-A691B8BE3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6605" y="3736630"/>
              <a:ext cx="1319747" cy="1319748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EA00547A-A9BA-4446-A151-B023F167071D}"/>
                </a:ext>
              </a:extLst>
            </p:cNvPr>
            <p:cNvSpPr txBox="1"/>
            <p:nvPr/>
          </p:nvSpPr>
          <p:spPr>
            <a:xfrm flipH="1">
              <a:off x="3564586" y="3420279"/>
              <a:ext cx="1586988" cy="616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000" dirty="0">
                  <a:solidFill>
                    <a:srgbClr val="002060"/>
                  </a:solidFill>
                  <a:latin typeface="+mj-lt"/>
                </a:rPr>
                <a:t>đường</a:t>
              </a:r>
              <a:endParaRPr lang="en-US" sz="3000" dirty="0">
                <a:solidFill>
                  <a:srgbClr val="002060"/>
                </a:solidFill>
                <a:latin typeface="+mj-lt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B706E821-6307-466D-87AD-B6466B1EA706}"/>
              </a:ext>
            </a:extLst>
          </p:cNvPr>
          <p:cNvGrpSpPr/>
          <p:nvPr/>
        </p:nvGrpSpPr>
        <p:grpSpPr>
          <a:xfrm>
            <a:off x="4574341" y="3427509"/>
            <a:ext cx="1807409" cy="1471284"/>
            <a:chOff x="4681945" y="3439325"/>
            <a:chExt cx="1901992" cy="1776520"/>
          </a:xfrm>
        </p:grpSpPr>
        <p:pic>
          <p:nvPicPr>
            <p:cNvPr id="45" name="Picture 44">
              <a:extLst>
                <a:ext uri="{FF2B5EF4-FFF2-40B4-BE49-F238E27FC236}">
                  <a16:creationId xmlns="" xmlns:a16="http://schemas.microsoft.com/office/drawing/2014/main" id="{8232B78F-EA36-46EF-A6D1-CBD0CA67E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08" t="7469" r="10601"/>
            <a:stretch/>
          </p:blipFill>
          <p:spPr>
            <a:xfrm>
              <a:off x="4681945" y="3851387"/>
              <a:ext cx="1788167" cy="1364458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E39FF801-4212-4365-B942-62AC49F81495}"/>
                </a:ext>
              </a:extLst>
            </p:cNvPr>
            <p:cNvSpPr txBox="1"/>
            <p:nvPr/>
          </p:nvSpPr>
          <p:spPr>
            <a:xfrm flipH="1">
              <a:off x="5130000" y="3439325"/>
              <a:ext cx="1453937" cy="668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000" dirty="0">
                  <a:solidFill>
                    <a:srgbClr val="FF0000"/>
                  </a:solidFill>
                  <a:latin typeface="+mj-lt"/>
                </a:rPr>
                <a:t>mướp</a:t>
              </a:r>
              <a:endParaRPr lang="en-US" sz="30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0CC71D71-6FAA-4297-B39C-84625CB34E21}"/>
              </a:ext>
            </a:extLst>
          </p:cNvPr>
          <p:cNvGrpSpPr/>
          <p:nvPr/>
        </p:nvGrpSpPr>
        <p:grpSpPr>
          <a:xfrm>
            <a:off x="5992542" y="3415349"/>
            <a:ext cx="1978004" cy="1473917"/>
            <a:chOff x="5814297" y="3412258"/>
            <a:chExt cx="2046687" cy="1726073"/>
          </a:xfrm>
        </p:grpSpPr>
        <p:pic>
          <p:nvPicPr>
            <p:cNvPr id="48" name="Picture 47">
              <a:extLst>
                <a:ext uri="{FF2B5EF4-FFF2-40B4-BE49-F238E27FC236}">
                  <a16:creationId xmlns="" xmlns:a16="http://schemas.microsoft.com/office/drawing/2014/main" id="{2D81BCD8-2725-47E1-BCBF-AD1FF0F1A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297" y="3773873"/>
              <a:ext cx="2046687" cy="1364458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E1C8DEE3-3C56-4B96-A622-E3105960F5A3}"/>
                </a:ext>
              </a:extLst>
            </p:cNvPr>
            <p:cNvSpPr txBox="1"/>
            <p:nvPr/>
          </p:nvSpPr>
          <p:spPr>
            <a:xfrm flipH="1">
              <a:off x="6313367" y="3412258"/>
              <a:ext cx="1382011" cy="648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000" dirty="0">
                  <a:latin typeface="+mj-lt"/>
                </a:rPr>
                <a:t>trứng</a:t>
              </a:r>
              <a:endParaRPr lang="en-US" sz="3000" dirty="0">
                <a:latin typeface="+mj-lt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FA27046B-1800-4FE3-ADEE-F72CC8B5D439}"/>
              </a:ext>
            </a:extLst>
          </p:cNvPr>
          <p:cNvGrpSpPr/>
          <p:nvPr/>
        </p:nvGrpSpPr>
        <p:grpSpPr>
          <a:xfrm>
            <a:off x="7678073" y="3407656"/>
            <a:ext cx="1675485" cy="1222109"/>
            <a:chOff x="7736618" y="3466786"/>
            <a:chExt cx="1597876" cy="1232563"/>
          </a:xfrm>
        </p:grpSpPr>
        <p:pic>
          <p:nvPicPr>
            <p:cNvPr id="51" name="Picture 50">
              <a:extLst>
                <a:ext uri="{FF2B5EF4-FFF2-40B4-BE49-F238E27FC236}">
                  <a16:creationId xmlns="" xmlns:a16="http://schemas.microsoft.com/office/drawing/2014/main" id="{B8FF50FF-A5EB-4E02-945D-F388D556F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2457" y="4003577"/>
              <a:ext cx="1113234" cy="695772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AC92CEBD-94AD-4D33-85A9-6AA80CCFAFCC}"/>
                </a:ext>
              </a:extLst>
            </p:cNvPr>
            <p:cNvSpPr txBox="1"/>
            <p:nvPr/>
          </p:nvSpPr>
          <p:spPr>
            <a:xfrm flipH="1">
              <a:off x="7736618" y="3466786"/>
              <a:ext cx="1597876" cy="5587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 sz="3000" dirty="0">
                  <a:solidFill>
                    <a:srgbClr val="002060"/>
                  </a:solidFill>
                  <a:latin typeface="+mj-lt"/>
                </a:rPr>
                <a:t>cá ướp</a:t>
              </a:r>
              <a:endParaRPr lang="en-US" sz="30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432773CD-97BC-4B89-9B0A-7BE6ECBAF525}"/>
              </a:ext>
            </a:extLst>
          </p:cNvPr>
          <p:cNvSpPr txBox="1"/>
          <p:nvPr/>
        </p:nvSpPr>
        <p:spPr>
          <a:xfrm>
            <a:off x="290372" y="68822"/>
            <a:ext cx="6948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Đố em: Mỗi toa tàu dưới đây chở gì?</a:t>
            </a:r>
            <a:endParaRPr lang="en-US" sz="2800" dirty="0">
              <a:solidFill>
                <a:srgbClr val="C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01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20988E-6 L -0.9658 -0.002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99" y="-1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83951E-6 L 0.18854 -0.4879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-244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9.87654E-7 L 0.32587 -0.5604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85" y="-280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59259E-6 L -0.0092 -0.5126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-2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1691 -0.5947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5" y="-29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23457E-6 L 0.17552 -0.5015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7" y="-2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66 -0.01636 L -0.13594 -0.4787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30" y="-23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58352D5-9459-417C-8D58-0D33F72DE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1321253"/>
            <a:ext cx="9144000" cy="255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4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=""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018" y="1250250"/>
            <a:ext cx="5711962" cy="2642999"/>
          </a:xfrm>
          <a:prstGeom prst="rect">
            <a:avLst/>
          </a:prstGeom>
        </p:spPr>
      </p:pic>
      <p:sp>
        <p:nvSpPr>
          <p:cNvPr id="81" name="文本框 80"/>
          <p:cNvSpPr txBox="1"/>
          <p:nvPr/>
        </p:nvSpPr>
        <p:spPr>
          <a:xfrm>
            <a:off x="2506905" y="1893817"/>
            <a:ext cx="4130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vi-VN" altLang="zh-CN" sz="4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	TẬP ĐỌC</a:t>
            </a:r>
            <a:endParaRPr kumimoji="1" lang="zh-CN" altLang="en-US" sz="4800" b="1" dirty="0">
              <a:solidFill>
                <a:schemeClr val="accent5">
                  <a:lumMod val="50000"/>
                </a:schemeClr>
              </a:solidFill>
              <a:latin typeface="+mj-lt"/>
              <a:ea typeface="微软雅黑" panose="020B0503020204020204" pitchFamily="34" charset="-122"/>
              <a:cs typeface="萝莉体 第二版" panose="02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2" name="图片 5">
            <a:extLst>
              <a:ext uri="{FF2B5EF4-FFF2-40B4-BE49-F238E27FC236}">
                <a16:creationId xmlns="" xmlns:a16="http://schemas.microsoft.com/office/drawing/2014/main" id="{641F1DFB-6F27-41B0-89C2-70757A246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219" y="2724814"/>
            <a:ext cx="6677557" cy="21586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1716018" y="277021"/>
            <a:ext cx="5349470" cy="9732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681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Sự tích chú Cuội cung trăng (Truyện cổ tích chú Cuội ngồi gốc cây đa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897803" y="76200"/>
            <a:ext cx="5142467" cy="4847091"/>
            <a:chOff x="1897803" y="0"/>
            <a:chExt cx="5142467" cy="4847091"/>
          </a:xfrm>
        </p:grpSpPr>
        <p:pic>
          <p:nvPicPr>
            <p:cNvPr id="1028" name="Picture 4" descr="Sự tích chú Cuội cung trăng (Truyện cổ tích chú Cuội ngồi gốc cây đa)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23" t="1" r="-340" b="-1561"/>
            <a:stretch/>
          </p:blipFill>
          <p:spPr bwMode="auto">
            <a:xfrm>
              <a:off x="1897803" y="0"/>
              <a:ext cx="5142467" cy="484709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3511550" y="1788206"/>
              <a:ext cx="1233714" cy="217714"/>
            </a:xfrm>
            <a:prstGeom prst="rect">
              <a:avLst/>
            </a:prstGeom>
            <a:solidFill>
              <a:srgbClr val="ECDE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8454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218" y="440675"/>
            <a:ext cx="9000781" cy="4527932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4" name="Straight Connector 3"/>
          <p:cNvCxnSpPr/>
          <p:nvPr/>
        </p:nvCxnSpPr>
        <p:spPr>
          <a:xfrm>
            <a:off x="4527933" y="914400"/>
            <a:ext cx="18949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29519" y="1970183"/>
            <a:ext cx="13569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97446" y="2972718"/>
            <a:ext cx="10355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16776" y="2959865"/>
            <a:ext cx="12908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857957" y="1990381"/>
            <a:ext cx="13725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loud 13"/>
          <p:cNvSpPr/>
          <p:nvPr/>
        </p:nvSpPr>
        <p:spPr>
          <a:xfrm>
            <a:off x="344423" y="832390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Cloud 14"/>
          <p:cNvSpPr/>
          <p:nvPr/>
        </p:nvSpPr>
        <p:spPr>
          <a:xfrm>
            <a:off x="4111243" y="141084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1600" b="1" dirty="0">
                <a:solidFill>
                  <a:schemeClr val="tx1"/>
                </a:solidFill>
                <a:latin typeface="+mj-lt"/>
              </a:rPr>
              <a:t>2</a:t>
            </a:r>
            <a:endParaRPr lang="en-US" sz="1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344423" y="240912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1600" b="1" dirty="0">
                <a:solidFill>
                  <a:schemeClr val="tx1"/>
                </a:solidFill>
                <a:latin typeface="+mj-lt"/>
              </a:rPr>
              <a:t>3</a:t>
            </a:r>
            <a:endParaRPr lang="en-US" sz="1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Cloud 16"/>
          <p:cNvSpPr/>
          <p:nvPr/>
        </p:nvSpPr>
        <p:spPr>
          <a:xfrm>
            <a:off x="1383791" y="2379340"/>
            <a:ext cx="254509" cy="29648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1600" b="1" dirty="0">
                <a:solidFill>
                  <a:schemeClr val="tx1"/>
                </a:solidFill>
                <a:latin typeface="+mj-lt"/>
              </a:rPr>
              <a:t>4</a:t>
            </a:r>
            <a:endParaRPr lang="en-US" sz="1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Cloud 17"/>
          <p:cNvSpPr/>
          <p:nvPr/>
        </p:nvSpPr>
        <p:spPr>
          <a:xfrm>
            <a:off x="5518878" y="240912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1600" b="1" dirty="0">
                <a:solidFill>
                  <a:schemeClr val="tx1"/>
                </a:solidFill>
                <a:latin typeface="+mj-lt"/>
              </a:rPr>
              <a:t>5</a:t>
            </a:r>
            <a:endParaRPr lang="en-US" sz="1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1757076" y="3405247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1600" b="1" dirty="0">
                <a:solidFill>
                  <a:schemeClr val="tx1"/>
                </a:solidFill>
                <a:latin typeface="+mj-lt"/>
              </a:rPr>
              <a:t>6</a:t>
            </a:r>
            <a:endParaRPr lang="en-US" sz="1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-15685" y="388540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1600" b="1" dirty="0">
                <a:solidFill>
                  <a:schemeClr val="tx1"/>
                </a:solidFill>
                <a:latin typeface="+mj-lt"/>
              </a:rPr>
              <a:t>7</a:t>
            </a:r>
            <a:endParaRPr lang="en-US" sz="1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3368293" y="3885804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1600" b="1" dirty="0">
                <a:solidFill>
                  <a:schemeClr val="tx1"/>
                </a:solidFill>
                <a:latin typeface="+mj-lt"/>
              </a:rPr>
              <a:t>8</a:t>
            </a:r>
            <a:endParaRPr lang="en-US" sz="1600" b="1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629696" y="1475112"/>
            <a:ext cx="63880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31354" y="1990381"/>
            <a:ext cx="399912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423272" y="1990381"/>
            <a:ext cx="259447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53503" y="2494532"/>
            <a:ext cx="602611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18679" y="2972718"/>
            <a:ext cx="754095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597446" y="2989244"/>
            <a:ext cx="399912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792465" y="2989244"/>
            <a:ext cx="122528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29519" y="3489021"/>
            <a:ext cx="678822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89115" y="3980595"/>
            <a:ext cx="146796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106976" y="3980191"/>
            <a:ext cx="491076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01861" y="4489373"/>
            <a:ext cx="330781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673093" y="4500390"/>
            <a:ext cx="382939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629696" y="2989244"/>
            <a:ext cx="278278" cy="549353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6389749" y="3009440"/>
            <a:ext cx="278278" cy="549353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6543360" y="903960"/>
              <a:ext cx="167760" cy="69696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34000" y="894600"/>
                <a:ext cx="186480" cy="71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656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16" grpId="2" animBg="1"/>
      <p:bldP spid="16" grpId="3" animBg="1"/>
      <p:bldP spid="16" grpId="4" animBg="1"/>
      <p:bldP spid="17" grpId="0" animBg="1"/>
      <p:bldP spid="17" grpId="1" animBg="1"/>
      <p:bldP spid="17" grpId="2" animBg="1"/>
      <p:bldP spid="17" grpId="3" animBg="1"/>
      <p:bldP spid="17" grpId="4" animBg="1"/>
      <p:bldP spid="18" grpId="0" animBg="1"/>
      <p:bldP spid="18" grpId="1" animBg="1"/>
      <p:bldP spid="18" grpId="2" animBg="1"/>
      <p:bldP spid="18" grpId="3" animBg="1"/>
      <p:bldP spid="18" grpId="4" animBg="1"/>
      <p:bldP spid="19" grpId="0" animBg="1"/>
      <p:bldP spid="19" grpId="1" animBg="1"/>
      <p:bldP spid="19" grpId="2" animBg="1"/>
      <p:bldP spid="19" grpId="3" animBg="1"/>
      <p:bldP spid="19" grpId="4" animBg="1"/>
      <p:bldP spid="20" grpId="0" animBg="1"/>
      <p:bldP spid="20" grpId="1" animBg="1"/>
      <p:bldP spid="20" grpId="2" animBg="1"/>
      <p:bldP spid="20" grpId="3" animBg="1"/>
      <p:bldP spid="20" grpId="4" animBg="1"/>
      <p:bldP spid="21" grpId="0" animBg="1"/>
      <p:bldP spid="21" grpId="1" animBg="1"/>
      <p:bldP spid="21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=""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018" y="1250250"/>
            <a:ext cx="5711962" cy="2642999"/>
          </a:xfrm>
          <a:prstGeom prst="rect">
            <a:avLst/>
          </a:prstGeom>
        </p:spPr>
      </p:pic>
      <p:sp>
        <p:nvSpPr>
          <p:cNvPr id="81" name="文本框 80"/>
          <p:cNvSpPr txBox="1"/>
          <p:nvPr/>
        </p:nvSpPr>
        <p:spPr>
          <a:xfrm>
            <a:off x="2506906" y="1893817"/>
            <a:ext cx="4130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vi-VN" altLang="zh-CN" sz="4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	THƯ GIÃN</a:t>
            </a:r>
            <a:endParaRPr kumimoji="1" lang="zh-CN" altLang="en-US" sz="4800" b="1" dirty="0">
              <a:solidFill>
                <a:schemeClr val="accent5">
                  <a:lumMod val="50000"/>
                </a:schemeClr>
              </a:solidFill>
              <a:latin typeface="+mj-lt"/>
              <a:ea typeface="微软雅黑" panose="020B0503020204020204" pitchFamily="34" charset="-122"/>
              <a:cs typeface="萝莉体 第二版" panose="02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1897264" y="260073"/>
            <a:ext cx="5349470" cy="973229"/>
          </a:xfrm>
          <a:prstGeom prst="rect">
            <a:avLst/>
          </a:prstGeom>
        </p:spPr>
      </p:pic>
      <p:pic>
        <p:nvPicPr>
          <p:cNvPr id="22" name="图片 5">
            <a:extLst>
              <a:ext uri="{FF2B5EF4-FFF2-40B4-BE49-F238E27FC236}">
                <a16:creationId xmlns="" xmlns:a16="http://schemas.microsoft.com/office/drawing/2014/main" id="{641F1DFB-6F27-41B0-89C2-70757A2460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220" y="2724815"/>
            <a:ext cx="6677557" cy="21586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846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7949632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3317</TotalTime>
  <Words>75</Words>
  <Application>Microsoft Office PowerPoint</Application>
  <PresentationFormat>On-screen Show (16:9)</PresentationFormat>
  <Paragraphs>39</Paragraphs>
  <Slides>13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2_Office 主题</vt:lpstr>
      <vt:lpstr>Office 主题</vt:lpstr>
      <vt:lpstr>3_Office Theme</vt:lpstr>
      <vt:lpstr>Tuần 18  Ôn tập cuối học kì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phanducky020798@gmail.com</dc:creator>
  <cp:lastModifiedBy>asus</cp:lastModifiedBy>
  <cp:revision>177</cp:revision>
  <dcterms:created xsi:type="dcterms:W3CDTF">2019-09-27T16:13:17Z</dcterms:created>
  <dcterms:modified xsi:type="dcterms:W3CDTF">2022-01-06T04:06:57Z</dcterms:modified>
</cp:coreProperties>
</file>