
<file path=[Content_Types].xml><?xml version="1.0" encoding="utf-8"?>
<Types xmlns="http://schemas.openxmlformats.org/package/2006/content-types">
  <Default Extension="emf" ContentType="image/x-em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theme/theme5.xml" ContentType="application/vnd.openxmlformats-officedocument.theme+xml"/>
  <Override PartName="/ppt/slideLayouts/slideLayout3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  <p:sldMasterId id="2147483711" r:id="rId2"/>
    <p:sldMasterId id="2147483723" r:id="rId3"/>
    <p:sldMasterId id="2147483730" r:id="rId4"/>
    <p:sldMasterId id="2147483733" r:id="rId5"/>
    <p:sldMasterId id="2147483736" r:id="rId6"/>
  </p:sldMasterIdLst>
  <p:notesMasterIdLst>
    <p:notesMasterId r:id="rId27"/>
  </p:notesMasterIdLst>
  <p:sldIdLst>
    <p:sldId id="292" r:id="rId7"/>
    <p:sldId id="259" r:id="rId8"/>
    <p:sldId id="301" r:id="rId9"/>
    <p:sldId id="277" r:id="rId10"/>
    <p:sldId id="294" r:id="rId11"/>
    <p:sldId id="295" r:id="rId12"/>
    <p:sldId id="296" r:id="rId13"/>
    <p:sldId id="272" r:id="rId14"/>
    <p:sldId id="285" r:id="rId15"/>
    <p:sldId id="306" r:id="rId16"/>
    <p:sldId id="270" r:id="rId17"/>
    <p:sldId id="427" r:id="rId18"/>
    <p:sldId id="429" r:id="rId19"/>
    <p:sldId id="280" r:id="rId20"/>
    <p:sldId id="283" r:id="rId21"/>
    <p:sldId id="284" r:id="rId22"/>
    <p:sldId id="426" r:id="rId23"/>
    <p:sldId id="305" r:id="rId24"/>
    <p:sldId id="304" r:id="rId25"/>
    <p:sldId id="42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ũ Trọng Đông" initials="VTĐ" lastIdx="1" clrIdx="0">
    <p:extLst>
      <p:ext uri="{19B8F6BF-5375-455C-9EA6-DF929625EA0E}">
        <p15:presenceInfo xmlns:p15="http://schemas.microsoft.com/office/powerpoint/2012/main" userId="S::dongvt@tdmu.edu.vn::fba9da17-1c7c-4ab5-9ae1-da79502b7e7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FFCCFF"/>
    <a:srgbClr val="0033CC"/>
    <a:srgbClr val="660033"/>
    <a:srgbClr val="FFFFFF"/>
    <a:srgbClr val="FFFFCC"/>
    <a:srgbClr val="CC0099"/>
    <a:srgbClr val="99FF33"/>
    <a:srgbClr val="00CCFF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10" autoAdjust="0"/>
    <p:restoredTop sz="94840" autoAdjust="0"/>
  </p:normalViewPr>
  <p:slideViewPr>
    <p:cSldViewPr snapToGrid="0">
      <p:cViewPr>
        <p:scale>
          <a:sx n="84" d="100"/>
          <a:sy n="84" d="100"/>
        </p:scale>
        <p:origin x="4" y="-5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commentAuthors" Target="comment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624E96-3F59-4733-B1C4-23E6595DA9BA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C27041-9D41-4051-AFBD-26A0E1FB3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066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0999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248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6C87AD-9F09-4EC7-99B3-077516D9F9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950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469096-6557-46E7-81FA-33B695DD702F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14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39130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469096-6557-46E7-81FA-33B695DD702F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15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616446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469096-6557-46E7-81FA-33B695DD702F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16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05444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F19C-8B6C-457B-8C63-E644CE4E0606}" type="datetimeFigureOut">
              <a:rPr lang="zh-CN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2023/11/27</a:t>
            </a:fld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FE46-9FB3-49B0-9DA3-BDAC436C15F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698123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F19C-8B6C-457B-8C63-E644CE4E0606}" type="datetimeFigureOut">
              <a:rPr lang="zh-CN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2023/11/27</a:t>
            </a:fld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FE46-9FB3-49B0-9DA3-BDAC436C15F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003917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F19C-8B6C-457B-8C63-E644CE4E0606}" type="datetimeFigureOut">
              <a:rPr lang="zh-CN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2023/11/27</a:t>
            </a:fld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FE46-9FB3-49B0-9DA3-BDAC436C15F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65696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8F29CA-6376-42B1-89A1-FFB27650FB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F89C32E-25BA-4CB6-B68F-6429750792FE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111254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6EB78B-1D5A-4F7C-A7FC-3FE49586A7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419795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A22732-D586-480B-9F01-7451BF177D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312827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AD8524-7A3A-4B3F-8BE6-442271DCB2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229373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1C851E-1223-45B8-8670-6DB70DA28F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394133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718511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6D0760-1A13-4371-899C-1E8BA84698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786374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E48440-BF26-463C-937F-84A10A0CC6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604369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F19C-8B6C-457B-8C63-E644CE4E0606}" type="datetimeFigureOut">
              <a:rPr lang="zh-CN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2023/11/27</a:t>
            </a:fld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FE46-9FB3-49B0-9DA3-BDAC436C15F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179330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271AC0-F6FB-43A8-97D1-822882A1CA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180228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F16071-79E3-4DAC-9C51-D1705AFC8E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090671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D9B999-CA7A-438B-8BF5-CB8183DBC3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937856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7988477-19AE-4F69-B030-52841DDF7CD9}"/>
              </a:ext>
            </a:extLst>
          </p:cNvPr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541992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type="obj" preserve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640215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288885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068641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1115659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11/27/2023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9136495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27AB2-853A-4D2B-A094-C45051FEB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57091-AA31-40B1-9CB5-E01A27531A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6B5880-677B-46FE-8585-B09C756B0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B6F1EF-68FB-4084-9AC2-F753E99A2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E357A0-1F20-4898-BAF1-933B145A4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0F4F28-C115-4837-80F7-E56049B78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110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F19C-8B6C-457B-8C63-E644CE4E0606}" type="datetimeFigureOut">
              <a:rPr lang="zh-CN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2023/11/27</a:t>
            </a:fld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FE46-9FB3-49B0-9DA3-BDAC436C15F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936879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E6FF54-4DE5-4200-AFA4-CACD338C4D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5773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49">
              <a:defRPr/>
            </a:pPr>
            <a:fld id="{CC9D1BCF-B65E-4110-A4B9-EDCFB74BE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>
                <a:defRPr/>
              </a:pPr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4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49">
              <a:defRPr/>
            </a:pPr>
            <a:fld id="{94454B1F-306D-44F8-951C-952799ECDC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2129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863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F19C-8B6C-457B-8C63-E644CE4E0606}" type="datetimeFigureOut">
              <a:rPr lang="zh-CN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2023/11/27</a:t>
            </a:fld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FE46-9FB3-49B0-9DA3-BDAC436C15F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237498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F19C-8B6C-457B-8C63-E644CE4E0606}" type="datetimeFigureOut">
              <a:rPr lang="zh-CN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2023/11/27</a:t>
            </a:fld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FE46-9FB3-49B0-9DA3-BDAC436C15F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036902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F19C-8B6C-457B-8C63-E644CE4E0606}" type="datetimeFigureOut">
              <a:rPr lang="zh-CN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2023/11/27</a:t>
            </a:fld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FE46-9FB3-49B0-9DA3-BDAC436C15F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592345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F19C-8B6C-457B-8C63-E644CE4E0606}" type="datetimeFigureOut">
              <a:rPr lang="zh-CN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2023/11/27</a:t>
            </a:fld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FE46-9FB3-49B0-9DA3-BDAC436C15F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401025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F19C-8B6C-457B-8C63-E644CE4E0606}" type="datetimeFigureOut">
              <a:rPr lang="zh-CN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2023/11/27</a:t>
            </a:fld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FE46-9FB3-49B0-9DA3-BDAC436C15F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077998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F19C-8B6C-457B-8C63-E644CE4E0606}" type="datetimeFigureOut">
              <a:rPr lang="zh-CN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2023/11/27</a:t>
            </a:fld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FE46-9FB3-49B0-9DA3-BDAC436C15F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735194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72AF19C-8B6C-457B-8C63-E644CE4E0606}" type="datetimeFigureOut">
              <a:rPr lang="zh-CN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2023/11/27</a:t>
            </a:fld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FFE46-9FB3-49B0-9DA3-BDAC436C15F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725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7743F-6B61-4438-B950-9A5CE50714DD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544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2627743F-6B61-4438-B950-9A5CE50714DD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03283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5" r:id="rId7"/>
  </p:sldLayoutIdLst>
  <p:transition spd="slow">
    <p:wipe/>
  </p:transition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E1C8935-5503-46B3-AA64-FDD06962785D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4032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1" r:id="rId1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725" tIns="60862" rIns="121725" bIns="608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121725" tIns="60862" rIns="121725" bIns="608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l">
              <a:defRPr sz="160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9D1BCF-B65E-4110-A4B9-EDCFB74BE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ctr">
              <a:defRPr sz="160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r">
              <a:defRPr sz="160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54B1F-306D-44F8-951C-952799ECDC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705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</p:sldLayoutIdLst>
  <p:txStyles>
    <p:titleStyle>
      <a:lvl1pPr algn="ctr" defTabSz="1220292" rtl="0" eaLnBrk="1" latinLnBrk="0" hangingPunct="1">
        <a:spcBef>
          <a:spcPct val="0"/>
        </a:spcBef>
        <a:buNone/>
        <a:defRPr sz="591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609" indent="-457609" algn="l" defTabSz="1220292" rtl="0" eaLnBrk="1" latinLnBrk="0" hangingPunct="1">
        <a:spcBef>
          <a:spcPct val="20000"/>
        </a:spcBef>
        <a:buFont typeface="Arial" pitchFamily="34" charset="0"/>
        <a:buChar char="•"/>
        <a:defRPr sz="4311" kern="1200">
          <a:solidFill>
            <a:schemeClr val="tx1"/>
          </a:solidFill>
          <a:latin typeface="+mn-lt"/>
          <a:ea typeface="+mn-ea"/>
          <a:cs typeface="+mn-cs"/>
        </a:defRPr>
      </a:lvl1pPr>
      <a:lvl2pPr marL="991488" indent="-381341" algn="l" defTabSz="1220292" rtl="0" eaLnBrk="1" latinLnBrk="0" hangingPunct="1">
        <a:spcBef>
          <a:spcPct val="20000"/>
        </a:spcBef>
        <a:buFont typeface="Arial" pitchFamily="34" charset="0"/>
        <a:buChar char="–"/>
        <a:defRPr sz="3709" kern="1200">
          <a:solidFill>
            <a:schemeClr val="tx1"/>
          </a:solidFill>
          <a:latin typeface="+mn-lt"/>
          <a:ea typeface="+mn-ea"/>
          <a:cs typeface="+mn-cs"/>
        </a:defRPr>
      </a:lvl2pPr>
      <a:lvl3pPr marL="1525366" indent="-305073" algn="l" defTabSz="1220292" rtl="0" eaLnBrk="1" latinLnBrk="0" hangingPunct="1">
        <a:spcBef>
          <a:spcPct val="20000"/>
        </a:spcBef>
        <a:buFont typeface="Arial" pitchFamily="34" charset="0"/>
        <a:buChar char="•"/>
        <a:defRPr sz="3208" kern="1200">
          <a:solidFill>
            <a:schemeClr val="tx1"/>
          </a:solidFill>
          <a:latin typeface="+mn-lt"/>
          <a:ea typeface="+mn-ea"/>
          <a:cs typeface="+mn-cs"/>
        </a:defRPr>
      </a:lvl3pPr>
      <a:lvl4pPr marL="2135511" indent="-305073" algn="l" defTabSz="1220292" rtl="0" eaLnBrk="1" latinLnBrk="0" hangingPunct="1">
        <a:spcBef>
          <a:spcPct val="20000"/>
        </a:spcBef>
        <a:buFont typeface="Arial" pitchFamily="34" charset="0"/>
        <a:buChar char="–"/>
        <a:defRPr sz="2707" kern="1200">
          <a:solidFill>
            <a:schemeClr val="tx1"/>
          </a:solidFill>
          <a:latin typeface="+mn-lt"/>
          <a:ea typeface="+mn-ea"/>
          <a:cs typeface="+mn-cs"/>
        </a:defRPr>
      </a:lvl4pPr>
      <a:lvl5pPr marL="2745658" indent="-305073" algn="l" defTabSz="1220292" rtl="0" eaLnBrk="1" latinLnBrk="0" hangingPunct="1">
        <a:spcBef>
          <a:spcPct val="20000"/>
        </a:spcBef>
        <a:buFont typeface="Arial" pitchFamily="34" charset="0"/>
        <a:buChar char="»"/>
        <a:defRPr sz="2707" kern="1200">
          <a:solidFill>
            <a:schemeClr val="tx1"/>
          </a:solidFill>
          <a:latin typeface="+mn-lt"/>
          <a:ea typeface="+mn-ea"/>
          <a:cs typeface="+mn-cs"/>
        </a:defRPr>
      </a:lvl5pPr>
      <a:lvl6pPr marL="3355805" indent="-305073" algn="l" defTabSz="1220292" rtl="0" eaLnBrk="1" latinLnBrk="0" hangingPunct="1">
        <a:spcBef>
          <a:spcPct val="20000"/>
        </a:spcBef>
        <a:buFont typeface="Arial" pitchFamily="34" charset="0"/>
        <a:buChar char="•"/>
        <a:defRPr sz="2707" kern="1200">
          <a:solidFill>
            <a:schemeClr val="tx1"/>
          </a:solidFill>
          <a:latin typeface="+mn-lt"/>
          <a:ea typeface="+mn-ea"/>
          <a:cs typeface="+mn-cs"/>
        </a:defRPr>
      </a:lvl6pPr>
      <a:lvl7pPr marL="3965950" indent="-305073" algn="l" defTabSz="1220292" rtl="0" eaLnBrk="1" latinLnBrk="0" hangingPunct="1">
        <a:spcBef>
          <a:spcPct val="20000"/>
        </a:spcBef>
        <a:buFont typeface="Arial" pitchFamily="34" charset="0"/>
        <a:buChar char="•"/>
        <a:defRPr sz="2707" kern="1200">
          <a:solidFill>
            <a:schemeClr val="tx1"/>
          </a:solidFill>
          <a:latin typeface="+mn-lt"/>
          <a:ea typeface="+mn-ea"/>
          <a:cs typeface="+mn-cs"/>
        </a:defRPr>
      </a:lvl7pPr>
      <a:lvl8pPr marL="4576097" indent="-305073" algn="l" defTabSz="1220292" rtl="0" eaLnBrk="1" latinLnBrk="0" hangingPunct="1">
        <a:spcBef>
          <a:spcPct val="20000"/>
        </a:spcBef>
        <a:buFont typeface="Arial" pitchFamily="34" charset="0"/>
        <a:buChar char="•"/>
        <a:defRPr sz="2707" kern="1200">
          <a:solidFill>
            <a:schemeClr val="tx1"/>
          </a:solidFill>
          <a:latin typeface="+mn-lt"/>
          <a:ea typeface="+mn-ea"/>
          <a:cs typeface="+mn-cs"/>
        </a:defRPr>
      </a:lvl8pPr>
      <a:lvl9pPr marL="5186242" indent="-305073" algn="l" defTabSz="1220292" rtl="0" eaLnBrk="1" latinLnBrk="0" hangingPunct="1">
        <a:spcBef>
          <a:spcPct val="20000"/>
        </a:spcBef>
        <a:buFont typeface="Arial" pitchFamily="34" charset="0"/>
        <a:buChar char="•"/>
        <a:defRPr sz="2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1pPr>
      <a:lvl2pPr marL="610147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2pPr>
      <a:lvl3pPr marL="1220292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3pPr>
      <a:lvl4pPr marL="1830439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4pPr>
      <a:lvl5pPr marL="2440585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5pPr>
      <a:lvl6pPr marL="3050731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6pPr>
      <a:lvl7pPr marL="3660877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7pPr>
      <a:lvl8pPr marL="4271023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8pPr>
      <a:lvl9pPr marL="4881169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725" tIns="60862" rIns="121725" bIns="608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121725" tIns="60862" rIns="121725" bIns="608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l">
              <a:defRPr sz="160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249"/>
            <a:fld id="{CC9D1BCF-B65E-4110-A4B9-EDCFB74BE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ctr">
              <a:defRPr sz="160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r">
              <a:defRPr sz="160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249"/>
            <a:fld id="{94454B1F-306D-44F8-951C-952799ECDC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407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</p:sldLayoutIdLst>
  <p:txStyles>
    <p:titleStyle>
      <a:lvl1pPr algn="ctr" defTabSz="1220292" rtl="0" eaLnBrk="1" latinLnBrk="0" hangingPunct="1">
        <a:spcBef>
          <a:spcPct val="0"/>
        </a:spcBef>
        <a:buNone/>
        <a:defRPr sz="591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609" indent="-457609" algn="l" defTabSz="1220292" rtl="0" eaLnBrk="1" latinLnBrk="0" hangingPunct="1">
        <a:spcBef>
          <a:spcPct val="20000"/>
        </a:spcBef>
        <a:buFont typeface="Arial" pitchFamily="34" charset="0"/>
        <a:buChar char="•"/>
        <a:defRPr sz="4311" kern="1200">
          <a:solidFill>
            <a:schemeClr val="tx1"/>
          </a:solidFill>
          <a:latin typeface="+mn-lt"/>
          <a:ea typeface="+mn-ea"/>
          <a:cs typeface="+mn-cs"/>
        </a:defRPr>
      </a:lvl1pPr>
      <a:lvl2pPr marL="991488" indent="-381341" algn="l" defTabSz="1220292" rtl="0" eaLnBrk="1" latinLnBrk="0" hangingPunct="1">
        <a:spcBef>
          <a:spcPct val="20000"/>
        </a:spcBef>
        <a:buFont typeface="Arial" pitchFamily="34" charset="0"/>
        <a:buChar char="–"/>
        <a:defRPr sz="3709" kern="1200">
          <a:solidFill>
            <a:schemeClr val="tx1"/>
          </a:solidFill>
          <a:latin typeface="+mn-lt"/>
          <a:ea typeface="+mn-ea"/>
          <a:cs typeface="+mn-cs"/>
        </a:defRPr>
      </a:lvl2pPr>
      <a:lvl3pPr marL="1525366" indent="-305073" algn="l" defTabSz="1220292" rtl="0" eaLnBrk="1" latinLnBrk="0" hangingPunct="1">
        <a:spcBef>
          <a:spcPct val="20000"/>
        </a:spcBef>
        <a:buFont typeface="Arial" pitchFamily="34" charset="0"/>
        <a:buChar char="•"/>
        <a:defRPr sz="3208" kern="1200">
          <a:solidFill>
            <a:schemeClr val="tx1"/>
          </a:solidFill>
          <a:latin typeface="+mn-lt"/>
          <a:ea typeface="+mn-ea"/>
          <a:cs typeface="+mn-cs"/>
        </a:defRPr>
      </a:lvl3pPr>
      <a:lvl4pPr marL="2135511" indent="-305073" algn="l" defTabSz="1220292" rtl="0" eaLnBrk="1" latinLnBrk="0" hangingPunct="1">
        <a:spcBef>
          <a:spcPct val="20000"/>
        </a:spcBef>
        <a:buFont typeface="Arial" pitchFamily="34" charset="0"/>
        <a:buChar char="–"/>
        <a:defRPr sz="2707" kern="1200">
          <a:solidFill>
            <a:schemeClr val="tx1"/>
          </a:solidFill>
          <a:latin typeface="+mn-lt"/>
          <a:ea typeface="+mn-ea"/>
          <a:cs typeface="+mn-cs"/>
        </a:defRPr>
      </a:lvl4pPr>
      <a:lvl5pPr marL="2745658" indent="-305073" algn="l" defTabSz="1220292" rtl="0" eaLnBrk="1" latinLnBrk="0" hangingPunct="1">
        <a:spcBef>
          <a:spcPct val="20000"/>
        </a:spcBef>
        <a:buFont typeface="Arial" pitchFamily="34" charset="0"/>
        <a:buChar char="»"/>
        <a:defRPr sz="2707" kern="1200">
          <a:solidFill>
            <a:schemeClr val="tx1"/>
          </a:solidFill>
          <a:latin typeface="+mn-lt"/>
          <a:ea typeface="+mn-ea"/>
          <a:cs typeface="+mn-cs"/>
        </a:defRPr>
      </a:lvl5pPr>
      <a:lvl6pPr marL="3355805" indent="-305073" algn="l" defTabSz="1220292" rtl="0" eaLnBrk="1" latinLnBrk="0" hangingPunct="1">
        <a:spcBef>
          <a:spcPct val="20000"/>
        </a:spcBef>
        <a:buFont typeface="Arial" pitchFamily="34" charset="0"/>
        <a:buChar char="•"/>
        <a:defRPr sz="2707" kern="1200">
          <a:solidFill>
            <a:schemeClr val="tx1"/>
          </a:solidFill>
          <a:latin typeface="+mn-lt"/>
          <a:ea typeface="+mn-ea"/>
          <a:cs typeface="+mn-cs"/>
        </a:defRPr>
      </a:lvl6pPr>
      <a:lvl7pPr marL="3965950" indent="-305073" algn="l" defTabSz="1220292" rtl="0" eaLnBrk="1" latinLnBrk="0" hangingPunct="1">
        <a:spcBef>
          <a:spcPct val="20000"/>
        </a:spcBef>
        <a:buFont typeface="Arial" pitchFamily="34" charset="0"/>
        <a:buChar char="•"/>
        <a:defRPr sz="2707" kern="1200">
          <a:solidFill>
            <a:schemeClr val="tx1"/>
          </a:solidFill>
          <a:latin typeface="+mn-lt"/>
          <a:ea typeface="+mn-ea"/>
          <a:cs typeface="+mn-cs"/>
        </a:defRPr>
      </a:lvl7pPr>
      <a:lvl8pPr marL="4576097" indent="-305073" algn="l" defTabSz="1220292" rtl="0" eaLnBrk="1" latinLnBrk="0" hangingPunct="1">
        <a:spcBef>
          <a:spcPct val="20000"/>
        </a:spcBef>
        <a:buFont typeface="Arial" pitchFamily="34" charset="0"/>
        <a:buChar char="•"/>
        <a:defRPr sz="2707" kern="1200">
          <a:solidFill>
            <a:schemeClr val="tx1"/>
          </a:solidFill>
          <a:latin typeface="+mn-lt"/>
          <a:ea typeface="+mn-ea"/>
          <a:cs typeface="+mn-cs"/>
        </a:defRPr>
      </a:lvl8pPr>
      <a:lvl9pPr marL="5186242" indent="-305073" algn="l" defTabSz="1220292" rtl="0" eaLnBrk="1" latinLnBrk="0" hangingPunct="1">
        <a:spcBef>
          <a:spcPct val="20000"/>
        </a:spcBef>
        <a:buFont typeface="Arial" pitchFamily="34" charset="0"/>
        <a:buChar char="•"/>
        <a:defRPr sz="2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1pPr>
      <a:lvl2pPr marL="610147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2pPr>
      <a:lvl3pPr marL="1220292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3pPr>
      <a:lvl4pPr marL="1830439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4pPr>
      <a:lvl5pPr marL="2440585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5pPr>
      <a:lvl6pPr marL="3050731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6pPr>
      <a:lvl7pPr marL="3660877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7pPr>
      <a:lvl8pPr marL="4271023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8pPr>
      <a:lvl9pPr marL="4881169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7" Type="http://schemas.openxmlformats.org/officeDocument/2006/relationships/image" Target="../media/image29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9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5" Type="http://schemas.microsoft.com/office/2007/relationships/hdphoto" Target="../media/hdphoto2.wdp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30.xml"/><Relationship Id="rId6" Type="http://schemas.microsoft.com/office/2007/relationships/hdphoto" Target="../media/hdphoto4.wdp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0.jpg"/><Relationship Id="rId5" Type="http://schemas.openxmlformats.org/officeDocument/2006/relationships/image" Target="../media/image19.emf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8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8290B9B-78D3-47BF-8F38-E7F0A7E750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4411" y="2716061"/>
            <a:ext cx="9144000" cy="1655762"/>
          </a:xfrm>
        </p:spPr>
        <p:txBody>
          <a:bodyPr>
            <a:normAutofit/>
          </a:bodyPr>
          <a:lstStyle/>
          <a:p>
            <a:r>
              <a:rPr lang="en-US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211" panose="020B0803050302020204" pitchFamily="34" charset="0"/>
              </a:rPr>
              <a:t>Bài</a:t>
            </a:r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211" panose="020B0803050302020204" pitchFamily="34" charset="0"/>
              </a:rPr>
              <a:t> 72: un - </a:t>
            </a:r>
            <a:r>
              <a:rPr lang="en-US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211" panose="020B0803050302020204" pitchFamily="34" charset="0"/>
              </a:rPr>
              <a:t>ut</a:t>
            </a:r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211" panose="020B0803050302020204" pitchFamily="34" charset="0"/>
              </a:rPr>
              <a:t> - </a:t>
            </a:r>
            <a:r>
              <a:rPr lang="en-US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211" panose="020B0803050302020204" pitchFamily="34" charset="0"/>
              </a:rPr>
              <a:t>ưt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-211" panose="020B08030503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968F62-9FE7-4EF5-9437-2A93BE8AD49D}"/>
              </a:ext>
            </a:extLst>
          </p:cNvPr>
          <p:cNvSpPr txBox="1"/>
          <p:nvPr/>
        </p:nvSpPr>
        <p:spPr>
          <a:xfrm>
            <a:off x="-197643" y="957753"/>
            <a:ext cx="3851249" cy="779700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marL="0" marR="0" lvl="0" indent="0" algn="ct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-092" pitchFamily="34" charset="0"/>
                <a:ea typeface="+mn-ea"/>
                <a:cs typeface="+mn-cs"/>
              </a:rPr>
              <a:t>LỚP 1/</a:t>
            </a:r>
            <a:r>
              <a:rPr kumimoji="0" lang="vi-VN" sz="43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-092" pitchFamily="34" charset="0"/>
                <a:ea typeface="+mn-ea"/>
                <a:cs typeface="+mn-cs"/>
              </a:rPr>
              <a:t>4</a:t>
            </a:r>
            <a:endParaRPr kumimoji="0" lang="en-US" sz="43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-092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07D4B7-6AEA-4B13-9FBB-D30B9860A580}"/>
              </a:ext>
            </a:extLst>
          </p:cNvPr>
          <p:cNvSpPr txBox="1"/>
          <p:nvPr/>
        </p:nvSpPr>
        <p:spPr>
          <a:xfrm flipH="1">
            <a:off x="2865118" y="4530065"/>
            <a:ext cx="6461763" cy="80002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marL="0" marR="0" lvl="0" indent="0" algn="ct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NI 15 Chops" pitchFamily="2" charset="2"/>
                <a:ea typeface="+mn-ea"/>
                <a:cs typeface="+mn-cs"/>
              </a:rPr>
              <a:t>GV: 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NI 15 Chops" pitchFamily="2" charset="2"/>
                <a:ea typeface="+mn-ea"/>
                <a:cs typeface="+mn-cs"/>
              </a:rPr>
              <a:t>Vuõ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NI 15 Chops" pitchFamily="2" charset="2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NI 15 Chops" pitchFamily="2" charset="2"/>
                <a:ea typeface="+mn-ea"/>
                <a:cs typeface="+mn-cs"/>
              </a:rPr>
              <a:t>Thò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NI 15 Chops" pitchFamily="2" charset="2"/>
                <a:ea typeface="+mn-ea"/>
                <a:cs typeface="+mn-cs"/>
              </a:rPr>
              <a:t> Kim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NI 15 Chops" pitchFamily="2" charset="2"/>
                <a:ea typeface="+mn-ea"/>
                <a:cs typeface="+mn-cs"/>
              </a:rPr>
              <a:t>Anh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A0C76F-816E-4F24-93D9-49CCD707BDDD}"/>
              </a:ext>
            </a:extLst>
          </p:cNvPr>
          <p:cNvSpPr txBox="1"/>
          <p:nvPr/>
        </p:nvSpPr>
        <p:spPr>
          <a:xfrm>
            <a:off x="4210583" y="1347603"/>
            <a:ext cx="3770831" cy="1138575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-211" pitchFamily="34" charset="0"/>
                <a:ea typeface="+mn-ea"/>
                <a:cs typeface="+mn-cs"/>
              </a:rPr>
              <a:t>Học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-211" pitchFamily="34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-211" pitchFamily="34" charset="0"/>
                <a:ea typeface="+mn-ea"/>
                <a:cs typeface="+mn-cs"/>
              </a:rPr>
              <a:t>vần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-211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441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5A2F1B6D-9D15-4C84-A8B6-F0482B2E13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649" y="958695"/>
            <a:ext cx="3436206" cy="3436206"/>
          </a:xfrm>
          <a:prstGeom prst="rect">
            <a:avLst/>
          </a:prstGeom>
        </p:spPr>
      </p:pic>
      <p:sp>
        <p:nvSpPr>
          <p:cNvPr id="7" name="思想气泡: 云 6">
            <a:extLst>
              <a:ext uri="{FF2B5EF4-FFF2-40B4-BE49-F238E27FC236}">
                <a16:creationId xmlns:a16="http://schemas.microsoft.com/office/drawing/2014/main" id="{84493B8D-0103-4268-86C3-CA5C97ABD342}"/>
              </a:ext>
            </a:extLst>
          </p:cNvPr>
          <p:cNvSpPr/>
          <p:nvPr/>
        </p:nvSpPr>
        <p:spPr>
          <a:xfrm>
            <a:off x="383702" y="1924268"/>
            <a:ext cx="7541903" cy="4673514"/>
          </a:xfrm>
          <a:prstGeom prst="cloudCallout">
            <a:avLst>
              <a:gd name="adj1" fmla="val 61490"/>
              <a:gd name="adj2" fmla="val -38855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1257391" y="2414407"/>
            <a:ext cx="6001659" cy="300465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So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sánh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điểm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giống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và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khác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nhau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giữa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vần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ut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và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vần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 </a:t>
            </a:r>
            <a:r>
              <a:rPr lang="en-US" sz="5000" dirty="0">
                <a:solidFill>
                  <a:srgbClr val="FF0000"/>
                </a:solidFill>
                <a:latin typeface="HP-211" panose="020B0803050302020204" pitchFamily="34" charset="0"/>
              </a:rPr>
              <a:t>ư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t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?</a:t>
            </a:r>
            <a:b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</a:b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HP-211" panose="020B0803050302020204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39614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16714"/>
            <a:ext cx="12192000" cy="1107981"/>
          </a:xfrm>
          <a:prstGeom prst="rect">
            <a:avLst/>
          </a:prstGeom>
          <a:solidFill>
            <a:schemeClr val="bg1"/>
          </a:solidFill>
        </p:spPr>
        <p:txBody>
          <a:bodyPr wrap="square" lIns="121905" tIns="60953" rIns="121905" bIns="60953" rtlCol="0">
            <a:spAutoFit/>
          </a:bodyPr>
          <a:lstStyle/>
          <a:p>
            <a:pPr algn="just"/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HP-211" panose="020B0803050302020204" pitchFamily="34" charset="0"/>
              </a:rPr>
              <a:t>2.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-211" panose="020B0803050302020204" pitchFamily="34" charset="0"/>
              </a:rPr>
              <a:t>Tiếng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HP-211" panose="020B0803050302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-211" panose="020B0803050302020204" pitchFamily="34" charset="0"/>
              </a:rPr>
              <a:t>nào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HP-211" panose="020B0803050302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-211" panose="020B0803050302020204" pitchFamily="34" charset="0"/>
              </a:rPr>
              <a:t>có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HP-211" panose="020B0803050302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-211" panose="020B0803050302020204" pitchFamily="34" charset="0"/>
              </a:rPr>
              <a:t>vần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HP-211" panose="020B08030503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HP-211" panose="020B0803050302020204" pitchFamily="34" charset="0"/>
              </a:rPr>
              <a:t>un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HP-211" panose="020B0803050302020204" pitchFamily="34" charset="0"/>
              </a:rPr>
              <a:t>?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-211" panose="020B0803050302020204" pitchFamily="34" charset="0"/>
              </a:rPr>
              <a:t>Tiếng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HP-211" panose="020B0803050302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-211" panose="020B0803050302020204" pitchFamily="34" charset="0"/>
              </a:rPr>
              <a:t>nào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HP-211" panose="020B0803050302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-211" panose="020B0803050302020204" pitchFamily="34" charset="0"/>
              </a:rPr>
              <a:t>có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HP-211" panose="020B0803050302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-211" panose="020B0803050302020204" pitchFamily="34" charset="0"/>
              </a:rPr>
              <a:t>vần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HP-211" panose="020B08030503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HP-211" panose="020B0803050302020204" pitchFamily="34" charset="0"/>
              </a:rPr>
              <a:t>ut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HP-211" panose="020B0803050302020204" pitchFamily="34" charset="0"/>
              </a:rPr>
              <a:t>?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-211" panose="020B0803050302020204" pitchFamily="34" charset="0"/>
              </a:rPr>
              <a:t>Tiếng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HP-211" panose="020B0803050302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-211" panose="020B0803050302020204" pitchFamily="34" charset="0"/>
              </a:rPr>
              <a:t>nào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HP-211" panose="020B0803050302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-211" panose="020B0803050302020204" pitchFamily="34" charset="0"/>
              </a:rPr>
              <a:t>có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HP-211" panose="020B0803050302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-211" panose="020B0803050302020204" pitchFamily="34" charset="0"/>
              </a:rPr>
              <a:t>vần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HP-211" panose="020B08030503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HP-211" panose="020B0803050302020204" pitchFamily="34" charset="0"/>
              </a:rPr>
              <a:t>ưt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HP-211" panose="020B0803050302020204" pitchFamily="34" charset="0"/>
              </a:rPr>
              <a:t>?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00"/>
          <a:stretch/>
        </p:blipFill>
        <p:spPr bwMode="auto">
          <a:xfrm>
            <a:off x="4483605" y="3841639"/>
            <a:ext cx="3245893" cy="158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36"/>
          <a:stretch/>
        </p:blipFill>
        <p:spPr bwMode="auto">
          <a:xfrm>
            <a:off x="591537" y="3810108"/>
            <a:ext cx="2794009" cy="1665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23"/>
          <a:stretch/>
        </p:blipFill>
        <p:spPr bwMode="auto">
          <a:xfrm>
            <a:off x="8540358" y="3841638"/>
            <a:ext cx="3294172" cy="1470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08"/>
          <a:stretch/>
        </p:blipFill>
        <p:spPr bwMode="auto">
          <a:xfrm>
            <a:off x="8761666" y="1007579"/>
            <a:ext cx="2911374" cy="1611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53"/>
          <a:stretch/>
        </p:blipFill>
        <p:spPr bwMode="auto">
          <a:xfrm>
            <a:off x="4744434" y="1026121"/>
            <a:ext cx="2826328" cy="1611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77"/>
          <a:stretch/>
        </p:blipFill>
        <p:spPr bwMode="auto">
          <a:xfrm>
            <a:off x="591537" y="987052"/>
            <a:ext cx="2534174" cy="160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197152" y="2595159"/>
            <a:ext cx="32607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HP-211" panose="020B0803050302020204" pitchFamily="34" charset="0"/>
              </a:rPr>
              <a:t>chim</a:t>
            </a:r>
            <a:r>
              <a:rPr lang="en-US" sz="5400" dirty="0">
                <a:latin typeface="HP-211" panose="020B0803050302020204" pitchFamily="34" charset="0"/>
              </a:rPr>
              <a:t> </a:t>
            </a:r>
            <a:r>
              <a:rPr lang="en-US" sz="5400" dirty="0" err="1">
                <a:latin typeface="HP-211" panose="020B0803050302020204" pitchFamily="34" charset="0"/>
              </a:rPr>
              <a:t>cút</a:t>
            </a:r>
            <a:endParaRPr lang="en-US" sz="5400" dirty="0">
              <a:latin typeface="HP-211" panose="020B08030503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703644" y="2589806"/>
            <a:ext cx="29113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latin typeface="HP-211" panose="020B0803050302020204" pitchFamily="34" charset="0"/>
              </a:rPr>
              <a:t>râm</a:t>
            </a:r>
            <a:r>
              <a:rPr lang="en-US" sz="5400" dirty="0">
                <a:latin typeface="HP-211" panose="020B0803050302020204" pitchFamily="34" charset="0"/>
              </a:rPr>
              <a:t> </a:t>
            </a:r>
            <a:r>
              <a:rPr lang="en-US" sz="5400" dirty="0" err="1">
                <a:latin typeface="HP-211" panose="020B0803050302020204" pitchFamily="34" charset="0"/>
              </a:rPr>
              <a:t>bụt</a:t>
            </a:r>
            <a:endParaRPr lang="en-US" sz="5400" dirty="0">
              <a:latin typeface="HP-211" panose="020B08030503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072890" y="2599713"/>
            <a:ext cx="23887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latin typeface="HP-211" panose="020B0803050302020204" pitchFamily="34" charset="0"/>
              </a:rPr>
              <a:t>nứt</a:t>
            </a:r>
            <a:r>
              <a:rPr lang="en-US" sz="5400" dirty="0">
                <a:latin typeface="HP-211" panose="020B0803050302020204" pitchFamily="34" charset="0"/>
              </a:rPr>
              <a:t> </a:t>
            </a:r>
            <a:r>
              <a:rPr lang="en-US" sz="5400" dirty="0" err="1">
                <a:latin typeface="HP-211" panose="020B0803050302020204" pitchFamily="34" charset="0"/>
              </a:rPr>
              <a:t>nẻ</a:t>
            </a:r>
            <a:endParaRPr lang="en-US" sz="5400" dirty="0">
              <a:latin typeface="HP-211" panose="020B08030503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75850" y="5509964"/>
            <a:ext cx="27510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latin typeface="HP-211" panose="020B0803050302020204" pitchFamily="34" charset="0"/>
              </a:rPr>
              <a:t>chú</a:t>
            </a:r>
            <a:r>
              <a:rPr lang="en-US" sz="5400" dirty="0">
                <a:latin typeface="HP-211" panose="020B0803050302020204" pitchFamily="34" charset="0"/>
              </a:rPr>
              <a:t> </a:t>
            </a:r>
            <a:r>
              <a:rPr lang="en-US" sz="5400" dirty="0" err="1">
                <a:latin typeface="HP-211" panose="020B0803050302020204" pitchFamily="34" charset="0"/>
              </a:rPr>
              <a:t>lùn</a:t>
            </a:r>
            <a:endParaRPr lang="en-US" sz="5400" dirty="0">
              <a:latin typeface="HP-211" panose="020B08030503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754944" y="5487582"/>
            <a:ext cx="24929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latin typeface="HP-211" panose="020B0803050302020204" pitchFamily="34" charset="0"/>
              </a:rPr>
              <a:t>ấm</a:t>
            </a:r>
            <a:r>
              <a:rPr lang="en-US" sz="5400" dirty="0">
                <a:latin typeface="HP-211" panose="020B0803050302020204" pitchFamily="34" charset="0"/>
              </a:rPr>
              <a:t> </a:t>
            </a:r>
            <a:r>
              <a:rPr lang="en-US" sz="5400" dirty="0" err="1">
                <a:latin typeface="HP-211" panose="020B0803050302020204" pitchFamily="34" charset="0"/>
              </a:rPr>
              <a:t>sứt</a:t>
            </a:r>
            <a:endParaRPr lang="en-US" sz="5400" dirty="0">
              <a:latin typeface="HP-211" panose="020B08030503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782983" y="5411434"/>
            <a:ext cx="30620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latin typeface="HP-211" panose="020B0803050302020204" pitchFamily="34" charset="0"/>
              </a:rPr>
              <a:t>cún</a:t>
            </a:r>
            <a:r>
              <a:rPr lang="en-US" sz="5400" dirty="0">
                <a:latin typeface="HP-211" panose="020B0803050302020204" pitchFamily="34" charset="0"/>
              </a:rPr>
              <a:t> con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522263" y="2590875"/>
            <a:ext cx="8819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HP-211" panose="020B0803050302020204" pitchFamily="34" charset="0"/>
              </a:rPr>
              <a:t>ut</a:t>
            </a:r>
            <a:endParaRPr lang="en-US" sz="5400" dirty="0">
              <a:solidFill>
                <a:srgbClr val="FF0000"/>
              </a:solidFill>
              <a:latin typeface="HP-211" panose="020B08030503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720838" y="2594511"/>
            <a:ext cx="8819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HP-211" panose="020B0803050302020204" pitchFamily="34" charset="0"/>
              </a:rPr>
              <a:t>ut</a:t>
            </a:r>
            <a:endParaRPr lang="en-US" sz="5400" dirty="0">
              <a:solidFill>
                <a:srgbClr val="FF0000"/>
              </a:solidFill>
              <a:latin typeface="HP-211" panose="020B08030503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490059" y="2605868"/>
            <a:ext cx="8819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HP-211" panose="020B0803050302020204" pitchFamily="34" charset="0"/>
              </a:rPr>
              <a:t>ưt</a:t>
            </a:r>
            <a:endParaRPr lang="en-US" sz="5400" dirty="0">
              <a:solidFill>
                <a:srgbClr val="FF0000"/>
              </a:solidFill>
              <a:latin typeface="HP-211" panose="020B08030503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044383" y="5518565"/>
            <a:ext cx="10663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HP-211" panose="020B0803050302020204" pitchFamily="34" charset="0"/>
              </a:rPr>
              <a:t>un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358354" y="5486343"/>
            <a:ext cx="8819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HP-211" panose="020B0803050302020204" pitchFamily="34" charset="0"/>
              </a:rPr>
              <a:t>ưt</a:t>
            </a:r>
            <a:endParaRPr lang="en-US" sz="5400" dirty="0">
              <a:solidFill>
                <a:srgbClr val="FF0000"/>
              </a:solidFill>
              <a:latin typeface="HP-211" panose="020B08030503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234232" y="5412620"/>
            <a:ext cx="10663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HP-211" panose="020B0803050302020204" pitchFamily="34" charset="0"/>
              </a:rPr>
              <a:t>un</a:t>
            </a:r>
          </a:p>
        </p:txBody>
      </p:sp>
    </p:spTree>
    <p:extLst>
      <p:ext uri="{BB962C8B-B14F-4D97-AF65-F5344CB8AC3E}">
        <p14:creationId xmlns:p14="http://schemas.microsoft.com/office/powerpoint/2010/main" val="85569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6" b="89623" l="5272" r="94409">
                        <a14:foregroundMark x1="5431" y1="21462" x2="5911" y2="24057"/>
                        <a14:foregroundMark x1="14377" y1="39858" x2="17412" y2="46698"/>
                        <a14:foregroundMark x1="17412" y1="46698" x2="18530" y2="52594"/>
                        <a14:foregroundMark x1="41374" y1="42453" x2="45367" y2="56132"/>
                        <a14:foregroundMark x1="66613" y1="39623" x2="70447" y2="50943"/>
                        <a14:foregroundMark x1="70447" y1="50943" x2="71246" y2="57075"/>
                        <a14:foregroundMark x1="66773" y1="70283" x2="68211" y2="75943"/>
                        <a14:foregroundMark x1="86901" y1="46934" x2="90096" y2="65330"/>
                        <a14:foregroundMark x1="79233" y1="25472" x2="79233" y2="25472"/>
                        <a14:foregroundMark x1="79872" y1="24057" x2="79872" y2="23349"/>
                        <a14:foregroundMark x1="6390" y1="17453" x2="7029" y2="27358"/>
                        <a14:foregroundMark x1="7029" y1="27358" x2="8307" y2="32547"/>
                        <a14:foregroundMark x1="12620" y1="26415" x2="16454" y2="25236"/>
                        <a14:foregroundMark x1="22045" y1="23585" x2="23003" y2="28538"/>
                        <a14:foregroundMark x1="16134" y1="56604" x2="15335" y2="65566"/>
                        <a14:foregroundMark x1="15335" y1="65566" x2="13419" y2="73585"/>
                        <a14:foregroundMark x1="13419" y1="73585" x2="13259" y2="75943"/>
                        <a14:foregroundMark x1="18211" y1="73113" x2="18211" y2="73113"/>
                        <a14:foregroundMark x1="30990" y1="44811" x2="30990" y2="44811"/>
                        <a14:foregroundMark x1="29712" y1="41509" x2="29712" y2="41509"/>
                        <a14:foregroundMark x1="31310" y1="44340" x2="31310" y2="44340"/>
                        <a14:foregroundMark x1="31470" y1="44340" x2="31310" y2="41745"/>
                        <a14:foregroundMark x1="44888" y1="40566" x2="49201" y2="47642"/>
                        <a14:foregroundMark x1="49201" y1="47642" x2="50000" y2="53302"/>
                        <a14:foregroundMark x1="65176" y1="61557" x2="63898" y2="70755"/>
                        <a14:foregroundMark x1="63898" y1="70755" x2="59425" y2="75708"/>
                        <a14:foregroundMark x1="59425" y1="75708" x2="59265" y2="75943"/>
                        <a14:foregroundMark x1="89457" y1="73821" x2="90575" y2="74292"/>
                        <a14:foregroundMark x1="84665" y1="74057" x2="84984" y2="79245"/>
                        <a14:foregroundMark x1="93291" y1="47877" x2="93930" y2="55189"/>
                        <a14:foregroundMark x1="19329" y1="74764" x2="18850" y2="74764"/>
                        <a14:foregroundMark x1="17412" y1="74292" x2="18850" y2="74528"/>
                        <a14:foregroundMark x1="86741" y1="63679" x2="81789" y2="61321"/>
                        <a14:foregroundMark x1="81789" y1="61321" x2="81789" y2="61321"/>
                        <a14:foregroundMark x1="67572" y1="62736" x2="67572" y2="62736"/>
                        <a14:foregroundMark x1="62780" y1="57075" x2="62780" y2="57075"/>
                        <a14:foregroundMark x1="15176" y1="23821" x2="14537" y2="23821"/>
                        <a14:foregroundMark x1="23003" y1="21698" x2="23962" y2="22877"/>
                        <a14:foregroundMark x1="28594" y1="34434" x2="29073" y2="33726"/>
                        <a14:foregroundMark x1="29712" y1="34906" x2="28594" y2="33962"/>
                        <a14:foregroundMark x1="33706" y1="30189" x2="35942" y2="32311"/>
                        <a14:foregroundMark x1="35942" y1="29953" x2="36262" y2="28538"/>
                        <a14:foregroundMark x1="28914" y1="35377" x2="28275" y2="36792"/>
                        <a14:foregroundMark x1="29073" y1="33019" x2="28914" y2="32075"/>
                        <a14:foregroundMark x1="28435" y1="33019" x2="29712" y2="33962"/>
                        <a14:foregroundMark x1="49840" y1="28538" x2="51278" y2="29481"/>
                        <a14:foregroundMark x1="57508" y1="21934" x2="58307" y2="19811"/>
                        <a14:foregroundMark x1="57987" y1="22170" x2="57987" y2="22170"/>
                        <a14:foregroundMark x1="69010" y1="31368" x2="70607" y2="27358"/>
                        <a14:foregroundMark x1="70927" y1="26887" x2="71565" y2="28774"/>
                        <a14:foregroundMark x1="70128" y1="26651" x2="70128" y2="26651"/>
                        <a14:foregroundMark x1="79872" y1="24764" x2="81470" y2="23821"/>
                        <a14:foregroundMark x1="8147" y1="48585" x2="8147" y2="48585"/>
                        <a14:foregroundMark x1="7508" y1="45991" x2="7508" y2="45991"/>
                        <a14:foregroundMark x1="9425" y1="46698" x2="9425" y2="46698"/>
                        <a14:foregroundMark x1="7188" y1="48349" x2="7188" y2="48349"/>
                        <a14:foregroundMark x1="6550" y1="48113" x2="6550" y2="48113"/>
                        <a14:foregroundMark x1="6230" y1="50000" x2="6230" y2="50000"/>
                        <a14:foregroundMark x1="5272" y1="45519" x2="5272" y2="45519"/>
                        <a14:foregroundMark x1="6550" y1="44104" x2="6550" y2="44104"/>
                        <a14:foregroundMark x1="6230" y1="44104" x2="6230" y2="44104"/>
                        <a14:foregroundMark x1="6070" y1="44104" x2="6070" y2="44104"/>
                        <a14:foregroundMark x1="5751" y1="43632" x2="5751" y2="43632"/>
                        <a14:foregroundMark x1="5431" y1="43160" x2="5431" y2="43160"/>
                        <a14:foregroundMark x1="8147" y1="43632" x2="8147" y2="43632"/>
                        <a14:foregroundMark x1="7029" y1="43160" x2="7029" y2="43160"/>
                        <a14:foregroundMark x1="7029" y1="43160" x2="7029" y2="43160"/>
                        <a14:foregroundMark x1="6869" y1="44575" x2="6869" y2="44575"/>
                        <a14:foregroundMark x1="5751" y1="45755" x2="5751" y2="45755"/>
                        <a14:foregroundMark x1="5751" y1="45755" x2="5751" y2="45755"/>
                        <a14:foregroundMark x1="92332" y1="25236" x2="93770" y2="27594"/>
                        <a14:foregroundMark x1="94409" y1="25000" x2="94409" y2="25000"/>
                        <a14:foregroundMark x1="94409" y1="24764" x2="94409" y2="24764"/>
                        <a14:foregroundMark x1="40415" y1="67453" x2="42652" y2="70991"/>
                        <a14:foregroundMark x1="44888" y1="61321" x2="46166" y2="68868"/>
                        <a14:foregroundMark x1="32109" y1="44340" x2="34824" y2="49057"/>
                        <a14:foregroundMark x1="83387" y1="34198" x2="88339" y2="353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915" y="931856"/>
            <a:ext cx="9164170" cy="5343266"/>
          </a:xfrm>
          <a:prstGeom prst="rect">
            <a:avLst/>
          </a:prstGeom>
        </p:spPr>
      </p:pic>
      <p:grpSp>
        <p:nvGrpSpPr>
          <p:cNvPr id="6" name="组合 17"/>
          <p:cNvGrpSpPr/>
          <p:nvPr/>
        </p:nvGrpSpPr>
        <p:grpSpPr>
          <a:xfrm>
            <a:off x="3043647" y="369532"/>
            <a:ext cx="6766560" cy="1107996"/>
            <a:chOff x="-3107696" y="3652919"/>
            <a:chExt cx="2302855" cy="608230"/>
          </a:xfrm>
        </p:grpSpPr>
        <p:sp>
          <p:nvSpPr>
            <p:cNvPr id="7" name="流程图: 数据 13"/>
            <p:cNvSpPr/>
            <p:nvPr/>
          </p:nvSpPr>
          <p:spPr>
            <a:xfrm>
              <a:off x="-3011214" y="3669002"/>
              <a:ext cx="2206373" cy="576064"/>
            </a:xfrm>
            <a:custGeom>
              <a:avLst/>
              <a:gdLst/>
              <a:ahLst/>
              <a:cxnLst/>
              <a:rect l="l" t="t" r="r" b="b"/>
              <a:pathLst>
                <a:path w="2572699" h="576064">
                  <a:moveTo>
                    <a:pt x="0" y="0"/>
                  </a:moveTo>
                  <a:lnTo>
                    <a:pt x="2572699" y="0"/>
                  </a:lnTo>
                  <a:lnTo>
                    <a:pt x="2223487" y="576064"/>
                  </a:lnTo>
                  <a:lnTo>
                    <a:pt x="0" y="576064"/>
                  </a:lnTo>
                  <a:close/>
                </a:path>
              </a:pathLst>
            </a:custGeom>
            <a:solidFill>
              <a:schemeClr val="bg1">
                <a:lumMod val="50000"/>
                <a:alpha val="27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dirty="0">
                <a:solidFill>
                  <a:prstClr val="white"/>
                </a:solidFill>
                <a:latin typeface="HP-211" panose="020B0803050302020204" pitchFamily="34" charset="0"/>
                <a:ea typeface="inpin heiti" charset="-122"/>
              </a:endParaRPr>
            </a:p>
          </p:txBody>
        </p:sp>
        <p:grpSp>
          <p:nvGrpSpPr>
            <p:cNvPr id="8" name="组合 19"/>
            <p:cNvGrpSpPr/>
            <p:nvPr/>
          </p:nvGrpSpPr>
          <p:grpSpPr>
            <a:xfrm>
              <a:off x="-3107696" y="3652919"/>
              <a:ext cx="2062357" cy="608230"/>
              <a:chOff x="5389248" y="3463159"/>
              <a:chExt cx="2062357" cy="608230"/>
            </a:xfrm>
          </p:grpSpPr>
          <p:sp>
            <p:nvSpPr>
              <p:cNvPr id="9" name="流程图: 数据 13"/>
              <p:cNvSpPr/>
              <p:nvPr/>
            </p:nvSpPr>
            <p:spPr>
              <a:xfrm>
                <a:off x="5389248" y="3471592"/>
                <a:ext cx="2062357" cy="576064"/>
              </a:xfrm>
              <a:custGeom>
                <a:avLst/>
                <a:gdLst/>
                <a:ahLst/>
                <a:cxnLst/>
                <a:rect l="l" t="t" r="r" b="b"/>
                <a:pathLst>
                  <a:path w="2572699" h="576064">
                    <a:moveTo>
                      <a:pt x="0" y="0"/>
                    </a:moveTo>
                    <a:lnTo>
                      <a:pt x="2572699" y="0"/>
                    </a:lnTo>
                    <a:lnTo>
                      <a:pt x="2223487" y="576064"/>
                    </a:lnTo>
                    <a:lnTo>
                      <a:pt x="0" y="576064"/>
                    </a:lnTo>
                    <a:close/>
                  </a:path>
                </a:pathLst>
              </a:custGeom>
              <a:solidFill>
                <a:srgbClr val="629359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HP-211" panose="020B0803050302020204" pitchFamily="34" charset="0"/>
                  <a:ea typeface="inpin heiti" charset="-122"/>
                </a:endParaRPr>
              </a:p>
            </p:txBody>
          </p:sp>
          <p:sp>
            <p:nvSpPr>
              <p:cNvPr id="10" name="TextBox 76"/>
              <p:cNvSpPr txBox="1"/>
              <p:nvPr/>
            </p:nvSpPr>
            <p:spPr>
              <a:xfrm>
                <a:off x="5578075" y="3463159"/>
                <a:ext cx="1648087" cy="6082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2000" spc="300">
                    <a:solidFill>
                      <a:srgbClr val="0070C0"/>
                    </a:solidFill>
                    <a:latin typeface="造字工房悦黑体验版常规体" pitchFamily="50" charset="-122"/>
                    <a:ea typeface="造字工房悦黑体验版常规体" pitchFamily="50" charset="-122"/>
                  </a:defRPr>
                </a:lvl1pPr>
              </a:lstStyle>
              <a:p>
                <a:pPr>
                  <a:defRPr/>
                </a:pPr>
                <a:r>
                  <a:rPr lang="vi-VN" altLang="zh-CN" sz="6600">
                    <a:solidFill>
                      <a:srgbClr val="FFFFFF"/>
                    </a:solidFill>
                    <a:latin typeface="HP-211" panose="020B0803050302020204" pitchFamily="34" charset="0"/>
                    <a:ea typeface="inpin heiti" charset="-122"/>
                  </a:rPr>
                  <a:t>THƯ GIÃN</a:t>
                </a:r>
                <a:endParaRPr lang="zh-CN" altLang="en-US" sz="6600" dirty="0">
                  <a:solidFill>
                    <a:srgbClr val="FFFFFF"/>
                  </a:solidFill>
                  <a:latin typeface="HP-211" panose="020B0803050302020204" pitchFamily="34" charset="0"/>
                  <a:ea typeface="inpin heiti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180930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249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249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249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249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7249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249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2" name="y2mate.com - Trời Nắng Trời Mưa  Nhạc Thiếu Nhi Có Lời_1080p">
            <a:hlinkClick r:id="" action="ppaction://media"/>
            <a:extLst>
              <a:ext uri="{FF2B5EF4-FFF2-40B4-BE49-F238E27FC236}">
                <a16:creationId xmlns:a16="http://schemas.microsoft.com/office/drawing/2014/main" id="{94EB75D5-FB9C-6430-B565-7BFA95966D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942" y="643467"/>
            <a:ext cx="9904116" cy="5571065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249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372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5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572FD8C9-6D7C-4645-B716-D537484348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6" b="95586" l="2027" r="980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9" y="2992583"/>
            <a:ext cx="11540835" cy="408709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99745" y="1410652"/>
            <a:ext cx="10902571" cy="1440875"/>
            <a:chOff x="599745" y="1410652"/>
            <a:chExt cx="10902571" cy="1440875"/>
          </a:xfrm>
        </p:grpSpPr>
        <p:sp>
          <p:nvSpPr>
            <p:cNvPr id="4" name="Flowchart: Alternate Process 3"/>
            <p:cNvSpPr/>
            <p:nvPr/>
          </p:nvSpPr>
          <p:spPr>
            <a:xfrm>
              <a:off x="599745" y="1410652"/>
              <a:ext cx="10902571" cy="1440875"/>
            </a:xfrm>
            <a:prstGeom prst="flowChartAlternateProcess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DD39C846-F769-460D-96F4-AF5CCF4DC9F0}"/>
                </a:ext>
              </a:extLst>
            </p:cNvPr>
            <p:cNvSpPr txBox="1"/>
            <p:nvPr/>
          </p:nvSpPr>
          <p:spPr>
            <a:xfrm>
              <a:off x="660123" y="1540358"/>
              <a:ext cx="1078181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dirty="0">
                  <a:latin typeface="HP-211" panose="020B0803050302020204" pitchFamily="34" charset="0"/>
                </a:rPr>
                <a:t>Hai </a:t>
              </a:r>
              <a:r>
                <a:rPr lang="en-US" sz="3600" dirty="0" err="1">
                  <a:latin typeface="HP-211" panose="020B0803050302020204" pitchFamily="34" charset="0"/>
                </a:rPr>
                <a:t>bạn</a:t>
              </a:r>
              <a:r>
                <a:rPr lang="en-US" sz="3600" dirty="0">
                  <a:latin typeface="HP-211" panose="020B0803050302020204" pitchFamily="34" charset="0"/>
                </a:rPr>
                <a:t> </a:t>
              </a:r>
              <a:r>
                <a:rPr lang="en-US" sz="3600" dirty="0" err="1">
                  <a:latin typeface="HP-211" panose="020B0803050302020204" pitchFamily="34" charset="0"/>
                </a:rPr>
                <a:t>cún</a:t>
              </a:r>
              <a:r>
                <a:rPr lang="en-US" sz="3600" dirty="0">
                  <a:latin typeface="HP-211" panose="020B0803050302020204" pitchFamily="34" charset="0"/>
                </a:rPr>
                <a:t> </a:t>
              </a:r>
              <a:r>
                <a:rPr lang="en-US" sz="3600" dirty="0" err="1">
                  <a:latin typeface="HP-211" panose="020B0803050302020204" pitchFamily="34" charset="0"/>
                </a:rPr>
                <a:t>và</a:t>
              </a:r>
              <a:r>
                <a:rPr lang="en-US" sz="3600" dirty="0">
                  <a:latin typeface="HP-211" panose="020B0803050302020204" pitchFamily="34" charset="0"/>
                </a:rPr>
                <a:t> </a:t>
              </a:r>
              <a:r>
                <a:rPr lang="en-US" sz="3600" dirty="0" err="1">
                  <a:latin typeface="HP-211" panose="020B0803050302020204" pitchFamily="34" charset="0"/>
                </a:rPr>
                <a:t>thỏ</a:t>
              </a:r>
              <a:r>
                <a:rPr lang="en-US" sz="3600" dirty="0">
                  <a:latin typeface="HP-211" panose="020B0803050302020204" pitchFamily="34" charset="0"/>
                </a:rPr>
                <a:t> </a:t>
              </a:r>
              <a:r>
                <a:rPr lang="en-US" sz="3600" dirty="0" err="1">
                  <a:latin typeface="HP-211" panose="020B0803050302020204" pitchFamily="34" charset="0"/>
                </a:rPr>
                <a:t>đang</a:t>
              </a:r>
              <a:r>
                <a:rPr lang="en-US" sz="3600" dirty="0">
                  <a:latin typeface="HP-211" panose="020B0803050302020204" pitchFamily="34" charset="0"/>
                </a:rPr>
                <a:t> </a:t>
              </a:r>
              <a:r>
                <a:rPr lang="en-US" sz="3600" dirty="0" err="1">
                  <a:latin typeface="HP-211" panose="020B0803050302020204" pitchFamily="34" charset="0"/>
                </a:rPr>
                <a:t>làm</a:t>
              </a:r>
              <a:r>
                <a:rPr lang="en-US" sz="3600" dirty="0">
                  <a:latin typeface="HP-211" panose="020B0803050302020204" pitchFamily="34" charset="0"/>
                </a:rPr>
                <a:t> </a:t>
              </a:r>
              <a:r>
                <a:rPr lang="en-US" sz="3600" dirty="0" err="1">
                  <a:latin typeface="HP-211" panose="020B0803050302020204" pitchFamily="34" charset="0"/>
                </a:rPr>
                <a:t>mứt</a:t>
              </a:r>
              <a:r>
                <a:rPr lang="en-US" sz="3600" dirty="0">
                  <a:latin typeface="HP-211" panose="020B0803050302020204" pitchFamily="34" charset="0"/>
                </a:rPr>
                <a:t> </a:t>
              </a:r>
              <a:r>
                <a:rPr lang="en-US" sz="3600" dirty="0" err="1">
                  <a:latin typeface="HP-211" panose="020B0803050302020204" pitchFamily="34" charset="0"/>
                </a:rPr>
                <a:t>cà</a:t>
              </a:r>
              <a:r>
                <a:rPr lang="en-US" sz="3600" dirty="0">
                  <a:latin typeface="HP-211" panose="020B0803050302020204" pitchFamily="34" charset="0"/>
                </a:rPr>
                <a:t> </a:t>
              </a:r>
              <a:r>
                <a:rPr lang="en-US" sz="3600" dirty="0" err="1">
                  <a:latin typeface="HP-211" panose="020B0803050302020204" pitchFamily="34" charset="0"/>
                </a:rPr>
                <a:t>rốt</a:t>
              </a:r>
              <a:r>
                <a:rPr lang="en-US" sz="3600" dirty="0">
                  <a:latin typeface="HP-211" panose="020B0803050302020204" pitchFamily="34" charset="0"/>
                </a:rPr>
                <a:t>. </a:t>
              </a:r>
              <a:r>
                <a:rPr lang="en-US" sz="3600" dirty="0" err="1">
                  <a:latin typeface="HP-211" panose="020B0803050302020204" pitchFamily="34" charset="0"/>
                </a:rPr>
                <a:t>Nồi</a:t>
              </a:r>
              <a:r>
                <a:rPr lang="en-US" sz="3600" dirty="0">
                  <a:latin typeface="HP-211" panose="020B0803050302020204" pitchFamily="34" charset="0"/>
                </a:rPr>
                <a:t> </a:t>
              </a:r>
              <a:r>
                <a:rPr lang="en-US" sz="3600" dirty="0" err="1">
                  <a:latin typeface="HP-211" panose="020B0803050302020204" pitchFamily="34" charset="0"/>
                </a:rPr>
                <a:t>mứt</a:t>
              </a:r>
              <a:r>
                <a:rPr lang="en-US" sz="3600" dirty="0">
                  <a:latin typeface="HP-211" panose="020B0803050302020204" pitchFamily="34" charset="0"/>
                </a:rPr>
                <a:t> </a:t>
              </a:r>
              <a:r>
                <a:rPr lang="en-US" sz="3600" dirty="0" err="1">
                  <a:latin typeface="HP-211" panose="020B0803050302020204" pitchFamily="34" charset="0"/>
                </a:rPr>
                <a:t>đặt</a:t>
              </a:r>
              <a:r>
                <a:rPr lang="en-US" sz="3600" dirty="0">
                  <a:latin typeface="HP-211" panose="020B0803050302020204" pitchFamily="34" charset="0"/>
                </a:rPr>
                <a:t> </a:t>
              </a:r>
              <a:r>
                <a:rPr lang="en-US" sz="3600" dirty="0" err="1">
                  <a:latin typeface="HP-211" panose="020B0803050302020204" pitchFamily="34" charset="0"/>
                </a:rPr>
                <a:t>trên</a:t>
              </a:r>
              <a:r>
                <a:rPr lang="en-US" sz="3600" dirty="0">
                  <a:latin typeface="HP-211" panose="020B0803050302020204" pitchFamily="34" charset="0"/>
                </a:rPr>
                <a:t> </a:t>
              </a:r>
              <a:r>
                <a:rPr lang="en-US" sz="3600" dirty="0" err="1">
                  <a:latin typeface="HP-211" panose="020B0803050302020204" pitchFamily="34" charset="0"/>
                </a:rPr>
                <a:t>bếp</a:t>
              </a:r>
              <a:r>
                <a:rPr lang="en-US" sz="3600" dirty="0">
                  <a:latin typeface="HP-211" panose="020B0803050302020204" pitchFamily="34" charset="0"/>
                </a:rPr>
                <a:t> </a:t>
              </a:r>
              <a:r>
                <a:rPr lang="en-US" sz="3600" dirty="0" err="1">
                  <a:latin typeface="HP-211" panose="020B0803050302020204" pitchFamily="34" charset="0"/>
                </a:rPr>
                <a:t>lửa</a:t>
              </a:r>
              <a:r>
                <a:rPr lang="en-US" sz="3600" dirty="0">
                  <a:latin typeface="HP-211" panose="020B0803050302020204" pitchFamily="34" charset="0"/>
                </a:rPr>
                <a:t> </a:t>
              </a:r>
              <a:r>
                <a:rPr lang="en-US" sz="3600" dirty="0" err="1">
                  <a:latin typeface="HP-211" panose="020B0803050302020204" pitchFamily="34" charset="0"/>
                </a:rPr>
                <a:t>đang</a:t>
              </a:r>
              <a:r>
                <a:rPr lang="en-US" sz="3600" dirty="0">
                  <a:latin typeface="HP-211" panose="020B0803050302020204" pitchFamily="34" charset="0"/>
                </a:rPr>
                <a:t> </a:t>
              </a:r>
              <a:r>
                <a:rPr lang="en-US" sz="3600" dirty="0" err="1">
                  <a:latin typeface="HP-211" panose="020B0803050302020204" pitchFamily="34" charset="0"/>
                </a:rPr>
                <a:t>cháy</a:t>
              </a:r>
              <a:r>
                <a:rPr lang="en-US" sz="3600" dirty="0">
                  <a:latin typeface="HP-211" panose="020B0803050302020204" pitchFamily="34" charset="0"/>
                </a:rPr>
                <a:t> </a:t>
              </a:r>
              <a:r>
                <a:rPr lang="en-US" sz="3600" dirty="0" err="1">
                  <a:latin typeface="HP-211" panose="020B0803050302020204" pitchFamily="34" charset="0"/>
                </a:rPr>
                <a:t>ngùn</a:t>
              </a:r>
              <a:r>
                <a:rPr lang="en-US" sz="3600" dirty="0">
                  <a:latin typeface="HP-211" panose="020B0803050302020204" pitchFamily="34" charset="0"/>
                </a:rPr>
                <a:t> </a:t>
              </a:r>
              <a:r>
                <a:rPr lang="en-US" sz="3600" dirty="0" err="1">
                  <a:latin typeface="HP-211" panose="020B0803050302020204" pitchFamily="34" charset="0"/>
                </a:rPr>
                <a:t>ngụt</a:t>
              </a:r>
              <a:r>
                <a:rPr lang="en-US" sz="3600" dirty="0">
                  <a:latin typeface="HP-211" panose="020B0803050302020204" pitchFamily="34" charset="0"/>
                </a:rPr>
                <a:t>.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640530" y="339437"/>
            <a:ext cx="9341329" cy="845127"/>
            <a:chOff x="1403653" y="353291"/>
            <a:chExt cx="9341329" cy="845127"/>
          </a:xfrm>
        </p:grpSpPr>
        <p:sp>
          <p:nvSpPr>
            <p:cNvPr id="2" name="Rounded Rectangle 1"/>
            <p:cNvSpPr/>
            <p:nvPr/>
          </p:nvSpPr>
          <p:spPr>
            <a:xfrm>
              <a:off x="1403653" y="353291"/>
              <a:ext cx="8821002" cy="845127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75A3C27D-6653-473A-92CA-00CCDD13EC34}"/>
                </a:ext>
              </a:extLst>
            </p:cNvPr>
            <p:cNvSpPr txBox="1"/>
            <p:nvPr/>
          </p:nvSpPr>
          <p:spPr>
            <a:xfrm>
              <a:off x="1483370" y="433809"/>
              <a:ext cx="92616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prstClr val="black"/>
                  </a:solidFill>
                  <a:latin typeface="HP-211" panose="020B0803050302020204" pitchFamily="34" charset="0"/>
                </a:rPr>
                <a:t>Hai </a:t>
              </a:r>
              <a:r>
                <a:rPr lang="en-US" sz="4000" dirty="0" err="1">
                  <a:solidFill>
                    <a:prstClr val="black"/>
                  </a:solidFill>
                  <a:latin typeface="HP-211" panose="020B0803050302020204" pitchFamily="34" charset="0"/>
                </a:rPr>
                <a:t>bạn</a:t>
              </a:r>
              <a:r>
                <a:rPr lang="en-US" sz="4000" dirty="0">
                  <a:solidFill>
                    <a:prstClr val="black"/>
                  </a:solidFill>
                  <a:latin typeface="HP-211" panose="020B08030503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HP-211" panose="020B0803050302020204" pitchFamily="34" charset="0"/>
                </a:rPr>
                <a:t>cún</a:t>
              </a:r>
              <a:r>
                <a:rPr lang="en-US" sz="4000" dirty="0">
                  <a:solidFill>
                    <a:prstClr val="black"/>
                  </a:solidFill>
                  <a:latin typeface="HP-211" panose="020B08030503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HP-211" panose="020B0803050302020204" pitchFamily="34" charset="0"/>
                </a:rPr>
                <a:t>và</a:t>
              </a:r>
              <a:r>
                <a:rPr lang="en-US" sz="4000" dirty="0">
                  <a:solidFill>
                    <a:prstClr val="black"/>
                  </a:solidFill>
                  <a:latin typeface="HP-211" panose="020B08030503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HP-211" panose="020B0803050302020204" pitchFamily="34" charset="0"/>
                </a:rPr>
                <a:t>thỏ</a:t>
              </a:r>
              <a:r>
                <a:rPr lang="en-US" sz="4000" dirty="0">
                  <a:solidFill>
                    <a:prstClr val="black"/>
                  </a:solidFill>
                  <a:latin typeface="HP-211" panose="020B08030503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HP-211" panose="020B0803050302020204" pitchFamily="34" charset="0"/>
                </a:rPr>
                <a:t>đang</a:t>
              </a:r>
              <a:r>
                <a:rPr lang="en-US" sz="4000" dirty="0">
                  <a:solidFill>
                    <a:prstClr val="black"/>
                  </a:solidFill>
                  <a:latin typeface="HP-211" panose="020B08030503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HP-211" panose="020B0803050302020204" pitchFamily="34" charset="0"/>
                </a:rPr>
                <a:t>làm</a:t>
              </a:r>
              <a:r>
                <a:rPr lang="en-US" sz="4000" dirty="0">
                  <a:solidFill>
                    <a:prstClr val="black"/>
                  </a:solidFill>
                  <a:latin typeface="HP-211" panose="020B08030503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HP-211" panose="020B0803050302020204" pitchFamily="34" charset="0"/>
                </a:rPr>
                <a:t>gì</a:t>
              </a:r>
              <a:r>
                <a:rPr lang="en-US" sz="4000" dirty="0">
                  <a:solidFill>
                    <a:prstClr val="black"/>
                  </a:solidFill>
                  <a:latin typeface="HP-211" panose="020B08030503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556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Hình ảnh 8">
            <a:extLst>
              <a:ext uri="{FF2B5EF4-FFF2-40B4-BE49-F238E27FC236}">
                <a16:creationId xmlns:a16="http://schemas.microsoft.com/office/drawing/2014/main" id="{572FD8C9-6D7C-4645-B716-D53748434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6896" y="5465"/>
            <a:ext cx="3337495" cy="2092832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5EFB755-A416-4B0A-B92D-0590A38940A6}"/>
              </a:ext>
            </a:extLst>
          </p:cNvPr>
          <p:cNvSpPr txBox="1"/>
          <p:nvPr/>
        </p:nvSpPr>
        <p:spPr>
          <a:xfrm>
            <a:off x="7927848" y="2398776"/>
            <a:ext cx="209397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100" dirty="0">
              <a:solidFill>
                <a:prstClr val="black"/>
              </a:solidFill>
              <a:latin typeface="HP-222" panose="020B0803050302020204" pitchFamily="34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1D5F3C1E-EF6E-4FF5-BB99-BFF8392CA75D}"/>
              </a:ext>
            </a:extLst>
          </p:cNvPr>
          <p:cNvSpPr txBox="1"/>
          <p:nvPr/>
        </p:nvSpPr>
        <p:spPr>
          <a:xfrm>
            <a:off x="4464150" y="96085"/>
            <a:ext cx="299896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 err="1">
                <a:solidFill>
                  <a:srgbClr val="FF0000"/>
                </a:solidFill>
                <a:latin typeface="HP-211" panose="020B0803050302020204" pitchFamily="34" charset="0"/>
              </a:rPr>
              <a:t>Làm</a:t>
            </a:r>
            <a:r>
              <a:rPr lang="en-US" sz="4500" dirty="0">
                <a:solidFill>
                  <a:srgbClr val="FF0000"/>
                </a:solidFill>
                <a:latin typeface="HP-211" panose="020B0803050302020204" pitchFamily="34" charset="0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HP-211" panose="020B0803050302020204" pitchFamily="34" charset="0"/>
              </a:rPr>
              <a:t>mứt</a:t>
            </a:r>
            <a:endParaRPr lang="en-US" sz="4500" dirty="0">
              <a:solidFill>
                <a:srgbClr val="FF0000"/>
              </a:solidFill>
              <a:latin typeface="HP-211" panose="020B08030503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6769" y="952260"/>
            <a:ext cx="12086896" cy="6324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altLang="en-US" sz="4500" dirty="0">
                <a:solidFill>
                  <a:prstClr val="black"/>
                </a:solidFill>
                <a:latin typeface="HP-211" panose="020B0803050302020204" pitchFamily="34" charset="0"/>
                <a:ea typeface="Times" panose="020B0500000000000000" pitchFamily="34" charset="0"/>
                <a:cs typeface="Times" panose="020B0500000000000000" pitchFamily="34" charset="0"/>
              </a:rPr>
              <a:t>	</a:t>
            </a:r>
            <a:r>
              <a:rPr lang="en-US" altLang="en-US" sz="4500" dirty="0" err="1">
                <a:solidFill>
                  <a:prstClr val="black"/>
                </a:solidFill>
                <a:latin typeface="HP-211" panose="020B0803050302020204" pitchFamily="34" charset="0"/>
                <a:ea typeface="Times" panose="020B0500000000000000" pitchFamily="34" charset="0"/>
                <a:cs typeface="Times" panose="020B0500000000000000" pitchFamily="34" charset="0"/>
              </a:rPr>
              <a:t>Thỏ</a:t>
            </a:r>
            <a:r>
              <a:rPr lang="en-US" altLang="en-US" sz="4500" dirty="0">
                <a:solidFill>
                  <a:prstClr val="black"/>
                </a:solidFill>
                <a:latin typeface="HP-211" panose="020B0803050302020204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en-US" sz="4500" dirty="0" err="1">
                <a:solidFill>
                  <a:prstClr val="black"/>
                </a:solidFill>
                <a:latin typeface="HP-211" panose="020B0803050302020204" pitchFamily="34" charset="0"/>
                <a:ea typeface="Times" panose="020B0500000000000000" pitchFamily="34" charset="0"/>
                <a:cs typeface="Times" panose="020B0500000000000000" pitchFamily="34" charset="0"/>
              </a:rPr>
              <a:t>rủ</a:t>
            </a:r>
            <a:r>
              <a:rPr lang="en-US" altLang="en-US" sz="4500" dirty="0">
                <a:solidFill>
                  <a:prstClr val="black"/>
                </a:solidFill>
                <a:latin typeface="HP-211" panose="020B0803050302020204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en-US" sz="4500" dirty="0" err="1">
                <a:solidFill>
                  <a:prstClr val="black"/>
                </a:solidFill>
                <a:latin typeface="HP-211" panose="020B0803050302020204" pitchFamily="34" charset="0"/>
                <a:ea typeface="Times" panose="020B0500000000000000" pitchFamily="34" charset="0"/>
                <a:cs typeface="Times" panose="020B0500000000000000" pitchFamily="34" charset="0"/>
              </a:rPr>
              <a:t>cún</a:t>
            </a:r>
            <a:r>
              <a:rPr lang="en-US" altLang="en-US" sz="4500" dirty="0">
                <a:solidFill>
                  <a:prstClr val="black"/>
                </a:solidFill>
                <a:latin typeface="HP-211" panose="020B0803050302020204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en-US" sz="4500" dirty="0" err="1">
                <a:solidFill>
                  <a:prstClr val="black"/>
                </a:solidFill>
                <a:latin typeface="HP-211" panose="020B0803050302020204" pitchFamily="34" charset="0"/>
                <a:ea typeface="Times" panose="020B0500000000000000" pitchFamily="34" charset="0"/>
                <a:cs typeface="Times" panose="020B0500000000000000" pitchFamily="34" charset="0"/>
              </a:rPr>
              <a:t>làm</a:t>
            </a:r>
            <a:r>
              <a:rPr lang="en-US" altLang="en-US" sz="4500" dirty="0">
                <a:solidFill>
                  <a:prstClr val="black"/>
                </a:solidFill>
                <a:latin typeface="HP-211" panose="020B0803050302020204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en-US" sz="4500" dirty="0" err="1">
                <a:solidFill>
                  <a:prstClr val="black"/>
                </a:solidFill>
                <a:latin typeface="HP-211" panose="020B0803050302020204" pitchFamily="34" charset="0"/>
                <a:ea typeface="Times" panose="020B0500000000000000" pitchFamily="34" charset="0"/>
                <a:cs typeface="Times" panose="020B0500000000000000" pitchFamily="34" charset="0"/>
              </a:rPr>
              <a:t>mứt</a:t>
            </a:r>
            <a:r>
              <a:rPr lang="en-US" altLang="en-US" sz="4500" dirty="0">
                <a:solidFill>
                  <a:prstClr val="black"/>
                </a:solidFill>
                <a:latin typeface="HP-211" panose="020B0803050302020204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en-US" sz="4500" dirty="0" err="1">
                <a:solidFill>
                  <a:prstClr val="black"/>
                </a:solidFill>
                <a:latin typeface="HP-211" panose="020B0803050302020204" pitchFamily="34" charset="0"/>
                <a:ea typeface="Times" panose="020B0500000000000000" pitchFamily="34" charset="0"/>
                <a:cs typeface="Times" panose="020B0500000000000000" pitchFamily="34" charset="0"/>
              </a:rPr>
              <a:t>cà</a:t>
            </a:r>
            <a:r>
              <a:rPr lang="en-US" altLang="en-US" sz="4500" dirty="0">
                <a:solidFill>
                  <a:prstClr val="black"/>
                </a:solidFill>
                <a:latin typeface="HP-211" panose="020B0803050302020204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en-US" sz="4500" dirty="0" err="1">
                <a:solidFill>
                  <a:prstClr val="black"/>
                </a:solidFill>
                <a:latin typeface="HP-211" panose="020B0803050302020204" pitchFamily="34" charset="0"/>
                <a:ea typeface="Times" panose="020B0500000000000000" pitchFamily="34" charset="0"/>
                <a:cs typeface="Times" panose="020B0500000000000000" pitchFamily="34" charset="0"/>
              </a:rPr>
              <a:t>rốt</a:t>
            </a:r>
            <a:r>
              <a:rPr lang="en-US" altLang="en-US" sz="4500" dirty="0">
                <a:solidFill>
                  <a:prstClr val="black"/>
                </a:solidFill>
                <a:latin typeface="HP-211" panose="020B0803050302020204" pitchFamily="34" charset="0"/>
                <a:ea typeface="Times" panose="020B0500000000000000" pitchFamily="34" charset="0"/>
                <a:cs typeface="Times" panose="020B0500000000000000" pitchFamily="34" charset="0"/>
              </a:rPr>
              <a:t>. </a:t>
            </a:r>
          </a:p>
          <a:p>
            <a:r>
              <a:rPr lang="en-US" altLang="en-US" sz="4500" dirty="0">
                <a:solidFill>
                  <a:prstClr val="black"/>
                </a:solidFill>
                <a:latin typeface="HP-211" panose="020B0803050302020204" pitchFamily="34" charset="0"/>
                <a:ea typeface="Times" panose="020B0500000000000000" pitchFamily="34" charset="0"/>
                <a:cs typeface="Times" panose="020B0500000000000000" pitchFamily="34" charset="0"/>
              </a:rPr>
              <a:t>	</a:t>
            </a:r>
            <a:r>
              <a:rPr lang="en-US" altLang="en-US" sz="4500" dirty="0" err="1">
                <a:solidFill>
                  <a:prstClr val="black"/>
                </a:solidFill>
                <a:latin typeface="HP-211" panose="020B0803050302020204" pitchFamily="34" charset="0"/>
                <a:ea typeface="Times" panose="020B0500000000000000" pitchFamily="34" charset="0"/>
                <a:cs typeface="Times" panose="020B0500000000000000" pitchFamily="34" charset="0"/>
              </a:rPr>
              <a:t>Cún</a:t>
            </a:r>
            <a:r>
              <a:rPr lang="en-US" altLang="en-US" sz="4500" dirty="0">
                <a:solidFill>
                  <a:prstClr val="black"/>
                </a:solidFill>
                <a:latin typeface="HP-211" panose="020B0803050302020204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en-US" sz="4500" dirty="0" err="1">
                <a:solidFill>
                  <a:prstClr val="black"/>
                </a:solidFill>
                <a:latin typeface="HP-211" panose="020B0803050302020204" pitchFamily="34" charset="0"/>
                <a:ea typeface="Times" panose="020B0500000000000000" pitchFamily="34" charset="0"/>
                <a:cs typeface="Times" panose="020B0500000000000000" pitchFamily="34" charset="0"/>
              </a:rPr>
              <a:t>đun</a:t>
            </a:r>
            <a:r>
              <a:rPr lang="en-US" altLang="en-US" sz="4500" dirty="0">
                <a:solidFill>
                  <a:prstClr val="black"/>
                </a:solidFill>
                <a:latin typeface="HP-211" panose="020B0803050302020204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en-US" sz="4500" dirty="0" err="1">
                <a:solidFill>
                  <a:prstClr val="black"/>
                </a:solidFill>
                <a:latin typeface="HP-211" panose="020B0803050302020204" pitchFamily="34" charset="0"/>
                <a:ea typeface="Times" panose="020B0500000000000000" pitchFamily="34" charset="0"/>
                <a:cs typeface="Times" panose="020B0500000000000000" pitchFamily="34" charset="0"/>
              </a:rPr>
              <a:t>bếp</a:t>
            </a:r>
            <a:r>
              <a:rPr lang="en-US" altLang="en-US" sz="4500" dirty="0">
                <a:solidFill>
                  <a:prstClr val="black"/>
                </a:solidFill>
                <a:latin typeface="HP-211" panose="020B0803050302020204" pitchFamily="34" charset="0"/>
                <a:ea typeface="Times" panose="020B0500000000000000" pitchFamily="34" charset="0"/>
                <a:cs typeface="Times" panose="020B0500000000000000" pitchFamily="34" charset="0"/>
              </a:rPr>
              <a:t>, </a:t>
            </a:r>
            <a:r>
              <a:rPr lang="en-US" altLang="en-US" sz="4500" dirty="0" err="1">
                <a:solidFill>
                  <a:prstClr val="black"/>
                </a:solidFill>
                <a:latin typeface="HP-211" panose="020B0803050302020204" pitchFamily="34" charset="0"/>
                <a:ea typeface="Times" panose="020B0500000000000000" pitchFamily="34" charset="0"/>
                <a:cs typeface="Times" panose="020B0500000000000000" pitchFamily="34" charset="0"/>
              </a:rPr>
              <a:t>lửa</a:t>
            </a:r>
            <a:r>
              <a:rPr lang="en-US" altLang="en-US" sz="4500" dirty="0">
                <a:solidFill>
                  <a:prstClr val="black"/>
                </a:solidFill>
                <a:latin typeface="HP-211" panose="020B0803050302020204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en-US" sz="4500" dirty="0" err="1">
                <a:solidFill>
                  <a:prstClr val="black"/>
                </a:solidFill>
                <a:latin typeface="HP-211" panose="020B0803050302020204" pitchFamily="34" charset="0"/>
                <a:ea typeface="Times" panose="020B0500000000000000" pitchFamily="34" charset="0"/>
                <a:cs typeface="Times" panose="020B0500000000000000" pitchFamily="34" charset="0"/>
              </a:rPr>
              <a:t>ngùn</a:t>
            </a:r>
            <a:r>
              <a:rPr lang="en-US" altLang="en-US" sz="4500" dirty="0">
                <a:solidFill>
                  <a:prstClr val="black"/>
                </a:solidFill>
                <a:latin typeface="HP-211" panose="020B0803050302020204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en-US" sz="4500" dirty="0" err="1">
                <a:solidFill>
                  <a:prstClr val="black"/>
                </a:solidFill>
                <a:latin typeface="HP-211" panose="020B0803050302020204" pitchFamily="34" charset="0"/>
                <a:ea typeface="Times" panose="020B0500000000000000" pitchFamily="34" charset="0"/>
                <a:cs typeface="Times" panose="020B0500000000000000" pitchFamily="34" charset="0"/>
              </a:rPr>
              <a:t>ngụt</a:t>
            </a:r>
            <a:r>
              <a:rPr lang="en-US" altLang="en-US" sz="4500" dirty="0">
                <a:solidFill>
                  <a:prstClr val="black"/>
                </a:solidFill>
                <a:latin typeface="HP-211" panose="020B0803050302020204" pitchFamily="34" charset="0"/>
                <a:ea typeface="Times" panose="020B0500000000000000" pitchFamily="34" charset="0"/>
                <a:cs typeface="Times" panose="020B0500000000000000" pitchFamily="34" charset="0"/>
              </a:rPr>
              <a:t>. </a:t>
            </a:r>
            <a:r>
              <a:rPr lang="en-US" altLang="en-US" sz="4500" dirty="0" err="1">
                <a:solidFill>
                  <a:prstClr val="black"/>
                </a:solidFill>
                <a:latin typeface="HP-211" panose="020B0803050302020204" pitchFamily="34" charset="0"/>
                <a:ea typeface="Times" panose="020B0500000000000000" pitchFamily="34" charset="0"/>
                <a:cs typeface="Times" panose="020B0500000000000000" pitchFamily="34" charset="0"/>
              </a:rPr>
              <a:t>Thỏ</a:t>
            </a:r>
            <a:r>
              <a:rPr lang="en-US" altLang="en-US" sz="4500" dirty="0">
                <a:solidFill>
                  <a:prstClr val="black"/>
                </a:solidFill>
                <a:latin typeface="HP-211" panose="020B0803050302020204" pitchFamily="34" charset="0"/>
                <a:ea typeface="Times" panose="020B0500000000000000" pitchFamily="34" charset="0"/>
                <a:cs typeface="Times" panose="020B0500000000000000" pitchFamily="34" charset="0"/>
              </a:rPr>
              <a:t> la:</a:t>
            </a:r>
          </a:p>
          <a:p>
            <a:r>
              <a:rPr lang="en-US" altLang="en-US" sz="4500" dirty="0">
                <a:solidFill>
                  <a:prstClr val="black"/>
                </a:solidFill>
                <a:latin typeface="HP-211" panose="020B0803050302020204" pitchFamily="34" charset="0"/>
                <a:ea typeface="Times" panose="020B0500000000000000" pitchFamily="34" charset="0"/>
                <a:cs typeface="Times" panose="020B0500000000000000" pitchFamily="34" charset="0"/>
              </a:rPr>
              <a:t>	- </a:t>
            </a:r>
            <a:r>
              <a:rPr lang="en-US" altLang="en-US" sz="4500" dirty="0" err="1">
                <a:solidFill>
                  <a:prstClr val="black"/>
                </a:solidFill>
                <a:latin typeface="HP-211" panose="020B0803050302020204" pitchFamily="34" charset="0"/>
                <a:ea typeface="Times" panose="020B0500000000000000" pitchFamily="34" charset="0"/>
                <a:cs typeface="Times" panose="020B0500000000000000" pitchFamily="34" charset="0"/>
              </a:rPr>
              <a:t>Lửa</a:t>
            </a:r>
            <a:r>
              <a:rPr lang="en-US" altLang="en-US" sz="4500" dirty="0">
                <a:solidFill>
                  <a:prstClr val="black"/>
                </a:solidFill>
                <a:latin typeface="HP-211" panose="020B0803050302020204" pitchFamily="34" charset="0"/>
                <a:ea typeface="Times" panose="020B0500000000000000" pitchFamily="34" charset="0"/>
                <a:cs typeface="Times" panose="020B0500000000000000" pitchFamily="34" charset="0"/>
              </a:rPr>
              <a:t> to </a:t>
            </a:r>
            <a:r>
              <a:rPr lang="en-US" altLang="en-US" sz="4500" dirty="0" err="1">
                <a:solidFill>
                  <a:prstClr val="black"/>
                </a:solidFill>
                <a:latin typeface="HP-211" panose="020B0803050302020204" pitchFamily="34" charset="0"/>
                <a:ea typeface="Times" panose="020B0500000000000000" pitchFamily="34" charset="0"/>
                <a:cs typeface="Times" panose="020B0500000000000000" pitchFamily="34" charset="0"/>
              </a:rPr>
              <a:t>quá</a:t>
            </a:r>
            <a:r>
              <a:rPr lang="en-US" altLang="en-US" sz="4500" dirty="0">
                <a:solidFill>
                  <a:prstClr val="black"/>
                </a:solidFill>
                <a:latin typeface="HP-211" panose="020B0803050302020204" pitchFamily="34" charset="0"/>
                <a:ea typeface="Times" panose="020B0500000000000000" pitchFamily="34" charset="0"/>
                <a:cs typeface="Times" panose="020B0500000000000000" pitchFamily="34" charset="0"/>
              </a:rPr>
              <a:t>!  </a:t>
            </a:r>
            <a:r>
              <a:rPr lang="en-US" altLang="en-US" sz="4500" dirty="0" err="1">
                <a:solidFill>
                  <a:prstClr val="black"/>
                </a:solidFill>
                <a:latin typeface="HP-211" panose="020B0803050302020204" pitchFamily="34" charset="0"/>
                <a:ea typeface="Times" panose="020B0500000000000000" pitchFamily="34" charset="0"/>
                <a:cs typeface="Times" panose="020B0500000000000000" pitchFamily="34" charset="0"/>
              </a:rPr>
              <a:t>Rút</a:t>
            </a:r>
            <a:r>
              <a:rPr lang="en-US" altLang="en-US" sz="4500" dirty="0">
                <a:solidFill>
                  <a:prstClr val="black"/>
                </a:solidFill>
                <a:latin typeface="HP-211" panose="020B0803050302020204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en-US" sz="4500" dirty="0" err="1">
                <a:solidFill>
                  <a:prstClr val="black"/>
                </a:solidFill>
                <a:latin typeface="HP-211" panose="020B0803050302020204" pitchFamily="34" charset="0"/>
                <a:ea typeface="Times" panose="020B0500000000000000" pitchFamily="34" charset="0"/>
                <a:cs typeface="Times" panose="020B0500000000000000" pitchFamily="34" charset="0"/>
              </a:rPr>
              <a:t>bớt</a:t>
            </a:r>
            <a:r>
              <a:rPr lang="en-US" altLang="en-US" sz="4500" dirty="0">
                <a:solidFill>
                  <a:prstClr val="black"/>
                </a:solidFill>
                <a:latin typeface="HP-211" panose="020B0803050302020204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en-US" sz="4500" dirty="0" err="1">
                <a:solidFill>
                  <a:prstClr val="black"/>
                </a:solidFill>
                <a:latin typeface="HP-211" panose="020B0803050302020204" pitchFamily="34" charset="0"/>
                <a:ea typeface="Times" panose="020B0500000000000000" pitchFamily="34" charset="0"/>
                <a:cs typeface="Times" panose="020B0500000000000000" pitchFamily="34" charset="0"/>
              </a:rPr>
              <a:t>lửa</a:t>
            </a:r>
            <a:r>
              <a:rPr lang="en-US" altLang="en-US" sz="4500" dirty="0">
                <a:solidFill>
                  <a:prstClr val="black"/>
                </a:solidFill>
                <a:latin typeface="HP-211" panose="020B0803050302020204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en-US" sz="4500" dirty="0" err="1">
                <a:solidFill>
                  <a:prstClr val="black"/>
                </a:solidFill>
                <a:latin typeface="HP-211" panose="020B0803050302020204" pitchFamily="34" charset="0"/>
                <a:ea typeface="Times" panose="020B0500000000000000" pitchFamily="34" charset="0"/>
                <a:cs typeface="Times" panose="020B0500000000000000" pitchFamily="34" charset="0"/>
              </a:rPr>
              <a:t>đi</a:t>
            </a:r>
            <a:r>
              <a:rPr lang="en-US" altLang="en-US" sz="4500" dirty="0">
                <a:solidFill>
                  <a:prstClr val="black"/>
                </a:solidFill>
                <a:latin typeface="HP-211" panose="020B0803050302020204" pitchFamily="34" charset="0"/>
                <a:ea typeface="Times" panose="020B0500000000000000" pitchFamily="34" charset="0"/>
                <a:cs typeface="Times" panose="020B0500000000000000" pitchFamily="34" charset="0"/>
              </a:rPr>
              <a:t>! </a:t>
            </a:r>
          </a:p>
          <a:p>
            <a:r>
              <a:rPr lang="en-US" altLang="en-US" sz="4500" dirty="0">
                <a:solidFill>
                  <a:prstClr val="black"/>
                </a:solidFill>
                <a:latin typeface="HP-211" panose="020B0803050302020204" pitchFamily="34" charset="0"/>
                <a:ea typeface="Times" panose="020B0500000000000000" pitchFamily="34" charset="0"/>
                <a:cs typeface="Times" panose="020B0500000000000000" pitchFamily="34" charset="0"/>
              </a:rPr>
              <a:t>	- </a:t>
            </a:r>
            <a:r>
              <a:rPr lang="en-US" altLang="en-US" sz="4500" dirty="0" err="1">
                <a:solidFill>
                  <a:prstClr val="black"/>
                </a:solidFill>
                <a:latin typeface="HP-211" panose="020B0803050302020204" pitchFamily="34" charset="0"/>
                <a:ea typeface="Times" panose="020B0500000000000000" pitchFamily="34" charset="0"/>
                <a:cs typeface="Times" panose="020B0500000000000000" pitchFamily="34" charset="0"/>
              </a:rPr>
              <a:t>Bạn</a:t>
            </a:r>
            <a:r>
              <a:rPr lang="en-US" altLang="en-US" sz="4500" dirty="0">
                <a:solidFill>
                  <a:prstClr val="black"/>
                </a:solidFill>
                <a:latin typeface="HP-211" panose="020B0803050302020204" pitchFamily="34" charset="0"/>
                <a:ea typeface="Times" panose="020B0500000000000000" pitchFamily="34" charset="0"/>
                <a:cs typeface="Times" panose="020B0500000000000000" pitchFamily="34" charset="0"/>
              </a:rPr>
              <a:t> la to </a:t>
            </a:r>
            <a:r>
              <a:rPr lang="en-US" altLang="en-US" sz="4500" dirty="0" err="1">
                <a:solidFill>
                  <a:prstClr val="black"/>
                </a:solidFill>
                <a:latin typeface="HP-211" panose="020B0803050302020204" pitchFamily="34" charset="0"/>
                <a:ea typeface="Times" panose="020B0500000000000000" pitchFamily="34" charset="0"/>
                <a:cs typeface="Times" panose="020B0500000000000000" pitchFamily="34" charset="0"/>
              </a:rPr>
              <a:t>làm</a:t>
            </a:r>
            <a:r>
              <a:rPr lang="en-US" altLang="en-US" sz="4500" dirty="0">
                <a:solidFill>
                  <a:prstClr val="black"/>
                </a:solidFill>
                <a:latin typeface="HP-211" panose="020B0803050302020204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en-US" sz="4500" dirty="0" err="1">
                <a:solidFill>
                  <a:prstClr val="black"/>
                </a:solidFill>
                <a:latin typeface="HP-211" panose="020B0803050302020204" pitchFamily="34" charset="0"/>
                <a:ea typeface="Times" panose="020B0500000000000000" pitchFamily="34" charset="0"/>
                <a:cs typeface="Times" panose="020B0500000000000000" pitchFamily="34" charset="0"/>
              </a:rPr>
              <a:t>tớ</a:t>
            </a:r>
            <a:r>
              <a:rPr lang="en-US" altLang="en-US" sz="4500" dirty="0">
                <a:solidFill>
                  <a:prstClr val="black"/>
                </a:solidFill>
                <a:latin typeface="HP-211" panose="020B0803050302020204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en-US" sz="4500" dirty="0" err="1">
                <a:solidFill>
                  <a:prstClr val="black"/>
                </a:solidFill>
                <a:latin typeface="HP-211" panose="020B0803050302020204" pitchFamily="34" charset="0"/>
                <a:ea typeface="Times" panose="020B0500000000000000" pitchFamily="34" charset="0"/>
                <a:cs typeface="Times" panose="020B0500000000000000" pitchFamily="34" charset="0"/>
              </a:rPr>
              <a:t>sợ</a:t>
            </a:r>
            <a:r>
              <a:rPr lang="en-US" altLang="en-US" sz="4500" dirty="0">
                <a:solidFill>
                  <a:prstClr val="black"/>
                </a:solidFill>
                <a:latin typeface="HP-211" panose="020B0803050302020204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en-US" sz="4500" dirty="0" err="1">
                <a:solidFill>
                  <a:prstClr val="black"/>
                </a:solidFill>
                <a:latin typeface="HP-211" panose="020B0803050302020204" pitchFamily="34" charset="0"/>
                <a:ea typeface="Times" panose="020B0500000000000000" pitchFamily="34" charset="0"/>
                <a:cs typeface="Times" panose="020B0500000000000000" pitchFamily="34" charset="0"/>
              </a:rPr>
              <a:t>quá</a:t>
            </a:r>
            <a:r>
              <a:rPr lang="en-US" altLang="en-US" sz="4500" dirty="0">
                <a:solidFill>
                  <a:prstClr val="black"/>
                </a:solidFill>
                <a:latin typeface="HP-211" panose="020B0803050302020204" pitchFamily="34" charset="0"/>
                <a:ea typeface="Times" panose="020B0500000000000000" pitchFamily="34" charset="0"/>
                <a:cs typeface="Times" panose="020B0500000000000000" pitchFamily="34" charset="0"/>
              </a:rPr>
              <a:t>. -  </a:t>
            </a:r>
            <a:r>
              <a:rPr lang="en-US" altLang="en-US" sz="4500" dirty="0" err="1">
                <a:solidFill>
                  <a:prstClr val="black"/>
                </a:solidFill>
                <a:latin typeface="HP-211" panose="020B0803050302020204" pitchFamily="34" charset="0"/>
                <a:ea typeface="Times" panose="020B0500000000000000" pitchFamily="34" charset="0"/>
                <a:cs typeface="Times" panose="020B0500000000000000" pitchFamily="34" charset="0"/>
              </a:rPr>
              <a:t>Cún</a:t>
            </a:r>
            <a:r>
              <a:rPr lang="en-US" altLang="en-US" sz="4500" dirty="0">
                <a:solidFill>
                  <a:prstClr val="black"/>
                </a:solidFill>
                <a:latin typeface="HP-211" panose="020B0803050302020204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en-US" sz="4500" dirty="0" err="1">
                <a:solidFill>
                  <a:prstClr val="black"/>
                </a:solidFill>
                <a:latin typeface="HP-211" panose="020B0803050302020204" pitchFamily="34" charset="0"/>
                <a:ea typeface="Times" panose="020B0500000000000000" pitchFamily="34" charset="0"/>
                <a:cs typeface="Times" panose="020B0500000000000000" pitchFamily="34" charset="0"/>
              </a:rPr>
              <a:t>phàn</a:t>
            </a:r>
            <a:r>
              <a:rPr lang="en-US" altLang="en-US" sz="4500" dirty="0">
                <a:solidFill>
                  <a:prstClr val="black"/>
                </a:solidFill>
                <a:latin typeface="HP-211" panose="020B0803050302020204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en-US" sz="4500" dirty="0" err="1">
                <a:solidFill>
                  <a:prstClr val="black"/>
                </a:solidFill>
                <a:latin typeface="HP-211" panose="020B0803050302020204" pitchFamily="34" charset="0"/>
                <a:ea typeface="Times" panose="020B0500000000000000" pitchFamily="34" charset="0"/>
                <a:cs typeface="Times" panose="020B0500000000000000" pitchFamily="34" charset="0"/>
              </a:rPr>
              <a:t>nàn</a:t>
            </a:r>
            <a:r>
              <a:rPr lang="en-US" altLang="en-US" sz="4500" dirty="0">
                <a:solidFill>
                  <a:prstClr val="black"/>
                </a:solidFill>
                <a:latin typeface="HP-211" panose="020B0803050302020204" pitchFamily="34" charset="0"/>
                <a:ea typeface="Times" panose="020B0500000000000000" pitchFamily="34" charset="0"/>
                <a:cs typeface="Times" panose="020B0500000000000000" pitchFamily="34" charset="0"/>
              </a:rPr>
              <a:t>.</a:t>
            </a:r>
          </a:p>
          <a:p>
            <a:pPr>
              <a:buFontTx/>
              <a:buNone/>
            </a:pPr>
            <a:r>
              <a:rPr lang="en-US" altLang="en-US" sz="4500" dirty="0">
                <a:solidFill>
                  <a:prstClr val="black"/>
                </a:solidFill>
                <a:latin typeface="HP-211" panose="020B0803050302020204" pitchFamily="34" charset="0"/>
                <a:ea typeface="Times" panose="020B0500000000000000" pitchFamily="34" charset="0"/>
                <a:cs typeface="Times" panose="020B0500000000000000" pitchFamily="34" charset="0"/>
              </a:rPr>
              <a:t>	</a:t>
            </a:r>
            <a:r>
              <a:rPr lang="en-US" altLang="en-US" sz="4500" dirty="0" err="1">
                <a:solidFill>
                  <a:prstClr val="black"/>
                </a:solidFill>
                <a:latin typeface="HP-211" panose="020B0803050302020204" pitchFamily="34" charset="0"/>
                <a:ea typeface="Times" panose="020B0500000000000000" pitchFamily="34" charset="0"/>
                <a:cs typeface="Times" panose="020B0500000000000000" pitchFamily="34" charset="0"/>
              </a:rPr>
              <a:t>Thỏ</a:t>
            </a:r>
            <a:r>
              <a:rPr lang="en-US" altLang="en-US" sz="4500" dirty="0">
                <a:solidFill>
                  <a:prstClr val="black"/>
                </a:solidFill>
                <a:latin typeface="HP-211" panose="020B0803050302020204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en-US" sz="4500" dirty="0" err="1">
                <a:solidFill>
                  <a:prstClr val="black"/>
                </a:solidFill>
                <a:latin typeface="HP-211" panose="020B0803050302020204" pitchFamily="34" charset="0"/>
                <a:ea typeface="Times" panose="020B0500000000000000" pitchFamily="34" charset="0"/>
                <a:cs typeface="Times" panose="020B0500000000000000" pitchFamily="34" charset="0"/>
              </a:rPr>
              <a:t>nhỏ</a:t>
            </a:r>
            <a:r>
              <a:rPr lang="en-US" altLang="en-US" sz="4500" dirty="0">
                <a:solidFill>
                  <a:prstClr val="black"/>
                </a:solidFill>
                <a:latin typeface="HP-211" panose="020B0803050302020204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en-US" sz="4500" dirty="0" err="1">
                <a:solidFill>
                  <a:prstClr val="black"/>
                </a:solidFill>
                <a:latin typeface="HP-211" panose="020B0803050302020204" pitchFamily="34" charset="0"/>
                <a:ea typeface="Times" panose="020B0500000000000000" pitchFamily="34" charset="0"/>
                <a:cs typeface="Times" panose="020B0500000000000000" pitchFamily="34" charset="0"/>
              </a:rPr>
              <a:t>nhẹ</a:t>
            </a:r>
            <a:r>
              <a:rPr lang="en-US" altLang="en-US" sz="4500" dirty="0">
                <a:solidFill>
                  <a:prstClr val="black"/>
                </a:solidFill>
                <a:latin typeface="HP-211" panose="020B0803050302020204" pitchFamily="34" charset="0"/>
                <a:ea typeface="Times" panose="020B0500000000000000" pitchFamily="34" charset="0"/>
                <a:cs typeface="Times" panose="020B0500000000000000" pitchFamily="34" charset="0"/>
              </a:rPr>
              <a:t>: </a:t>
            </a:r>
          </a:p>
          <a:p>
            <a:r>
              <a:rPr lang="en-US" sz="4500" dirty="0">
                <a:solidFill>
                  <a:prstClr val="black"/>
                </a:solidFill>
                <a:latin typeface="HP-211" panose="020B0803050302020204" pitchFamily="34" charset="0"/>
              </a:rPr>
              <a:t>	- </a:t>
            </a:r>
            <a:r>
              <a:rPr lang="en-US" sz="4500" dirty="0" err="1">
                <a:solidFill>
                  <a:prstClr val="black"/>
                </a:solidFill>
                <a:latin typeface="HP-211" panose="020B0803050302020204" pitchFamily="34" charset="0"/>
              </a:rPr>
              <a:t>Làm</a:t>
            </a:r>
            <a:r>
              <a:rPr lang="en-US" sz="4500" dirty="0">
                <a:solidFill>
                  <a:prstClr val="black"/>
                </a:solidFill>
                <a:latin typeface="HP-211" panose="020B0803050302020204" pitchFamily="34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HP-211" panose="020B0803050302020204" pitchFamily="34" charset="0"/>
              </a:rPr>
              <a:t>mứt</a:t>
            </a:r>
            <a:r>
              <a:rPr lang="en-US" sz="4500" dirty="0">
                <a:solidFill>
                  <a:prstClr val="black"/>
                </a:solidFill>
                <a:latin typeface="HP-211" panose="020B0803050302020204" pitchFamily="34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HP-211" panose="020B0803050302020204" pitchFamily="34" charset="0"/>
              </a:rPr>
              <a:t>cần</a:t>
            </a:r>
            <a:r>
              <a:rPr lang="en-US" sz="4500" dirty="0">
                <a:solidFill>
                  <a:prstClr val="black"/>
                </a:solidFill>
                <a:latin typeface="HP-211" panose="020B0803050302020204" pitchFamily="34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HP-211" panose="020B0803050302020204" pitchFamily="34" charset="0"/>
              </a:rPr>
              <a:t>nhỏ</a:t>
            </a:r>
            <a:r>
              <a:rPr lang="en-US" sz="4500" dirty="0">
                <a:solidFill>
                  <a:prstClr val="black"/>
                </a:solidFill>
                <a:latin typeface="HP-211" panose="020B0803050302020204" pitchFamily="34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HP-211" panose="020B0803050302020204" pitchFamily="34" charset="0"/>
              </a:rPr>
              <a:t>lửa</a:t>
            </a:r>
            <a:r>
              <a:rPr lang="en-US" sz="4500" dirty="0">
                <a:solidFill>
                  <a:prstClr val="black"/>
                </a:solidFill>
                <a:latin typeface="HP-211" panose="020B0803050302020204" pitchFamily="34" charset="0"/>
              </a:rPr>
              <a:t>, </a:t>
            </a:r>
            <a:r>
              <a:rPr lang="en-US" sz="4500" dirty="0" err="1">
                <a:solidFill>
                  <a:prstClr val="black"/>
                </a:solidFill>
                <a:latin typeface="HP-211" panose="020B0803050302020204" pitchFamily="34" charset="0"/>
              </a:rPr>
              <a:t>cún</a:t>
            </a:r>
            <a:r>
              <a:rPr lang="en-US" sz="4500" dirty="0">
                <a:solidFill>
                  <a:prstClr val="black"/>
                </a:solidFill>
                <a:latin typeface="HP-211" panose="020B0803050302020204" pitchFamily="34" charset="0"/>
              </a:rPr>
              <a:t> à.</a:t>
            </a:r>
          </a:p>
          <a:p>
            <a:r>
              <a:rPr lang="en-US" sz="4500" dirty="0">
                <a:solidFill>
                  <a:prstClr val="black"/>
                </a:solidFill>
                <a:latin typeface="HP-211" panose="020B0803050302020204" pitchFamily="34" charset="0"/>
              </a:rPr>
              <a:t>	- </a:t>
            </a:r>
            <a:r>
              <a:rPr lang="en-US" sz="4500" dirty="0" err="1">
                <a:solidFill>
                  <a:prstClr val="black"/>
                </a:solidFill>
                <a:latin typeface="HP-211" panose="020B0803050302020204" pitchFamily="34" charset="0"/>
              </a:rPr>
              <a:t>Thế</a:t>
            </a:r>
            <a:r>
              <a:rPr lang="en-US" sz="4500" dirty="0">
                <a:solidFill>
                  <a:prstClr val="black"/>
                </a:solidFill>
                <a:latin typeface="HP-211" panose="020B0803050302020204" pitchFamily="34" charset="0"/>
              </a:rPr>
              <a:t> à?   </a:t>
            </a:r>
            <a:r>
              <a:rPr lang="en-US" sz="4500" dirty="0" err="1">
                <a:solidFill>
                  <a:prstClr val="black"/>
                </a:solidFill>
                <a:latin typeface="HP-211" panose="020B0803050302020204" pitchFamily="34" charset="0"/>
              </a:rPr>
              <a:t>Cảm</a:t>
            </a:r>
            <a:r>
              <a:rPr lang="en-US" sz="4500" dirty="0">
                <a:solidFill>
                  <a:prstClr val="black"/>
                </a:solidFill>
                <a:latin typeface="HP-211" panose="020B0803050302020204" pitchFamily="34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HP-211" panose="020B0803050302020204" pitchFamily="34" charset="0"/>
              </a:rPr>
              <a:t>ơn</a:t>
            </a:r>
            <a:r>
              <a:rPr lang="en-US" sz="4500" dirty="0">
                <a:solidFill>
                  <a:prstClr val="black"/>
                </a:solidFill>
                <a:latin typeface="HP-211" panose="020B0803050302020204" pitchFamily="34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HP-211" panose="020B0803050302020204" pitchFamily="34" charset="0"/>
              </a:rPr>
              <a:t>thỏ</a:t>
            </a:r>
            <a:r>
              <a:rPr lang="en-US" sz="4500" dirty="0">
                <a:solidFill>
                  <a:prstClr val="black"/>
                </a:solidFill>
                <a:latin typeface="HP-211" panose="020B0803050302020204" pitchFamily="34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HP-211" panose="020B0803050302020204" pitchFamily="34" charset="0"/>
              </a:rPr>
              <a:t>nhé</a:t>
            </a:r>
            <a:r>
              <a:rPr lang="en-US" sz="4500" dirty="0">
                <a:solidFill>
                  <a:prstClr val="black"/>
                </a:solidFill>
                <a:latin typeface="HP-211" panose="020B0803050302020204" pitchFamily="34" charset="0"/>
              </a:rPr>
              <a:t>.</a:t>
            </a:r>
          </a:p>
          <a:p>
            <a:pPr algn="ctr"/>
            <a:r>
              <a:rPr lang="en-US" sz="4500" dirty="0">
                <a:solidFill>
                  <a:prstClr val="black"/>
                </a:solidFill>
                <a:latin typeface="HP-211" panose="020B0803050302020204" pitchFamily="34" charset="0"/>
              </a:rPr>
              <a:t>									</a:t>
            </a:r>
          </a:p>
        </p:txBody>
      </p:sp>
      <p:sp>
        <p:nvSpPr>
          <p:cNvPr id="27" name="Oval 26"/>
          <p:cNvSpPr/>
          <p:nvPr/>
        </p:nvSpPr>
        <p:spPr>
          <a:xfrm>
            <a:off x="974138" y="851271"/>
            <a:ext cx="221719" cy="226405"/>
          </a:xfrm>
          <a:prstGeom prst="ellipse">
            <a:avLst/>
          </a:prstGeom>
          <a:solidFill>
            <a:srgbClr val="FFFF99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00" b="1" dirty="0">
                <a:solidFill>
                  <a:srgbClr val="FF0000"/>
                </a:solidFill>
              </a:rPr>
              <a:t>1</a:t>
            </a:r>
            <a:endParaRPr lang="en-US" sz="2100" b="1" dirty="0">
              <a:solidFill>
                <a:srgbClr val="FF000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932242" y="1613432"/>
            <a:ext cx="253463" cy="258113"/>
          </a:xfrm>
          <a:prstGeom prst="ellipse">
            <a:avLst/>
          </a:prstGeom>
          <a:solidFill>
            <a:srgbClr val="FFFF99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9" name="Oval 28"/>
          <p:cNvSpPr/>
          <p:nvPr/>
        </p:nvSpPr>
        <p:spPr>
          <a:xfrm>
            <a:off x="9537562" y="1535856"/>
            <a:ext cx="267651" cy="246533"/>
          </a:xfrm>
          <a:prstGeom prst="ellipse">
            <a:avLst/>
          </a:prstGeom>
          <a:solidFill>
            <a:srgbClr val="FFFF99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0" name="Oval 29"/>
          <p:cNvSpPr/>
          <p:nvPr/>
        </p:nvSpPr>
        <p:spPr>
          <a:xfrm>
            <a:off x="4890452" y="2344366"/>
            <a:ext cx="240231" cy="244925"/>
          </a:xfrm>
          <a:prstGeom prst="ellipse">
            <a:avLst/>
          </a:prstGeom>
          <a:solidFill>
            <a:srgbClr val="FFFF99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1" name="Oval 30"/>
          <p:cNvSpPr/>
          <p:nvPr/>
        </p:nvSpPr>
        <p:spPr>
          <a:xfrm>
            <a:off x="974139" y="3042864"/>
            <a:ext cx="281764" cy="251578"/>
          </a:xfrm>
          <a:prstGeom prst="ellipse">
            <a:avLst/>
          </a:prstGeom>
          <a:solidFill>
            <a:srgbClr val="FFFF99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32" name="Oval 31"/>
          <p:cNvSpPr/>
          <p:nvPr/>
        </p:nvSpPr>
        <p:spPr>
          <a:xfrm>
            <a:off x="8690332" y="3041746"/>
            <a:ext cx="256566" cy="252696"/>
          </a:xfrm>
          <a:prstGeom prst="ellipse">
            <a:avLst/>
          </a:prstGeom>
          <a:solidFill>
            <a:srgbClr val="FFFF99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33" name="Oval 32"/>
          <p:cNvSpPr/>
          <p:nvPr/>
        </p:nvSpPr>
        <p:spPr>
          <a:xfrm>
            <a:off x="879756" y="4391358"/>
            <a:ext cx="247697" cy="235468"/>
          </a:xfrm>
          <a:prstGeom prst="ellipse">
            <a:avLst/>
          </a:prstGeom>
          <a:solidFill>
            <a:srgbClr val="FFFF99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34" name="Oval 33"/>
          <p:cNvSpPr/>
          <p:nvPr/>
        </p:nvSpPr>
        <p:spPr>
          <a:xfrm>
            <a:off x="999536" y="5140967"/>
            <a:ext cx="247697" cy="235468"/>
          </a:xfrm>
          <a:prstGeom prst="ellipse">
            <a:avLst/>
          </a:prstGeom>
          <a:solidFill>
            <a:srgbClr val="FFFF99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44" name="Oval 43"/>
          <p:cNvSpPr/>
          <p:nvPr/>
        </p:nvSpPr>
        <p:spPr>
          <a:xfrm>
            <a:off x="687629" y="5705586"/>
            <a:ext cx="716056" cy="310352"/>
          </a:xfrm>
          <a:prstGeom prst="ellipse">
            <a:avLst/>
          </a:prstGeom>
          <a:solidFill>
            <a:srgbClr val="FFFF99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46" name="Oval 45"/>
          <p:cNvSpPr/>
          <p:nvPr/>
        </p:nvSpPr>
        <p:spPr>
          <a:xfrm>
            <a:off x="3454590" y="5705586"/>
            <a:ext cx="716055" cy="244129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48" name="Oval 47"/>
          <p:cNvSpPr/>
          <p:nvPr/>
        </p:nvSpPr>
        <p:spPr>
          <a:xfrm>
            <a:off x="974139" y="2381380"/>
            <a:ext cx="283333" cy="279005"/>
          </a:xfrm>
          <a:prstGeom prst="ellipse">
            <a:avLst/>
          </a:prstGeom>
          <a:solidFill>
            <a:srgbClr val="FFFF99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49" name="Title 1"/>
          <p:cNvSpPr>
            <a:spLocks noGrp="1"/>
          </p:cNvSpPr>
          <p:nvPr>
            <p:ph type="title" idx="4294967295"/>
          </p:nvPr>
        </p:nvSpPr>
        <p:spPr>
          <a:xfrm>
            <a:off x="1" y="-4529"/>
            <a:ext cx="2407640" cy="62848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solidFill>
                  <a:srgbClr val="0000CC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3. </a:t>
            </a:r>
            <a:r>
              <a:rPr lang="en-US" sz="3600" dirty="0" err="1">
                <a:solidFill>
                  <a:srgbClr val="0000CC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solidFill>
                  <a:srgbClr val="0000CC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đọc</a:t>
            </a:r>
            <a:endParaRPr lang="en-US" sz="3600" dirty="0">
              <a:solidFill>
                <a:srgbClr val="0000CC"/>
              </a:solidFill>
              <a:latin typeface="HP-211" panose="020B08030503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6B214DDC-8DAA-4DFC-9B62-FB404BDF33FF}"/>
              </a:ext>
            </a:extLst>
          </p:cNvPr>
          <p:cNvCxnSpPr/>
          <p:nvPr/>
        </p:nvCxnSpPr>
        <p:spPr>
          <a:xfrm flipH="1">
            <a:off x="8605566" y="937220"/>
            <a:ext cx="120774" cy="7890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B214DDC-8DAA-4DFC-9B62-FB404BDF33FF}"/>
              </a:ext>
            </a:extLst>
          </p:cNvPr>
          <p:cNvCxnSpPr/>
          <p:nvPr/>
        </p:nvCxnSpPr>
        <p:spPr>
          <a:xfrm flipH="1">
            <a:off x="9384430" y="1613600"/>
            <a:ext cx="120774" cy="7890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6B214DDC-8DAA-4DFC-9B62-FB404BDF33FF}"/>
              </a:ext>
            </a:extLst>
          </p:cNvPr>
          <p:cNvCxnSpPr/>
          <p:nvPr/>
        </p:nvCxnSpPr>
        <p:spPr>
          <a:xfrm flipH="1">
            <a:off x="11442163" y="1587299"/>
            <a:ext cx="120774" cy="7890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6B214DDC-8DAA-4DFC-9B62-FB404BDF33FF}"/>
              </a:ext>
            </a:extLst>
          </p:cNvPr>
          <p:cNvCxnSpPr/>
          <p:nvPr/>
        </p:nvCxnSpPr>
        <p:spPr>
          <a:xfrm flipH="1">
            <a:off x="4728114" y="2344366"/>
            <a:ext cx="120774" cy="7890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B214DDC-8DAA-4DFC-9B62-FB404BDF33FF}"/>
              </a:ext>
            </a:extLst>
          </p:cNvPr>
          <p:cNvCxnSpPr/>
          <p:nvPr/>
        </p:nvCxnSpPr>
        <p:spPr>
          <a:xfrm flipH="1">
            <a:off x="9073037" y="2329326"/>
            <a:ext cx="120774" cy="7890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6B214DDC-8DAA-4DFC-9B62-FB404BDF33FF}"/>
              </a:ext>
            </a:extLst>
          </p:cNvPr>
          <p:cNvCxnSpPr/>
          <p:nvPr/>
        </p:nvCxnSpPr>
        <p:spPr>
          <a:xfrm flipH="1">
            <a:off x="8227910" y="3026706"/>
            <a:ext cx="120774" cy="7890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6B214DDC-8DAA-4DFC-9B62-FB404BDF33FF}"/>
              </a:ext>
            </a:extLst>
          </p:cNvPr>
          <p:cNvCxnSpPr/>
          <p:nvPr/>
        </p:nvCxnSpPr>
        <p:spPr>
          <a:xfrm flipH="1">
            <a:off x="1431395" y="3720882"/>
            <a:ext cx="120774" cy="7890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6B214DDC-8DAA-4DFC-9B62-FB404BDF33FF}"/>
              </a:ext>
            </a:extLst>
          </p:cNvPr>
          <p:cNvCxnSpPr/>
          <p:nvPr/>
        </p:nvCxnSpPr>
        <p:spPr>
          <a:xfrm flipH="1">
            <a:off x="4772957" y="4351909"/>
            <a:ext cx="120774" cy="7890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B214DDC-8DAA-4DFC-9B62-FB404BDF33FF}"/>
              </a:ext>
            </a:extLst>
          </p:cNvPr>
          <p:cNvCxnSpPr/>
          <p:nvPr/>
        </p:nvCxnSpPr>
        <p:spPr>
          <a:xfrm flipH="1">
            <a:off x="9786059" y="4982752"/>
            <a:ext cx="120774" cy="7890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6B214DDC-8DAA-4DFC-9B62-FB404BDF33FF}"/>
              </a:ext>
            </a:extLst>
          </p:cNvPr>
          <p:cNvCxnSpPr/>
          <p:nvPr/>
        </p:nvCxnSpPr>
        <p:spPr>
          <a:xfrm flipH="1">
            <a:off x="3313463" y="5773224"/>
            <a:ext cx="120774" cy="7890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6B214DDC-8DAA-4DFC-9B62-FB404BDF33FF}"/>
              </a:ext>
            </a:extLst>
          </p:cNvPr>
          <p:cNvCxnSpPr/>
          <p:nvPr/>
        </p:nvCxnSpPr>
        <p:spPr>
          <a:xfrm flipH="1">
            <a:off x="8665953" y="5773224"/>
            <a:ext cx="120774" cy="7890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450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44" grpId="0" animBg="1"/>
      <p:bldP spid="46" grpId="2" animBg="1"/>
      <p:bldP spid="4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"/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0"/>
            <a:ext cx="4489142" cy="1493890"/>
          </a:xfrm>
          <a:prstGeom prst="rect">
            <a:avLst/>
          </a:prstGeom>
        </p:spPr>
      </p:pic>
      <p:sp>
        <p:nvSpPr>
          <p:cNvPr id="7" name="文本框 8"/>
          <p:cNvSpPr txBox="1"/>
          <p:nvPr/>
        </p:nvSpPr>
        <p:spPr>
          <a:xfrm>
            <a:off x="454324" y="469789"/>
            <a:ext cx="3671935" cy="73353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>
              <a:lnSpc>
                <a:spcPts val="5000"/>
              </a:lnSpc>
            </a:pPr>
            <a:r>
              <a:rPr lang="en-US" altLang="zh-CN" sz="4500" spc="-150" dirty="0" err="1">
                <a:solidFill>
                  <a:srgbClr val="FF0000"/>
                </a:solidFill>
                <a:latin typeface="HP-211" panose="020B0803050302020204" pitchFamily="34" charset="0"/>
                <a:ea typeface="汉仪跳跳体简" panose="00020600040101010101" pitchFamily="18" charset="-122"/>
              </a:rPr>
              <a:t>Tìm</a:t>
            </a:r>
            <a:r>
              <a:rPr lang="en-US" altLang="zh-CN" sz="4500" spc="-150" dirty="0">
                <a:solidFill>
                  <a:srgbClr val="FF0000"/>
                </a:solidFill>
                <a:latin typeface="HP-211" panose="020B0803050302020204" pitchFamily="34" charset="0"/>
                <a:ea typeface="汉仪跳跳体简" panose="00020600040101010101" pitchFamily="18" charset="-122"/>
              </a:rPr>
              <a:t> </a:t>
            </a:r>
            <a:r>
              <a:rPr lang="en-US" altLang="zh-CN" sz="4500" spc="-150" dirty="0" err="1">
                <a:solidFill>
                  <a:srgbClr val="FF0000"/>
                </a:solidFill>
                <a:latin typeface="HP-211" panose="020B0803050302020204" pitchFamily="34" charset="0"/>
                <a:ea typeface="汉仪跳跳体简" panose="00020600040101010101" pitchFamily="18" charset="-122"/>
              </a:rPr>
              <a:t>hiểu</a:t>
            </a:r>
            <a:r>
              <a:rPr lang="en-US" altLang="zh-CN" sz="4500" spc="-150" dirty="0">
                <a:solidFill>
                  <a:srgbClr val="FF0000"/>
                </a:solidFill>
                <a:latin typeface="HP-211" panose="020B0803050302020204" pitchFamily="34" charset="0"/>
                <a:ea typeface="汉仪跳跳体简" panose="00020600040101010101" pitchFamily="18" charset="-122"/>
              </a:rPr>
              <a:t> </a:t>
            </a:r>
            <a:r>
              <a:rPr lang="en-US" altLang="zh-CN" sz="4500" spc="-150" dirty="0" err="1">
                <a:solidFill>
                  <a:srgbClr val="FF0000"/>
                </a:solidFill>
                <a:latin typeface="HP-211" panose="020B0803050302020204" pitchFamily="34" charset="0"/>
                <a:ea typeface="汉仪跳跳体简" panose="00020600040101010101" pitchFamily="18" charset="-122"/>
              </a:rPr>
              <a:t>bài</a:t>
            </a:r>
            <a:endParaRPr lang="zh-CN" altLang="en-US" sz="4500" spc="-150" dirty="0">
              <a:solidFill>
                <a:srgbClr val="FF0000"/>
              </a:solidFill>
              <a:latin typeface="HP-211" panose="020B0803050302020204" pitchFamily="34" charset="0"/>
              <a:ea typeface="汉仪跳跳体简" panose="00020600040101010101" pitchFamily="18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35" b="99455" l="5425" r="91049">
                        <a14:foregroundMark x1="9313" y1="13079" x2="9313" y2="13079"/>
                        <a14:foregroundMark x1="16727" y1="16076" x2="16727" y2="16076"/>
                        <a14:foregroundMark x1="13020" y1="13079" x2="22061" y2="11717"/>
                        <a14:foregroundMark x1="13020" y1="10627" x2="18807" y2="8174"/>
                        <a14:foregroundMark x1="21067" y1="8992" x2="26040" y2="10899"/>
                        <a14:foregroundMark x1="49458" y1="31335" x2="58228" y2="38692"/>
                        <a14:foregroundMark x1="7505" y1="13624" x2="7505" y2="13624"/>
                        <a14:foregroundMark x1="9222" y1="10899" x2="9222" y2="10899"/>
                        <a14:foregroundMark x1="9403" y1="9809" x2="10217" y2="7902"/>
                        <a14:foregroundMark x1="10217" y1="12807" x2="9494" y2="15804"/>
                        <a14:foregroundMark x1="52803" y1="59673" x2="61754" y2="64305"/>
                        <a14:foregroundMark x1="18083" y1="81199" x2="26763" y2="87193"/>
                        <a14:foregroundMark x1="19892" y1="32153" x2="29295" y2="35967"/>
                        <a14:foregroundMark x1="17812" y1="61853" x2="27125" y2="62943"/>
                        <a14:foregroundMark x1="23870" y1="12262" x2="23870" y2="12262"/>
                        <a14:foregroundMark x1="12206" y1="10082" x2="11935" y2="11444"/>
                        <a14:foregroundMark x1="13201" y1="14714" x2="13201" y2="14714"/>
                        <a14:foregroundMark x1="12658" y1="15259" x2="12658" y2="15259"/>
                        <a14:foregroundMark x1="14828" y1="14169" x2="14828" y2="14169"/>
                        <a14:foregroundMark x1="19349" y1="13624" x2="19349" y2="13624"/>
                        <a14:foregroundMark x1="24684" y1="15259" x2="24684" y2="15259"/>
                        <a14:foregroundMark x1="9584" y1="16621" x2="9584" y2="16621"/>
                        <a14:foregroundMark x1="11302" y1="14169" x2="11302" y2="14169"/>
                        <a14:foregroundMark x1="14195" y1="14441" x2="14195" y2="14441"/>
                        <a14:foregroundMark x1="15552" y1="16621" x2="15552" y2="16621"/>
                        <a14:foregroundMark x1="13201" y1="8719" x2="13201" y2="8719"/>
                        <a14:foregroundMark x1="13472" y1="8719" x2="13472" y2="8719"/>
                        <a14:foregroundMark x1="16094" y1="13896" x2="16094" y2="13896"/>
                        <a14:foregroundMark x1="16365" y1="14169" x2="16365" y2="14169"/>
                        <a14:foregroundMark x1="16727" y1="13896" x2="16727" y2="13896"/>
                        <a14:foregroundMark x1="16998" y1="13624" x2="16998" y2="13624"/>
                        <a14:foregroundMark x1="17541" y1="15259" x2="17541" y2="15259"/>
                        <a14:foregroundMark x1="20615" y1="10354" x2="20615" y2="10354"/>
                        <a14:foregroundMark x1="12568" y1="9264" x2="12568" y2="9264"/>
                        <a14:foregroundMark x1="17812" y1="14169" x2="17812" y2="14169"/>
                        <a14:foregroundMark x1="23508" y1="14441" x2="23508" y2="14441"/>
                        <a14:foregroundMark x1="21609" y1="14169" x2="21609" y2="14169"/>
                        <a14:backgroundMark x1="29566" y1="14714" x2="38427" y2="16894"/>
                        <a14:backgroundMark x1="39421" y1="31880" x2="39421" y2="54223"/>
                        <a14:backgroundMark x1="47378" y1="48229" x2="61754" y2="47411"/>
                        <a14:backgroundMark x1="64828" y1="47684" x2="78662" y2="47139"/>
                        <a14:backgroundMark x1="81555" y1="47139" x2="88246" y2="47139"/>
                        <a14:backgroundMark x1="13382" y1="5177" x2="13382" y2="5177"/>
                        <a14:backgroundMark x1="17993" y1="6267" x2="17993" y2="6267"/>
                        <a14:backgroundMark x1="22152" y1="19346" x2="22152" y2="19346"/>
                        <a14:backgroundMark x1="17993" y1="49046" x2="17993" y2="49046"/>
                        <a14:backgroundMark x1="20344" y1="46594" x2="21519" y2="47139"/>
                        <a14:backgroundMark x1="28210" y1="46594" x2="31917" y2="45777"/>
                        <a14:backgroundMark x1="16637" y1="46049" x2="35986" y2="46594"/>
                        <a14:backgroundMark x1="20976" y1="70572" x2="33183" y2="71390"/>
                        <a14:backgroundMark x1="39060" y1="57766" x2="40416" y2="88283"/>
                        <a14:backgroundMark x1="46655" y1="71117" x2="88517" y2="71935"/>
                        <a14:backgroundMark x1="14919" y1="73842" x2="21248" y2="73297"/>
                        <a14:backgroundMark x1="15823" y1="21526" x2="15823" y2="21526"/>
                        <a14:backgroundMark x1="14738" y1="22616" x2="14738" y2="22616"/>
                        <a14:backgroundMark x1="17631" y1="19619" x2="17631" y2="19619"/>
                        <a14:backgroundMark x1="11121" y1="4632" x2="11121" y2="4632"/>
                        <a14:backgroundMark x1="19259" y1="22616" x2="19259" y2="226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78" t="2424" r="4545"/>
          <a:stretch/>
        </p:blipFill>
        <p:spPr>
          <a:xfrm>
            <a:off x="-243840" y="1355723"/>
            <a:ext cx="12662975" cy="4438214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4281055" y="2743200"/>
            <a:ext cx="1011381" cy="246610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4281055" y="3976254"/>
            <a:ext cx="1011381" cy="1156448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4281055" y="2743574"/>
            <a:ext cx="1062724" cy="123268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230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40000" y="2817888"/>
            <a:ext cx="7213600" cy="2098071"/>
          </a:xfrm>
          <a:prstGeom prst="rect">
            <a:avLst/>
          </a:prstGeom>
          <a:noFill/>
        </p:spPr>
        <p:txBody>
          <a:bodyPr wrap="square" lIns="122027" tIns="61013" rIns="122027" bIns="61013" rtlCol="0">
            <a:spAutoFit/>
          </a:bodyPr>
          <a:lstStyle/>
          <a:p>
            <a:pPr defTabSz="1217249">
              <a:defRPr/>
            </a:pPr>
            <a:r>
              <a:rPr lang="en-US" sz="12832" b="1" dirty="0" err="1">
                <a:solidFill>
                  <a:prstClr val="white"/>
                </a:solidFill>
                <a:latin typeface="HP001" pitchFamily="34" charset="0"/>
                <a:ea typeface="HP001" pitchFamily="34" charset="0"/>
              </a:rPr>
              <a:t>Tập</a:t>
            </a:r>
            <a:r>
              <a:rPr lang="en-US" sz="12832" b="1" dirty="0">
                <a:solidFill>
                  <a:prstClr val="white"/>
                </a:solidFill>
                <a:latin typeface="HP001" pitchFamily="34" charset="0"/>
                <a:ea typeface="HP001" pitchFamily="34" charset="0"/>
              </a:rPr>
              <a:t> V</a:t>
            </a:r>
            <a:r>
              <a:rPr lang="el-GR" sz="12832" b="1" dirty="0">
                <a:solidFill>
                  <a:prstClr val="white"/>
                </a:solidFill>
                <a:latin typeface="HP001" pitchFamily="34" charset="0"/>
                <a:ea typeface="HP001" pitchFamily="34" charset="0"/>
              </a:rPr>
              <a:t>Θ</a:t>
            </a:r>
            <a:r>
              <a:rPr lang="en-US" sz="12832" b="1" dirty="0" err="1">
                <a:solidFill>
                  <a:prstClr val="white"/>
                </a:solidFill>
                <a:latin typeface="HP001" pitchFamily="34" charset="0"/>
                <a:ea typeface="HP001" pitchFamily="34" charset="0"/>
              </a:rPr>
              <a:t>ʴt</a:t>
            </a:r>
            <a:endParaRPr lang="en-US" sz="12832" b="1" dirty="0">
              <a:solidFill>
                <a:prstClr val="white"/>
              </a:solidFill>
              <a:latin typeface="HP001" pitchFamily="34" charset="0"/>
              <a:ea typeface="HP0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6585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0866" y="571499"/>
            <a:ext cx="8130268" cy="571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85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17232"/>
            <a:ext cx="12192000" cy="711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64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1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65200" y="863113"/>
            <a:ext cx="10261600" cy="1554770"/>
          </a:xfrm>
          <a:prstGeom prst="rect">
            <a:avLst/>
          </a:prstGeom>
          <a:noFill/>
        </p:spPr>
        <p:txBody>
          <a:bodyPr wrap="square" lIns="121905" tIns="60953" rIns="121905" bIns="60953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dirty="0" err="1">
                <a:solidFill>
                  <a:schemeClr val="accent1">
                    <a:lumMod val="75000"/>
                  </a:schemeClr>
                </a:solidFill>
                <a:latin typeface="HP-211" panose="020B0803050302020204" pitchFamily="34" charset="0"/>
                <a:cs typeface="Times New Roman" pitchFamily="18" charset="0"/>
              </a:rPr>
              <a:t>Bài</a:t>
            </a:r>
            <a:r>
              <a:rPr lang="en-US" sz="7200" dirty="0">
                <a:solidFill>
                  <a:schemeClr val="accent1">
                    <a:lumMod val="75000"/>
                  </a:schemeClr>
                </a:solidFill>
                <a:latin typeface="HP-211" panose="020B0803050302020204" pitchFamily="34" charset="0"/>
                <a:cs typeface="Times New Roman" pitchFamily="18" charset="0"/>
              </a:rPr>
              <a:t> 72</a:t>
            </a:r>
            <a:endParaRPr lang="en-US" sz="7200" dirty="0">
              <a:solidFill>
                <a:srgbClr val="FF0000"/>
              </a:solidFill>
              <a:latin typeface="HP-211" panose="020B0803050302020204" pitchFamily="34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900452" y="2768804"/>
            <a:ext cx="3517900" cy="203199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5" tIns="60953" rIns="121905" bIns="60953" rtlCol="0" anchor="ctr"/>
          <a:lstStyle/>
          <a:p>
            <a:pPr algn="ctr"/>
            <a:r>
              <a:rPr lang="en-US" sz="9600" dirty="0">
                <a:solidFill>
                  <a:srgbClr val="FF0000"/>
                </a:solidFill>
                <a:latin typeface="HP-211" panose="020B0803050302020204" pitchFamily="34" charset="0"/>
                <a:cs typeface="Times New Roman" pitchFamily="18" charset="0"/>
              </a:rPr>
              <a:t>un </a:t>
            </a:r>
            <a:endParaRPr lang="en-US" sz="9600" dirty="0">
              <a:solidFill>
                <a:srgbClr val="FF0000"/>
              </a:solidFill>
              <a:latin typeface="HP-211" panose="020B08030503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499699" y="2730702"/>
            <a:ext cx="3416300" cy="2108201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5" tIns="60953" rIns="121905" bIns="60953" rtlCol="0" anchor="ctr"/>
          <a:lstStyle/>
          <a:p>
            <a:pPr algn="ctr"/>
            <a:r>
              <a:rPr lang="en-US" sz="9600" dirty="0" err="1">
                <a:solidFill>
                  <a:srgbClr val="FF0000"/>
                </a:solidFill>
                <a:latin typeface="HP-211" panose="020B0803050302020204" pitchFamily="34" charset="0"/>
                <a:cs typeface="Times New Roman" pitchFamily="18" charset="0"/>
              </a:rPr>
              <a:t>ut</a:t>
            </a:r>
            <a:endParaRPr lang="en-US" sz="9600" dirty="0">
              <a:solidFill>
                <a:srgbClr val="FF0000"/>
              </a:solidFill>
              <a:latin typeface="HP-211" panose="020B080305030202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7983376" y="2730702"/>
            <a:ext cx="3416300" cy="21336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5" tIns="60953" rIns="121905" bIns="60953" rtlCol="0" anchor="ctr"/>
          <a:lstStyle/>
          <a:p>
            <a:pPr algn="ctr"/>
            <a:r>
              <a:rPr lang="en-US" sz="9600" dirty="0" err="1">
                <a:solidFill>
                  <a:srgbClr val="FF0000"/>
                </a:solidFill>
                <a:latin typeface="HP-211" panose="020B0803050302020204" pitchFamily="34" charset="0"/>
                <a:cs typeface="Times New Roman" pitchFamily="18" charset="0"/>
              </a:rPr>
              <a:t>ưt</a:t>
            </a:r>
            <a:endParaRPr lang="en-US" sz="9600" dirty="0">
              <a:solidFill>
                <a:srgbClr val="FF0000"/>
              </a:solidFill>
              <a:latin typeface="HP-211" panose="020B08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40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26" y="2040105"/>
            <a:ext cx="715205" cy="642059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34669"/>
            <a:ext cx="6006095" cy="72333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D0F69EC-96FA-445D-999E-F1E72947D20B}"/>
              </a:ext>
            </a:extLst>
          </p:cNvPr>
          <p:cNvSpPr/>
          <p:nvPr/>
        </p:nvSpPr>
        <p:spPr>
          <a:xfrm>
            <a:off x="1308188" y="1752601"/>
            <a:ext cx="9405668" cy="1896897"/>
          </a:xfrm>
          <a:prstGeom prst="rect">
            <a:avLst/>
          </a:prstGeom>
          <a:noFill/>
        </p:spPr>
        <p:txBody>
          <a:bodyPr wrap="none" lIns="121725" tIns="60862" rIns="121725" bIns="60862">
            <a:prstTxWarp prst="textDoubleWave1">
              <a:avLst/>
            </a:prstTxWarp>
            <a:spAutoFit/>
          </a:bodyPr>
          <a:lstStyle/>
          <a:p>
            <a:pPr marL="0" marR="0" lvl="0" indent="0" algn="ctr" defTabSz="9129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7200" b="1" i="0" u="none" strike="noStrike" kern="1200" cap="none" spc="0" normalizeH="0" baseline="0" noProof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tạm</a:t>
            </a:r>
            <a:r>
              <a:rPr kumimoji="0" lang="en-US" sz="7200" b="1" i="0" u="none" strike="noStrike" kern="1200" cap="none" spc="0" normalizeH="0" baseline="0" noProof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kumimoji="0" lang="en-US" sz="7200" b="1" i="0" u="none" strike="noStrike" kern="1200" cap="none" spc="0" normalizeH="0" baseline="0" noProof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7200" b="1" i="0" u="none" strike="noStrike" kern="1200" cap="none" spc="0" normalizeH="0" baseline="0" noProof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6371" y1="88416" x2="86371" y2="88416"/>
                        <a14:foregroundMark x1="86371" y1="88416" x2="95230" y2="92671"/>
                        <a14:foregroundMark x1="46167" y1="90071" x2="50767" y2="91726"/>
                        <a14:foregroundMark x1="33560" y1="79196" x2="35945" y2="80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5478" y="1562309"/>
            <a:ext cx="1738217" cy="1294982"/>
          </a:xfrm>
          <a:prstGeom prst="rect">
            <a:avLst/>
          </a:prstGeom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6160069"/>
            <a:ext cx="6006095" cy="7233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109" y="0"/>
            <a:ext cx="2531685" cy="196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8833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28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502" y="583474"/>
            <a:ext cx="9156996" cy="5868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78101" y="4082310"/>
            <a:ext cx="6327894" cy="1383299"/>
          </a:xfrm>
          <a:prstGeom prst="rect">
            <a:avLst/>
          </a:prstGeom>
          <a:noFill/>
        </p:spPr>
        <p:txBody>
          <a:bodyPr wrap="non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726" b="1" dirty="0" err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KHÁM</a:t>
            </a:r>
            <a:r>
              <a:rPr lang="en-US" sz="8726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8726" b="1" dirty="0" err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PHÁ</a:t>
            </a:r>
            <a:endParaRPr lang="en-US" sz="8726" b="1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UTM Avo" panose="0204060305050602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06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033677" y="2549921"/>
            <a:ext cx="3679299" cy="1661979"/>
          </a:xfrm>
          <a:prstGeom prst="rect">
            <a:avLst/>
          </a:prstGeom>
          <a:noFill/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10000" dirty="0" err="1">
                <a:latin typeface="HP-211" panose="020B0803050302020204" pitchFamily="34" charset="0"/>
              </a:rPr>
              <a:t>phun</a:t>
            </a:r>
            <a:endParaRPr lang="en-US" sz="10000" dirty="0">
              <a:latin typeface="HP-211" panose="020B08030503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513529" y="2548788"/>
            <a:ext cx="2362201" cy="1661979"/>
          </a:xfrm>
          <a:prstGeom prst="rect">
            <a:avLst/>
          </a:prstGeom>
          <a:noFill/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10000" dirty="0">
                <a:solidFill>
                  <a:srgbClr val="FF0000"/>
                </a:solidFill>
                <a:latin typeface="HP-211" panose="020B0803050302020204" pitchFamily="34" charset="0"/>
              </a:rPr>
              <a:t>un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864600" y="6258537"/>
            <a:ext cx="2540000" cy="779689"/>
          </a:xfrm>
          <a:prstGeom prst="rect">
            <a:avLst/>
          </a:prstGeom>
          <a:noFill/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4300" b="1" dirty="0">
                <a:latin typeface=".VnAvant" pitchFamily="34" charset="0"/>
              </a:rPr>
              <a:t>­­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8641" y="265747"/>
            <a:ext cx="4608142" cy="261567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9619C428-4A70-4E22-8CB0-7B599B07E381}"/>
              </a:ext>
            </a:extLst>
          </p:cNvPr>
          <p:cNvGrpSpPr/>
          <p:nvPr/>
        </p:nvGrpSpPr>
        <p:grpSpPr>
          <a:xfrm>
            <a:off x="1370746" y="3888449"/>
            <a:ext cx="2355170" cy="2652117"/>
            <a:chOff x="1370746" y="3888449"/>
            <a:chExt cx="2355170" cy="265211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2844C21-D233-4A08-A6C4-262D9302B570}"/>
                </a:ext>
              </a:extLst>
            </p:cNvPr>
            <p:cNvSpPr txBox="1"/>
            <p:nvPr/>
          </p:nvSpPr>
          <p:spPr>
            <a:xfrm>
              <a:off x="1370746" y="3888449"/>
              <a:ext cx="2355170" cy="1323431"/>
            </a:xfrm>
            <a:prstGeom prst="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91431" tIns="45716" rIns="91431" bIns="45716" rtlCol="0">
              <a:spAutoFit/>
            </a:bodyPr>
            <a:lstStyle/>
            <a:p>
              <a:pPr algn="ctr"/>
              <a:r>
                <a:rPr lang="en-US" sz="8000" dirty="0">
                  <a:solidFill>
                    <a:srgbClr val="FF0000"/>
                  </a:solidFill>
                  <a:latin typeface="HP-211" panose="020B0803050302020204" pitchFamily="34" charset="0"/>
                </a:rPr>
                <a:t>un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5BDA990-C677-4F6F-83E4-AA545DECC3F8}"/>
                </a:ext>
              </a:extLst>
            </p:cNvPr>
            <p:cNvSpPr txBox="1"/>
            <p:nvPr/>
          </p:nvSpPr>
          <p:spPr>
            <a:xfrm>
              <a:off x="1370747" y="5211880"/>
              <a:ext cx="1172756" cy="1323431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lIns="91431" tIns="45716" rIns="91431" bIns="45716" rtlCol="0">
              <a:spAutoFit/>
            </a:bodyPr>
            <a:lstStyle/>
            <a:p>
              <a:pPr algn="ctr"/>
              <a:r>
                <a:rPr lang="en-US" sz="8000" dirty="0">
                  <a:solidFill>
                    <a:schemeClr val="tx1"/>
                  </a:solidFill>
                  <a:latin typeface="HP-211" panose="020B0803050302020204" pitchFamily="34" charset="0"/>
                </a:rPr>
                <a:t>u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27A1C77-342A-428C-A94D-CB1515DA827C}"/>
                </a:ext>
              </a:extLst>
            </p:cNvPr>
            <p:cNvSpPr txBox="1"/>
            <p:nvPr/>
          </p:nvSpPr>
          <p:spPr>
            <a:xfrm>
              <a:off x="2553160" y="5217135"/>
              <a:ext cx="1172756" cy="1323431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91431" tIns="45716" rIns="91431" bIns="45716" rtlCol="0">
              <a:spAutoFit/>
            </a:bodyPr>
            <a:lstStyle/>
            <a:p>
              <a:pPr algn="ctr"/>
              <a:r>
                <a:rPr lang="en-US" sz="8000" dirty="0">
                  <a:solidFill>
                    <a:srgbClr val="FF0000"/>
                  </a:solidFill>
                  <a:latin typeface="HP-211" panose="020B0803050302020204" pitchFamily="34" charset="0"/>
                </a:rPr>
                <a:t>n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4DCA68A-31A4-4ECC-8F2B-41C846376195}"/>
              </a:ext>
            </a:extLst>
          </p:cNvPr>
          <p:cNvGrpSpPr/>
          <p:nvPr/>
        </p:nvGrpSpPr>
        <p:grpSpPr>
          <a:xfrm>
            <a:off x="7894119" y="3883194"/>
            <a:ext cx="3018298" cy="2652117"/>
            <a:chOff x="1370746" y="3888449"/>
            <a:chExt cx="2355170" cy="2652117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1DCBE81-67F6-435D-9D5E-3E0EDE3981AE}"/>
                </a:ext>
              </a:extLst>
            </p:cNvPr>
            <p:cNvSpPr txBox="1"/>
            <p:nvPr/>
          </p:nvSpPr>
          <p:spPr>
            <a:xfrm>
              <a:off x="1370746" y="3888449"/>
              <a:ext cx="2355170" cy="1323431"/>
            </a:xfrm>
            <a:prstGeom prst="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91431" tIns="45716" rIns="91431" bIns="45716" rtlCol="0">
              <a:spAutoFit/>
            </a:bodyPr>
            <a:lstStyle/>
            <a:p>
              <a:pPr algn="ctr"/>
              <a:r>
                <a:rPr lang="en-US" sz="8000" dirty="0" err="1">
                  <a:solidFill>
                    <a:schemeClr val="tx1"/>
                  </a:solidFill>
                  <a:latin typeface="HP-211" panose="020B0803050302020204" pitchFamily="34" charset="0"/>
                </a:rPr>
                <a:t>ph</a:t>
              </a:r>
              <a:r>
                <a:rPr lang="en-US" sz="8000" dirty="0" err="1">
                  <a:solidFill>
                    <a:srgbClr val="FF0000"/>
                  </a:solidFill>
                  <a:latin typeface="HP-211" panose="020B0803050302020204" pitchFamily="34" charset="0"/>
                </a:rPr>
                <a:t>un</a:t>
              </a:r>
              <a:endParaRPr lang="en-US" sz="8000" dirty="0">
                <a:solidFill>
                  <a:srgbClr val="FF0000"/>
                </a:solidFill>
                <a:latin typeface="HP-211" panose="020B0803050302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92EF16E-CB55-428B-98E8-7B7648ADB186}"/>
                </a:ext>
              </a:extLst>
            </p:cNvPr>
            <p:cNvSpPr txBox="1"/>
            <p:nvPr/>
          </p:nvSpPr>
          <p:spPr>
            <a:xfrm>
              <a:off x="1370747" y="5211880"/>
              <a:ext cx="1172756" cy="1323431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lIns="91431" tIns="45716" rIns="91431" bIns="45716" rtlCol="0">
              <a:spAutoFit/>
            </a:bodyPr>
            <a:lstStyle/>
            <a:p>
              <a:pPr algn="ctr"/>
              <a:r>
                <a:rPr lang="en-US" sz="8000" dirty="0">
                  <a:solidFill>
                    <a:schemeClr val="tx1"/>
                  </a:solidFill>
                  <a:latin typeface="HP-211" panose="020B0803050302020204" pitchFamily="34" charset="0"/>
                </a:rPr>
                <a:t>ph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8466975-19D5-4024-A5D2-7DE53280D7F4}"/>
                </a:ext>
              </a:extLst>
            </p:cNvPr>
            <p:cNvSpPr txBox="1"/>
            <p:nvPr/>
          </p:nvSpPr>
          <p:spPr>
            <a:xfrm>
              <a:off x="2553160" y="5217135"/>
              <a:ext cx="1172756" cy="1323431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91431" tIns="45716" rIns="91431" bIns="45716" rtlCol="0">
              <a:spAutoFit/>
            </a:bodyPr>
            <a:lstStyle/>
            <a:p>
              <a:pPr algn="ctr"/>
              <a:r>
                <a:rPr lang="en-US" sz="8000" dirty="0">
                  <a:solidFill>
                    <a:srgbClr val="FF0000"/>
                  </a:solidFill>
                  <a:latin typeface="HP-211" panose="020B0803050302020204" pitchFamily="34" charset="0"/>
                </a:rPr>
                <a:t>un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651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021880" y="2347657"/>
            <a:ext cx="3679299" cy="1661979"/>
          </a:xfrm>
          <a:prstGeom prst="rect">
            <a:avLst/>
          </a:prstGeom>
          <a:noFill/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10000" dirty="0">
                <a:latin typeface="HP-211" panose="020B0803050302020204" pitchFamily="34" charset="0"/>
              </a:rPr>
              <a:t> </a:t>
            </a:r>
            <a:r>
              <a:rPr lang="en-US" sz="10000" dirty="0" err="1">
                <a:latin typeface="HP-211" panose="020B0803050302020204" pitchFamily="34" charset="0"/>
              </a:rPr>
              <a:t>bút</a:t>
            </a:r>
            <a:endParaRPr lang="en-US" sz="10000" dirty="0">
              <a:latin typeface="HP-211" panose="020B08030503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301783" y="2351696"/>
            <a:ext cx="2362201" cy="1661979"/>
          </a:xfrm>
          <a:prstGeom prst="rect">
            <a:avLst/>
          </a:prstGeom>
          <a:noFill/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10000" dirty="0" err="1">
                <a:solidFill>
                  <a:srgbClr val="FF0000"/>
                </a:solidFill>
                <a:latin typeface="HP-211" panose="020B0803050302020204" pitchFamily="34" charset="0"/>
              </a:rPr>
              <a:t>ut</a:t>
            </a:r>
            <a:endParaRPr lang="en-US" sz="10000" dirty="0">
              <a:solidFill>
                <a:srgbClr val="FF0000"/>
              </a:solidFill>
              <a:latin typeface="HP-211" panose="020B08030503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864600" y="6258537"/>
            <a:ext cx="2540000" cy="779689"/>
          </a:xfrm>
          <a:prstGeom prst="rect">
            <a:avLst/>
          </a:prstGeom>
          <a:noFill/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4300" b="1" dirty="0">
                <a:latin typeface=".VnAvant" pitchFamily="34" charset="0"/>
              </a:rPr>
              <a:t>­­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344" y="337102"/>
            <a:ext cx="4341311" cy="2194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D8BE9C7-A5F1-44F8-961A-D55348B7B713}"/>
              </a:ext>
            </a:extLst>
          </p:cNvPr>
          <p:cNvGrpSpPr/>
          <p:nvPr/>
        </p:nvGrpSpPr>
        <p:grpSpPr>
          <a:xfrm>
            <a:off x="1370746" y="3888449"/>
            <a:ext cx="2355170" cy="2652117"/>
            <a:chOff x="1370746" y="3888449"/>
            <a:chExt cx="2355170" cy="2652117"/>
          </a:xfrm>
        </p:grpSpPr>
        <p:sp>
          <p:nvSpPr>
            <p:cNvPr id="18" name="TextBox 17"/>
            <p:cNvSpPr txBox="1"/>
            <p:nvPr/>
          </p:nvSpPr>
          <p:spPr>
            <a:xfrm>
              <a:off x="1370746" y="3888449"/>
              <a:ext cx="2355170" cy="1323431"/>
            </a:xfrm>
            <a:prstGeom prst="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91431" tIns="45716" rIns="91431" bIns="45716" rtlCol="0">
              <a:spAutoFit/>
            </a:bodyPr>
            <a:lstStyle/>
            <a:p>
              <a:pPr algn="ctr"/>
              <a:r>
                <a:rPr lang="en-US" sz="8000" dirty="0" err="1">
                  <a:solidFill>
                    <a:srgbClr val="FF0000"/>
                  </a:solidFill>
                  <a:latin typeface="HP-211" panose="020B0803050302020204" pitchFamily="34" charset="0"/>
                </a:rPr>
                <a:t>ut</a:t>
              </a:r>
              <a:endParaRPr lang="en-US" sz="8000" dirty="0">
                <a:solidFill>
                  <a:srgbClr val="FF0000"/>
                </a:solidFill>
                <a:latin typeface="HP-211" panose="020B08030503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1A855FA-C091-44C8-835E-A205A49DCFCD}"/>
                </a:ext>
              </a:extLst>
            </p:cNvPr>
            <p:cNvSpPr txBox="1"/>
            <p:nvPr/>
          </p:nvSpPr>
          <p:spPr>
            <a:xfrm>
              <a:off x="1370747" y="5211880"/>
              <a:ext cx="1172756" cy="1323431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lIns="91431" tIns="45716" rIns="91431" bIns="45716" rtlCol="0">
              <a:spAutoFit/>
            </a:bodyPr>
            <a:lstStyle/>
            <a:p>
              <a:pPr algn="ctr"/>
              <a:r>
                <a:rPr lang="en-US" sz="8000" dirty="0">
                  <a:solidFill>
                    <a:schemeClr val="tx1"/>
                  </a:solidFill>
                  <a:latin typeface="HP-211" panose="020B0803050302020204" pitchFamily="34" charset="0"/>
                </a:rPr>
                <a:t>u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E5A6798-0354-4592-A749-28B4B94D1EF2}"/>
                </a:ext>
              </a:extLst>
            </p:cNvPr>
            <p:cNvSpPr txBox="1"/>
            <p:nvPr/>
          </p:nvSpPr>
          <p:spPr>
            <a:xfrm>
              <a:off x="2553160" y="5217135"/>
              <a:ext cx="1172756" cy="1323431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91431" tIns="45716" rIns="91431" bIns="45716" rtlCol="0">
              <a:spAutoFit/>
            </a:bodyPr>
            <a:lstStyle/>
            <a:p>
              <a:pPr algn="ctr"/>
              <a:r>
                <a:rPr lang="en-US" sz="8000" dirty="0">
                  <a:solidFill>
                    <a:srgbClr val="FF0000"/>
                  </a:solidFill>
                  <a:latin typeface="HP-211" panose="020B0803050302020204" pitchFamily="34" charset="0"/>
                </a:rPr>
                <a:t>t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B55228B-62AB-48D2-8911-6FE341E59B19}"/>
              </a:ext>
            </a:extLst>
          </p:cNvPr>
          <p:cNvGrpSpPr/>
          <p:nvPr/>
        </p:nvGrpSpPr>
        <p:grpSpPr>
          <a:xfrm>
            <a:off x="8121878" y="3893704"/>
            <a:ext cx="2577652" cy="2652117"/>
            <a:chOff x="1370746" y="3888449"/>
            <a:chExt cx="2577652" cy="2652117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0B823AD-B0DE-4884-85A1-69815E9836F3}"/>
                </a:ext>
              </a:extLst>
            </p:cNvPr>
            <p:cNvSpPr txBox="1"/>
            <p:nvPr/>
          </p:nvSpPr>
          <p:spPr>
            <a:xfrm>
              <a:off x="1370746" y="3888449"/>
              <a:ext cx="2577652" cy="1323431"/>
            </a:xfrm>
            <a:prstGeom prst="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91431" tIns="45716" rIns="91431" bIns="45716" rtlCol="0">
              <a:spAutoFit/>
            </a:bodyPr>
            <a:lstStyle/>
            <a:p>
              <a:pPr algn="ctr"/>
              <a:r>
                <a:rPr lang="en-US" sz="8000" dirty="0" err="1">
                  <a:solidFill>
                    <a:srgbClr val="FF0000"/>
                  </a:solidFill>
                  <a:latin typeface="HP-211" panose="020B0803050302020204" pitchFamily="34" charset="0"/>
                </a:rPr>
                <a:t>bút</a:t>
              </a:r>
              <a:endParaRPr lang="en-US" sz="8000" dirty="0">
                <a:solidFill>
                  <a:srgbClr val="FF0000"/>
                </a:solidFill>
                <a:latin typeface="HP-211" panose="020B08030503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77299C1-C9C2-4E16-8AB9-4D5395554711}"/>
                </a:ext>
              </a:extLst>
            </p:cNvPr>
            <p:cNvSpPr txBox="1"/>
            <p:nvPr/>
          </p:nvSpPr>
          <p:spPr>
            <a:xfrm>
              <a:off x="1370747" y="5211880"/>
              <a:ext cx="1172756" cy="1323431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lIns="91431" tIns="45716" rIns="91431" bIns="45716" rtlCol="0">
              <a:spAutoFit/>
            </a:bodyPr>
            <a:lstStyle/>
            <a:p>
              <a:pPr algn="ctr"/>
              <a:r>
                <a:rPr lang="en-US" sz="8000" dirty="0">
                  <a:solidFill>
                    <a:schemeClr val="tx1"/>
                  </a:solidFill>
                  <a:latin typeface="HP-211" panose="020B0803050302020204" pitchFamily="34" charset="0"/>
                </a:rPr>
                <a:t>b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FDCC03F-FDEA-45FD-A853-BAFD86D943D4}"/>
                </a:ext>
              </a:extLst>
            </p:cNvPr>
            <p:cNvSpPr txBox="1"/>
            <p:nvPr/>
          </p:nvSpPr>
          <p:spPr>
            <a:xfrm>
              <a:off x="2553159" y="5217135"/>
              <a:ext cx="1395239" cy="1323431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91431" tIns="45716" rIns="91431" bIns="45716" rtlCol="0">
              <a:spAutoFit/>
            </a:bodyPr>
            <a:lstStyle/>
            <a:p>
              <a:pPr algn="ctr"/>
              <a:r>
                <a:rPr lang="en-US" sz="8000" dirty="0">
                  <a:solidFill>
                    <a:srgbClr val="FF0000"/>
                  </a:solidFill>
                  <a:latin typeface="HP-211" panose="020B0803050302020204" pitchFamily="34" charset="0"/>
                </a:rPr>
                <a:t>ú</a:t>
              </a:r>
              <a:r>
                <a:rPr lang="en-US" sz="8000">
                  <a:solidFill>
                    <a:srgbClr val="FF0000"/>
                  </a:solidFill>
                  <a:latin typeface="HP-211" panose="020B0803050302020204" pitchFamily="34" charset="0"/>
                </a:rPr>
                <a:t>t</a:t>
              </a:r>
              <a:endParaRPr lang="en-US" sz="8000" dirty="0">
                <a:solidFill>
                  <a:srgbClr val="FF0000"/>
                </a:solidFill>
                <a:latin typeface="HP-211" panose="020B08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085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867328" y="2833575"/>
            <a:ext cx="3679299" cy="1661979"/>
          </a:xfrm>
          <a:prstGeom prst="rect">
            <a:avLst/>
          </a:prstGeom>
          <a:noFill/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10000" dirty="0">
                <a:latin typeface="HP-211" panose="020B0803050302020204" pitchFamily="34" charset="0"/>
              </a:rPr>
              <a:t> </a:t>
            </a:r>
            <a:r>
              <a:rPr lang="en-US" sz="10000" dirty="0" err="1">
                <a:latin typeface="HP-211" panose="020B0803050302020204" pitchFamily="34" charset="0"/>
              </a:rPr>
              <a:t>mứt</a:t>
            </a:r>
            <a:endParaRPr lang="en-US" sz="10000" dirty="0">
              <a:latin typeface="HP-211" panose="020B08030503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314074" y="2832210"/>
            <a:ext cx="2362201" cy="1661979"/>
          </a:xfrm>
          <a:prstGeom prst="rect">
            <a:avLst/>
          </a:prstGeom>
          <a:noFill/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10000" dirty="0" err="1">
                <a:solidFill>
                  <a:srgbClr val="FF0000"/>
                </a:solidFill>
                <a:latin typeface="HP-211" panose="020B0803050302020204" pitchFamily="34" charset="0"/>
              </a:rPr>
              <a:t>ưt</a:t>
            </a:r>
            <a:endParaRPr lang="en-US" sz="10000" dirty="0">
              <a:solidFill>
                <a:srgbClr val="FF0000"/>
              </a:solidFill>
              <a:latin typeface="HP-211" panose="020B08030503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864600" y="6258537"/>
            <a:ext cx="2540000" cy="779689"/>
          </a:xfrm>
          <a:prstGeom prst="rect">
            <a:avLst/>
          </a:prstGeom>
          <a:noFill/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4300" b="1" dirty="0">
                <a:latin typeface=".VnAvant" pitchFamily="34" charset="0"/>
              </a:rPr>
              <a:t>­­</a:t>
            </a:r>
          </a:p>
        </p:txBody>
      </p:sp>
      <p:pic>
        <p:nvPicPr>
          <p:cNvPr id="3" name="Picture 2" descr="A picture containing food, indoor, container, plastic&#10;&#10;Description automatically generated">
            <a:extLst>
              <a:ext uri="{FF2B5EF4-FFF2-40B4-BE49-F238E27FC236}">
                <a16:creationId xmlns:a16="http://schemas.microsoft.com/office/drawing/2014/main" id="{382E7D43-84D9-4F1D-8F6B-0AAA674BC3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112" y="308882"/>
            <a:ext cx="3762805" cy="270408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E1A649B-F387-4F3E-87A8-3F20040218DF}"/>
              </a:ext>
            </a:extLst>
          </p:cNvPr>
          <p:cNvGrpSpPr/>
          <p:nvPr/>
        </p:nvGrpSpPr>
        <p:grpSpPr>
          <a:xfrm>
            <a:off x="1370746" y="3888449"/>
            <a:ext cx="2355170" cy="2652117"/>
            <a:chOff x="1370746" y="3888449"/>
            <a:chExt cx="2355170" cy="265211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E27B807-16FF-4680-93FB-25F50D173A26}"/>
                </a:ext>
              </a:extLst>
            </p:cNvPr>
            <p:cNvSpPr txBox="1"/>
            <p:nvPr/>
          </p:nvSpPr>
          <p:spPr>
            <a:xfrm>
              <a:off x="1370746" y="3888449"/>
              <a:ext cx="2352443" cy="1323431"/>
            </a:xfrm>
            <a:prstGeom prst="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91431" tIns="45716" rIns="91431" bIns="45716" rtlCol="0">
              <a:spAutoFit/>
            </a:bodyPr>
            <a:lstStyle/>
            <a:p>
              <a:pPr algn="ctr"/>
              <a:r>
                <a:rPr lang="en-US" sz="8000" dirty="0" err="1">
                  <a:solidFill>
                    <a:srgbClr val="FF0000"/>
                  </a:solidFill>
                  <a:latin typeface="HP-211" panose="020B0803050302020204" pitchFamily="34" charset="0"/>
                </a:rPr>
                <a:t>ưt</a:t>
              </a:r>
              <a:endParaRPr lang="en-US" sz="8000" dirty="0">
                <a:solidFill>
                  <a:srgbClr val="FF0000"/>
                </a:solidFill>
                <a:latin typeface="HP-211" panose="020B08030503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DD989D1-2A50-42F3-973D-C7C4886BA28D}"/>
                </a:ext>
              </a:extLst>
            </p:cNvPr>
            <p:cNvSpPr txBox="1"/>
            <p:nvPr/>
          </p:nvSpPr>
          <p:spPr>
            <a:xfrm>
              <a:off x="1370747" y="5211880"/>
              <a:ext cx="1172756" cy="1323431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lIns="91431" tIns="45716" rIns="91431" bIns="45716" rtlCol="0">
              <a:spAutoFit/>
            </a:bodyPr>
            <a:lstStyle/>
            <a:p>
              <a:pPr algn="ctr"/>
              <a:r>
                <a:rPr lang="en-US" sz="8000" dirty="0">
                  <a:solidFill>
                    <a:schemeClr val="tx1"/>
                  </a:solidFill>
                  <a:latin typeface="HP-211" panose="020B0803050302020204" pitchFamily="34" charset="0"/>
                </a:rPr>
                <a:t>ư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D69C315-8123-43EB-8CF4-F548183B5FE2}"/>
                </a:ext>
              </a:extLst>
            </p:cNvPr>
            <p:cNvSpPr txBox="1"/>
            <p:nvPr/>
          </p:nvSpPr>
          <p:spPr>
            <a:xfrm>
              <a:off x="2553160" y="5217135"/>
              <a:ext cx="1172756" cy="1323431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91431" tIns="45716" rIns="91431" bIns="45716" rtlCol="0">
              <a:spAutoFit/>
            </a:bodyPr>
            <a:lstStyle/>
            <a:p>
              <a:pPr algn="ctr"/>
              <a:r>
                <a:rPr lang="en-US" sz="8000" dirty="0">
                  <a:solidFill>
                    <a:srgbClr val="FF0000"/>
                  </a:solidFill>
                  <a:latin typeface="HP-211" panose="020B0803050302020204" pitchFamily="34" charset="0"/>
                </a:rPr>
                <a:t>t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1295F99-4EBD-4B5C-A0C7-FE68A48DCBAE}"/>
              </a:ext>
            </a:extLst>
          </p:cNvPr>
          <p:cNvGrpSpPr/>
          <p:nvPr/>
        </p:nvGrpSpPr>
        <p:grpSpPr>
          <a:xfrm>
            <a:off x="7820414" y="3894205"/>
            <a:ext cx="2876340" cy="2652117"/>
            <a:chOff x="1370745" y="3888449"/>
            <a:chExt cx="2355171" cy="2652117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94AF8A9-E8E6-4875-B5E9-71B4FB5AD24D}"/>
                </a:ext>
              </a:extLst>
            </p:cNvPr>
            <p:cNvSpPr txBox="1"/>
            <p:nvPr/>
          </p:nvSpPr>
          <p:spPr>
            <a:xfrm>
              <a:off x="1370745" y="3888449"/>
              <a:ext cx="2355170" cy="1323431"/>
            </a:xfrm>
            <a:prstGeom prst="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91431" tIns="45716" rIns="91431" bIns="45716" rtlCol="0">
              <a:spAutoFit/>
            </a:bodyPr>
            <a:lstStyle/>
            <a:p>
              <a:pPr algn="ctr"/>
              <a:r>
                <a:rPr lang="en-US" sz="8000" dirty="0" err="1">
                  <a:solidFill>
                    <a:srgbClr val="FF0000"/>
                  </a:solidFill>
                  <a:latin typeface="HP-211" panose="020B0803050302020204" pitchFamily="34" charset="0"/>
                </a:rPr>
                <a:t>mứt</a:t>
              </a:r>
              <a:endParaRPr lang="en-US" sz="8000" dirty="0">
                <a:solidFill>
                  <a:srgbClr val="FF0000"/>
                </a:solidFill>
                <a:latin typeface="HP-211" panose="020B0803050302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AC27075-E0EE-486B-A016-6608A45F4AF9}"/>
                </a:ext>
              </a:extLst>
            </p:cNvPr>
            <p:cNvSpPr txBox="1"/>
            <p:nvPr/>
          </p:nvSpPr>
          <p:spPr>
            <a:xfrm>
              <a:off x="1370747" y="5211880"/>
              <a:ext cx="1172756" cy="1323431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lIns="91431" tIns="45716" rIns="91431" bIns="45716" rtlCol="0">
              <a:spAutoFit/>
            </a:bodyPr>
            <a:lstStyle/>
            <a:p>
              <a:pPr algn="ctr"/>
              <a:r>
                <a:rPr lang="en-US" sz="8000" dirty="0">
                  <a:solidFill>
                    <a:schemeClr val="tx1"/>
                  </a:solidFill>
                  <a:latin typeface="HP-211" panose="020B0803050302020204" pitchFamily="34" charset="0"/>
                </a:rPr>
                <a:t>m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DBC83A0-356A-4F97-BD67-7BCE1D40583A}"/>
                </a:ext>
              </a:extLst>
            </p:cNvPr>
            <p:cNvSpPr txBox="1"/>
            <p:nvPr/>
          </p:nvSpPr>
          <p:spPr>
            <a:xfrm>
              <a:off x="2553160" y="5217135"/>
              <a:ext cx="1172756" cy="1323431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91431" tIns="45716" rIns="91431" bIns="45716" rtlCol="0">
              <a:spAutoFit/>
            </a:bodyPr>
            <a:lstStyle/>
            <a:p>
              <a:pPr algn="ctr"/>
              <a:r>
                <a:rPr lang="en-US" sz="8000" dirty="0" err="1">
                  <a:solidFill>
                    <a:srgbClr val="FF0000"/>
                  </a:solidFill>
                  <a:latin typeface="HP-211" panose="020B0803050302020204" pitchFamily="34" charset="0"/>
                </a:rPr>
                <a:t>ứt</a:t>
              </a:r>
              <a:endParaRPr lang="en-US" sz="8000" dirty="0">
                <a:solidFill>
                  <a:srgbClr val="FF0000"/>
                </a:solidFill>
                <a:latin typeface="HP-211" panose="020B08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025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726592" y="3411661"/>
            <a:ext cx="2362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solidFill>
                  <a:srgbClr val="FF0000"/>
                </a:solidFill>
                <a:latin typeface="HP-211" panose="020B0803050302020204" pitchFamily="34" charset="0"/>
                <a:cs typeface="Times New Roman" pitchFamily="18" charset="0"/>
              </a:rPr>
              <a:t>u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Times New Roman" pitchFamily="18" charset="0"/>
              </a:rPr>
              <a:t>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549662" y="3409175"/>
            <a:ext cx="2514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 err="1">
                <a:solidFill>
                  <a:srgbClr val="FF0000"/>
                </a:solidFill>
                <a:latin typeface="HP-211" panose="020B0803050302020204" pitchFamily="34" charset="0"/>
                <a:cs typeface="Times New Roman" pitchFamily="18" charset="0"/>
              </a:rPr>
              <a:t>ut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11" panose="020B08030503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507037" y="4566846"/>
            <a:ext cx="22509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HP-211" panose="020B08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-211" panose="020B0803050302020204" pitchFamily="34" charset="0"/>
                <a:ea typeface="+mn-ea"/>
                <a:cs typeface="Times New Roman" pitchFamily="18" charset="0"/>
              </a:rPr>
              <a:t>bút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P-211" panose="020B08030503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6219" y="4566847"/>
            <a:ext cx="32103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-211" panose="020B08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-211" panose="020B0803050302020204" pitchFamily="34" charset="0"/>
                <a:ea typeface="+mn-ea"/>
                <a:cs typeface="Times New Roman" pitchFamily="18" charset="0"/>
              </a:rPr>
              <a:t>ph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Times New Roman" pitchFamily="18" charset="0"/>
              </a:rPr>
              <a:t>un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11" panose="020B08030503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93879" y="-45944"/>
            <a:ext cx="63154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-211" panose="020B0803050302020204" pitchFamily="34" charset="0"/>
                <a:cs typeface="Times New Roman" pitchFamily="18" charset="0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-211" panose="020B0803050302020204" pitchFamily="34" charset="0"/>
                <a:cs typeface="Times New Roman" pitchFamily="18" charset="0"/>
              </a:rPr>
              <a:t> 72: </a:t>
            </a:r>
            <a:r>
              <a:rPr lang="en-US" sz="4400" dirty="0">
                <a:solidFill>
                  <a:srgbClr val="000000"/>
                </a:solidFill>
                <a:latin typeface="HP-211" panose="020B0803050302020204" pitchFamily="34" charset="0"/>
                <a:cs typeface="Times New Roman" pitchFamily="18" charset="0"/>
              </a:rPr>
              <a:t>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-211" panose="020B0803050302020204" pitchFamily="34" charset="0"/>
                <a:cs typeface="Times New Roman" pitchFamily="18" charset="0"/>
              </a:rPr>
              <a:t>n - </a:t>
            </a:r>
            <a:r>
              <a:rPr lang="en-US" sz="4400" dirty="0">
                <a:solidFill>
                  <a:srgbClr val="000000"/>
                </a:solidFill>
                <a:latin typeface="HP-211" panose="020B0803050302020204" pitchFamily="34" charset="0"/>
                <a:cs typeface="Times New Roman" pitchFamily="18" charset="0"/>
              </a:rPr>
              <a:t>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-211" panose="020B0803050302020204" pitchFamily="34" charset="0"/>
                <a:cs typeface="Times New Roman" pitchFamily="18" charset="0"/>
              </a:rPr>
              <a:t>t -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-211" panose="020B0803050302020204" pitchFamily="34" charset="0"/>
                <a:cs typeface="Times New Roman" pitchFamily="18" charset="0"/>
              </a:rPr>
              <a:t>ưt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-211" panose="020B0803050302020204" pitchFamily="34" charset="0"/>
              <a:cs typeface="Times New Roman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7BE7624-B9E2-41C7-A458-7EA3076C1A82}"/>
              </a:ext>
            </a:extLst>
          </p:cNvPr>
          <p:cNvSpPr txBox="1"/>
          <p:nvPr/>
        </p:nvSpPr>
        <p:spPr>
          <a:xfrm>
            <a:off x="4849227" y="4561879"/>
            <a:ext cx="2514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Times New Roman" pitchFamily="18" charset="0"/>
              </a:rPr>
              <a:t>ut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11" panose="020B0803050302020204" pitchFamily="34" charset="0"/>
              <a:ea typeface="+mn-ea"/>
              <a:cs typeface="Times New Roman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8FEC715-2CD2-4584-AB8F-13D082123F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404" y="822376"/>
            <a:ext cx="3005190" cy="2615674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4E6F0AF7-0627-41EE-AF3B-AE231C5BC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984" y="813326"/>
            <a:ext cx="3311408" cy="2598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 descr="A picture containing food, indoor, container, plastic&#10;&#10;Description automatically generated">
            <a:extLst>
              <a:ext uri="{FF2B5EF4-FFF2-40B4-BE49-F238E27FC236}">
                <a16:creationId xmlns:a16="http://schemas.microsoft.com/office/drawing/2014/main" id="{DF4159AA-BD92-4A94-A5C3-4CD2A4502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537" y="829740"/>
            <a:ext cx="3451159" cy="258192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D3C306D-264B-481F-B6B4-F45D9986769B}"/>
              </a:ext>
            </a:extLst>
          </p:cNvPr>
          <p:cNvSpPr txBox="1"/>
          <p:nvPr/>
        </p:nvSpPr>
        <p:spPr>
          <a:xfrm>
            <a:off x="8917942" y="3407574"/>
            <a:ext cx="2514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 err="1">
                <a:solidFill>
                  <a:srgbClr val="FF0000"/>
                </a:solidFill>
                <a:latin typeface="HP-211" panose="020B0803050302020204" pitchFamily="34" charset="0"/>
                <a:cs typeface="Times New Roman" pitchFamily="18" charset="0"/>
              </a:rPr>
              <a:t>ưt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11" panose="020B08030503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9432D9-2102-4584-BBDD-A12A5896A5AB}"/>
              </a:ext>
            </a:extLst>
          </p:cNvPr>
          <p:cNvSpPr txBox="1"/>
          <p:nvPr/>
        </p:nvSpPr>
        <p:spPr>
          <a:xfrm>
            <a:off x="8711687" y="4565245"/>
            <a:ext cx="25900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HP-211" panose="020B0803050302020204" pitchFamily="34" charset="0"/>
                <a:ea typeface="+mn-ea"/>
                <a:cs typeface="Times New Roman" pitchFamily="18" charset="0"/>
              </a:rPr>
              <a:t> </a:t>
            </a:r>
            <a:r>
              <a:rPr lang="en-US" sz="8000" dirty="0" err="1">
                <a:latin typeface="HP-211" panose="020B0803050302020204" pitchFamily="34" charset="0"/>
                <a:cs typeface="Times New Roman" pitchFamily="18" charset="0"/>
              </a:rPr>
              <a:t>mứt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P-211" panose="020B08030503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0AB91AF-E0A4-443E-A115-12CA45FECB40}"/>
              </a:ext>
            </a:extLst>
          </p:cNvPr>
          <p:cNvSpPr txBox="1"/>
          <p:nvPr/>
        </p:nvSpPr>
        <p:spPr>
          <a:xfrm>
            <a:off x="9323385" y="4560278"/>
            <a:ext cx="2514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solidFill>
                  <a:srgbClr val="FF0000"/>
                </a:solidFill>
                <a:latin typeface="HP-211" panose="020B0803050302020204" pitchFamily="34" charset="0"/>
                <a:cs typeface="Times New Roman" pitchFamily="18" charset="0"/>
              </a:rPr>
              <a:t>ư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Times New Roman" pitchFamily="18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85064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6" grpId="0"/>
      <p:bldP spid="28" grpId="0"/>
      <p:bldP spid="13" grpId="0"/>
      <p:bldP spid="10" grpId="0"/>
      <p:bldP spid="21" grpId="0"/>
      <p:bldP spid="17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5A2F1B6D-9D15-4C84-A8B6-F0482B2E13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649" y="958695"/>
            <a:ext cx="3436206" cy="3436206"/>
          </a:xfrm>
          <a:prstGeom prst="rect">
            <a:avLst/>
          </a:prstGeom>
        </p:spPr>
      </p:pic>
      <p:sp>
        <p:nvSpPr>
          <p:cNvPr id="7" name="思想气泡: 云 6">
            <a:extLst>
              <a:ext uri="{FF2B5EF4-FFF2-40B4-BE49-F238E27FC236}">
                <a16:creationId xmlns:a16="http://schemas.microsoft.com/office/drawing/2014/main" id="{84493B8D-0103-4268-86C3-CA5C97ABD342}"/>
              </a:ext>
            </a:extLst>
          </p:cNvPr>
          <p:cNvSpPr/>
          <p:nvPr/>
        </p:nvSpPr>
        <p:spPr>
          <a:xfrm>
            <a:off x="383702" y="1924268"/>
            <a:ext cx="7541903" cy="4673514"/>
          </a:xfrm>
          <a:prstGeom prst="cloudCallout">
            <a:avLst>
              <a:gd name="adj1" fmla="val 61490"/>
              <a:gd name="adj2" fmla="val -38855"/>
            </a:avLst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1257391" y="2414407"/>
            <a:ext cx="6001659" cy="300465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</a:pPr>
            <a:r>
              <a:rPr lang="en-US" sz="5000" dirty="0">
                <a:solidFill>
                  <a:schemeClr val="tx1">
                    <a:lumMod val="95000"/>
                    <a:lumOff val="5000"/>
                  </a:schemeClr>
                </a:solidFill>
                <a:latin typeface="HP-211" panose="020B0803050302020204" pitchFamily="34" charset="0"/>
              </a:rPr>
              <a:t>So </a:t>
            </a:r>
            <a:r>
              <a:rPr lang="en-US" sz="5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-211" panose="020B0803050302020204" pitchFamily="34" charset="0"/>
              </a:rPr>
              <a:t>sánh</a:t>
            </a:r>
            <a:r>
              <a:rPr lang="en-US" sz="5000" dirty="0">
                <a:solidFill>
                  <a:schemeClr val="tx1">
                    <a:lumMod val="95000"/>
                    <a:lumOff val="5000"/>
                  </a:schemeClr>
                </a:solidFill>
                <a:latin typeface="HP-211" panose="020B0803050302020204" pitchFamily="34" charset="0"/>
              </a:rPr>
              <a:t> </a:t>
            </a:r>
            <a:r>
              <a:rPr lang="en-US" sz="5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-211" panose="020B0803050302020204" pitchFamily="34" charset="0"/>
              </a:rPr>
              <a:t>điểm</a:t>
            </a:r>
            <a:r>
              <a:rPr lang="en-US" sz="5000" dirty="0">
                <a:solidFill>
                  <a:schemeClr val="tx1">
                    <a:lumMod val="95000"/>
                    <a:lumOff val="5000"/>
                  </a:schemeClr>
                </a:solidFill>
                <a:latin typeface="HP-211" panose="020B0803050302020204" pitchFamily="34" charset="0"/>
              </a:rPr>
              <a:t> </a:t>
            </a:r>
            <a:r>
              <a:rPr lang="en-US" sz="5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-211" panose="020B0803050302020204" pitchFamily="34" charset="0"/>
              </a:rPr>
              <a:t>giống</a:t>
            </a:r>
            <a:r>
              <a:rPr lang="en-US" sz="5000" dirty="0">
                <a:solidFill>
                  <a:schemeClr val="tx1">
                    <a:lumMod val="95000"/>
                    <a:lumOff val="5000"/>
                  </a:schemeClr>
                </a:solidFill>
                <a:latin typeface="HP-211" panose="020B0803050302020204" pitchFamily="34" charset="0"/>
              </a:rPr>
              <a:t> </a:t>
            </a:r>
            <a:r>
              <a:rPr lang="en-US" sz="5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-211" panose="020B0803050302020204" pitchFamily="34" charset="0"/>
              </a:rPr>
              <a:t>và</a:t>
            </a:r>
            <a:r>
              <a:rPr lang="en-US" sz="5000" dirty="0">
                <a:solidFill>
                  <a:schemeClr val="tx1">
                    <a:lumMod val="95000"/>
                    <a:lumOff val="5000"/>
                  </a:schemeClr>
                </a:solidFill>
                <a:latin typeface="HP-211" panose="020B0803050302020204" pitchFamily="34" charset="0"/>
              </a:rPr>
              <a:t> </a:t>
            </a:r>
            <a:r>
              <a:rPr lang="en-US" sz="5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-211" panose="020B0803050302020204" pitchFamily="34" charset="0"/>
              </a:rPr>
              <a:t>khác</a:t>
            </a:r>
            <a:r>
              <a:rPr lang="en-US" sz="5000" dirty="0">
                <a:solidFill>
                  <a:schemeClr val="tx1">
                    <a:lumMod val="95000"/>
                    <a:lumOff val="5000"/>
                  </a:schemeClr>
                </a:solidFill>
                <a:latin typeface="HP-211" panose="020B0803050302020204" pitchFamily="34" charset="0"/>
              </a:rPr>
              <a:t> </a:t>
            </a:r>
            <a:r>
              <a:rPr lang="en-US" sz="5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-211" panose="020B0803050302020204" pitchFamily="34" charset="0"/>
              </a:rPr>
              <a:t>nhau</a:t>
            </a:r>
            <a:r>
              <a:rPr lang="en-US" sz="5000" dirty="0">
                <a:solidFill>
                  <a:schemeClr val="tx1">
                    <a:lumMod val="95000"/>
                    <a:lumOff val="5000"/>
                  </a:schemeClr>
                </a:solidFill>
                <a:latin typeface="HP-211" panose="020B0803050302020204" pitchFamily="34" charset="0"/>
              </a:rPr>
              <a:t> </a:t>
            </a:r>
            <a:r>
              <a:rPr lang="en-US" sz="5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-211" panose="020B0803050302020204" pitchFamily="34" charset="0"/>
              </a:rPr>
              <a:t>giữa</a:t>
            </a:r>
            <a:r>
              <a:rPr lang="en-US" sz="5000" dirty="0">
                <a:solidFill>
                  <a:schemeClr val="tx1">
                    <a:lumMod val="95000"/>
                    <a:lumOff val="5000"/>
                  </a:schemeClr>
                </a:solidFill>
                <a:latin typeface="HP-211" panose="020B0803050302020204" pitchFamily="34" charset="0"/>
              </a:rPr>
              <a:t> </a:t>
            </a:r>
            <a:r>
              <a:rPr lang="en-US" sz="5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-211" panose="020B0803050302020204" pitchFamily="34" charset="0"/>
              </a:rPr>
              <a:t>vần</a:t>
            </a:r>
            <a:r>
              <a:rPr lang="en-US" sz="5000" dirty="0">
                <a:solidFill>
                  <a:schemeClr val="tx1">
                    <a:lumMod val="95000"/>
                    <a:lumOff val="5000"/>
                  </a:schemeClr>
                </a:solidFill>
                <a:latin typeface="HP-211" panose="020B0803050302020204" pitchFamily="34" charset="0"/>
              </a:rPr>
              <a:t> </a:t>
            </a:r>
            <a:r>
              <a:rPr lang="en-US" sz="5000" dirty="0">
                <a:solidFill>
                  <a:srgbClr val="FF0000"/>
                </a:solidFill>
                <a:latin typeface="HP-211" panose="020B0803050302020204" pitchFamily="34" charset="0"/>
              </a:rPr>
              <a:t>un </a:t>
            </a:r>
            <a:r>
              <a:rPr lang="en-US" sz="5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-211" panose="020B0803050302020204" pitchFamily="34" charset="0"/>
              </a:rPr>
              <a:t>và</a:t>
            </a:r>
            <a:r>
              <a:rPr lang="en-US" sz="5000" dirty="0">
                <a:solidFill>
                  <a:schemeClr val="tx1">
                    <a:lumMod val="95000"/>
                    <a:lumOff val="5000"/>
                  </a:schemeClr>
                </a:solidFill>
                <a:latin typeface="HP-211" panose="020B0803050302020204" pitchFamily="34" charset="0"/>
              </a:rPr>
              <a:t> </a:t>
            </a:r>
            <a:r>
              <a:rPr lang="en-US" sz="5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-211" panose="020B0803050302020204" pitchFamily="34" charset="0"/>
              </a:rPr>
              <a:t>vần</a:t>
            </a:r>
            <a:r>
              <a:rPr lang="en-US" sz="5000" dirty="0">
                <a:solidFill>
                  <a:schemeClr val="tx1">
                    <a:lumMod val="95000"/>
                    <a:lumOff val="5000"/>
                  </a:schemeClr>
                </a:solidFill>
                <a:latin typeface="HP-211" panose="020B0803050302020204" pitchFamily="34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HP-211" panose="020B0803050302020204" pitchFamily="34" charset="0"/>
              </a:rPr>
              <a:t>ut</a:t>
            </a:r>
            <a:r>
              <a:rPr lang="en-US" sz="5000" dirty="0">
                <a:solidFill>
                  <a:schemeClr val="tx1">
                    <a:lumMod val="95000"/>
                    <a:lumOff val="5000"/>
                  </a:schemeClr>
                </a:solidFill>
                <a:latin typeface="HP-211" panose="020B0803050302020204" pitchFamily="34" charset="0"/>
              </a:rPr>
              <a:t>?</a:t>
            </a:r>
            <a:br>
              <a:rPr lang="en-US" sz="5000" b="1" dirty="0">
                <a:solidFill>
                  <a:srgbClr val="404040"/>
                </a:solidFill>
                <a:latin typeface="HP-211" panose="020B0803050302020204" pitchFamily="34" charset="0"/>
              </a:rPr>
            </a:br>
            <a:endParaRPr lang="en-US" sz="5000" b="1" dirty="0">
              <a:solidFill>
                <a:srgbClr val="404040"/>
              </a:solidFill>
              <a:latin typeface="HP-211" panose="020B0803050302020204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911207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1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eme Tiếng Việt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 Tiếng Việt 1" id="{49648B2B-966C-4B76-BFB6-4DF28DBD2BD8}" vid="{B37409D9-6CA4-47BA-8B4D-53906236ED13}"/>
    </a:ext>
  </a:extLst>
</a:theme>
</file>

<file path=ppt/theme/theme3.xml><?xml version="1.0" encoding="utf-8"?>
<a:theme xmlns:a="http://schemas.openxmlformats.org/drawingml/2006/main" name="HOC10 TEMPLATE (1)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1141</TotalTime>
  <Words>293</Words>
  <Application>Microsoft Office PowerPoint</Application>
  <PresentationFormat>Widescreen</PresentationFormat>
  <Paragraphs>93</Paragraphs>
  <Slides>20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39" baseType="lpstr">
      <vt:lpstr>等线</vt:lpstr>
      <vt:lpstr>.VnAvant</vt:lpstr>
      <vt:lpstr>Arial</vt:lpstr>
      <vt:lpstr>Calibri</vt:lpstr>
      <vt:lpstr>Calibri Light</vt:lpstr>
      <vt:lpstr>HP001</vt:lpstr>
      <vt:lpstr>HP-092</vt:lpstr>
      <vt:lpstr>HP-211</vt:lpstr>
      <vt:lpstr>HP-222</vt:lpstr>
      <vt:lpstr>Times New Roman</vt:lpstr>
      <vt:lpstr>UTM Avo</vt:lpstr>
      <vt:lpstr>VNI 15 Chops</vt:lpstr>
      <vt:lpstr>Wingdings 2</vt:lpstr>
      <vt:lpstr>1_HDOfficeLightV0</vt:lpstr>
      <vt:lpstr>Theme Tiếng Việt 1</vt:lpstr>
      <vt:lpstr>HOC10 TEMPLATE (1)</vt:lpstr>
      <vt:lpstr>1_HOC10 TEMPLATE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Tập đọc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TRO GIANG</dc:creator>
  <cp:lastModifiedBy>KIM ANH</cp:lastModifiedBy>
  <cp:revision>129</cp:revision>
  <dcterms:created xsi:type="dcterms:W3CDTF">2018-10-07T02:14:13Z</dcterms:created>
  <dcterms:modified xsi:type="dcterms:W3CDTF">2023-11-27T07:18:49Z</dcterms:modified>
</cp:coreProperties>
</file>