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sldIdLst>
    <p:sldId id="267" r:id="rId3"/>
    <p:sldId id="278" r:id="rId4"/>
    <p:sldId id="306" r:id="rId5"/>
    <p:sldId id="307" r:id="rId6"/>
    <p:sldId id="336" r:id="rId7"/>
    <p:sldId id="277" r:id="rId8"/>
    <p:sldId id="308" r:id="rId9"/>
    <p:sldId id="293" r:id="rId10"/>
    <p:sldId id="295" r:id="rId11"/>
    <p:sldId id="298" r:id="rId12"/>
    <p:sldId id="335" r:id="rId13"/>
  </p:sldIdLst>
  <p:sldSz cx="12192000" cy="6858000"/>
  <p:notesSz cx="6858000" cy="9144000"/>
  <p:embeddedFontLst>
    <p:embeddedFont>
      <p:font typeface="Aphrodite Contextual" panose="02000000000000000000" pitchFamily="50" charset="-93"/>
      <p:regular r:id="rId14"/>
    </p:embeddedFont>
    <p:embeddedFont>
      <p:font typeface="HP-211" panose="020B0803050302020204" pitchFamily="34" charset="0"/>
      <p:regular r:id="rId15"/>
      <p:bold r:id="rId16"/>
      <p:italic r:id="rId17"/>
      <p:boldItalic r:id="rId18"/>
    </p:embeddedFon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00FF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0" autoAdjust="0"/>
    <p:restoredTop sz="94660"/>
  </p:normalViewPr>
  <p:slideViewPr>
    <p:cSldViewPr snapToGrid="0">
      <p:cViewPr>
        <p:scale>
          <a:sx n="81" d="100"/>
          <a:sy n="81" d="100"/>
        </p:scale>
        <p:origin x="40" y="-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3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13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22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6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76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40627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Tuần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13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70720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Bài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69: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Ôn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tập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1B12B7-B014-463E-959D-685D554A1243}"/>
              </a:ext>
            </a:extLst>
          </p:cNvPr>
          <p:cNvGrpSpPr/>
          <p:nvPr/>
        </p:nvGrpSpPr>
        <p:grpSpPr>
          <a:xfrm>
            <a:off x="208479" y="716629"/>
            <a:ext cx="9530678" cy="818148"/>
            <a:chOff x="1921776" y="878417"/>
            <a:chExt cx="9530678" cy="8181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8EB3DD-5CAD-4A22-9433-958C13ABF26F}"/>
                </a:ext>
              </a:extLst>
            </p:cNvPr>
            <p:cNvSpPr/>
            <p:nvPr/>
          </p:nvSpPr>
          <p:spPr>
            <a:xfrm>
              <a:off x="1921776" y="878417"/>
              <a:ext cx="9124750" cy="8181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78216" y="1007140"/>
              <a:ext cx="9274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HP-211" panose="020B0803050302020204" pitchFamily="34" charset="0"/>
                </a:rPr>
                <a:t>a/ Ý </a:t>
              </a:r>
              <a:r>
                <a:rPr lang="en-US" sz="3600" b="1" dirty="0" err="1">
                  <a:latin typeface="HP-211" panose="020B0803050302020204" pitchFamily="34" charset="0"/>
                </a:rPr>
                <a:t>nào</a:t>
              </a:r>
              <a:r>
                <a:rPr lang="en-US" sz="3600" b="1" dirty="0">
                  <a:latin typeface="HP-211" panose="020B0803050302020204" pitchFamily="34" charset="0"/>
                </a:rPr>
                <a:t> </a:t>
              </a:r>
              <a:r>
                <a:rPr lang="en-US" sz="3600" b="1" dirty="0" err="1">
                  <a:latin typeface="HP-211" panose="020B0803050302020204" pitchFamily="34" charset="0"/>
                </a:rPr>
                <a:t>đúng</a:t>
              </a:r>
              <a:r>
                <a:rPr lang="en-US" sz="3600" b="1" dirty="0">
                  <a:latin typeface="HP-211" panose="020B0803050302020204" pitchFamily="34" charset="0"/>
                </a:rPr>
                <a:t>?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Khi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rô</a:t>
              </a:r>
              <a:r>
                <a:rPr lang="en-US" sz="3600" dirty="0">
                  <a:latin typeface="HP-211" panose="020B0803050302020204" pitchFamily="34" charset="0"/>
                </a:rPr>
                <a:t> con </a:t>
              </a:r>
              <a:r>
                <a:rPr lang="en-US" sz="3600" dirty="0" err="1">
                  <a:latin typeface="HP-211" panose="020B0803050302020204" pitchFamily="34" charset="0"/>
                </a:rPr>
                <a:t>gặp</a:t>
              </a:r>
              <a:r>
                <a:rPr lang="en-US" sz="3600" dirty="0">
                  <a:latin typeface="HP-211" panose="020B0803050302020204" pitchFamily="34" charset="0"/>
                </a:rPr>
                <a:t> </a:t>
              </a:r>
              <a:r>
                <a:rPr lang="en-US" sz="3600" dirty="0" err="1">
                  <a:latin typeface="HP-211" panose="020B0803050302020204" pitchFamily="34" charset="0"/>
                </a:rPr>
                <a:t>nạn</a:t>
              </a:r>
              <a:r>
                <a:rPr lang="en-US" sz="3600" dirty="0">
                  <a:latin typeface="HP-211" panose="020B0803050302020204" pitchFamily="34" charset="0"/>
                </a:rPr>
                <a:t>: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4E0176-CA07-4CFD-A8EA-686CAED809AD}"/>
              </a:ext>
            </a:extLst>
          </p:cNvPr>
          <p:cNvGrpSpPr/>
          <p:nvPr/>
        </p:nvGrpSpPr>
        <p:grpSpPr>
          <a:xfrm>
            <a:off x="852605" y="4798274"/>
            <a:ext cx="7571260" cy="785434"/>
            <a:chOff x="852605" y="4798274"/>
            <a:chExt cx="7571260" cy="78543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CD246C6-D5A7-429F-B978-6FAAE302DC56}"/>
                </a:ext>
              </a:extLst>
            </p:cNvPr>
            <p:cNvSpPr/>
            <p:nvPr/>
          </p:nvSpPr>
          <p:spPr>
            <a:xfrm>
              <a:off x="852605" y="4798274"/>
              <a:ext cx="7011235" cy="78543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3412" y="4842053"/>
              <a:ext cx="7500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HP-211" panose="020B0803050302020204" pitchFamily="34" charset="0"/>
                </a:rPr>
                <a:t>b/ </a:t>
              </a:r>
              <a:r>
                <a:rPr lang="en-US" sz="4000" dirty="0" err="1">
                  <a:latin typeface="HP-211" panose="020B0803050302020204" pitchFamily="34" charset="0"/>
                </a:rPr>
                <a:t>Nói</a:t>
              </a:r>
              <a:r>
                <a:rPr lang="en-US" sz="4000" dirty="0"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latin typeface="HP-211" panose="020B0803050302020204" pitchFamily="34" charset="0"/>
                </a:rPr>
                <a:t>lời</a:t>
              </a:r>
              <a:r>
                <a:rPr lang="en-US" sz="4000" dirty="0"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latin typeface="HP-211" panose="020B0803050302020204" pitchFamily="34" charset="0"/>
                </a:rPr>
                <a:t>rô</a:t>
              </a:r>
              <a:r>
                <a:rPr lang="en-US" sz="4000" dirty="0">
                  <a:latin typeface="HP-211" panose="020B0803050302020204" pitchFamily="34" charset="0"/>
                </a:rPr>
                <a:t> con </a:t>
              </a:r>
              <a:r>
                <a:rPr lang="en-US" sz="4000" dirty="0" err="1">
                  <a:latin typeface="HP-211" panose="020B0803050302020204" pitchFamily="34" charset="0"/>
                </a:rPr>
                <a:t>xin</a:t>
              </a:r>
              <a:r>
                <a:rPr lang="en-US" sz="4000" dirty="0"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latin typeface="HP-211" panose="020B0803050302020204" pitchFamily="34" charset="0"/>
                </a:rPr>
                <a:t>lỗi</a:t>
              </a:r>
              <a:r>
                <a:rPr lang="en-US" sz="4000" dirty="0"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latin typeface="HP-211" panose="020B0803050302020204" pitchFamily="34" charset="0"/>
                </a:rPr>
                <a:t>mẹ</a:t>
              </a:r>
              <a:endParaRPr lang="en-US" sz="4000" dirty="0">
                <a:latin typeface="HP-211" panose="020B0803050302020204" pitchFamily="34" charset="0"/>
              </a:endParaRPr>
            </a:p>
          </p:txBody>
        </p:sp>
      </p:grpSp>
      <p:pic>
        <p:nvPicPr>
          <p:cNvPr id="18" name="Picture 12" descr="https://i.pinimg.com/564x/fa/05/d9/fa05d954ba4c369d8a95100e0653d86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" b="89338" l="4263" r="96803">
                        <a14:foregroundMark x1="8881" y1="41912" x2="8881" y2="41912"/>
                        <a14:foregroundMark x1="8526" y1="54044" x2="8526" y2="54044"/>
                        <a14:foregroundMark x1="60036" y1="37132" x2="60036" y2="37132"/>
                        <a14:foregroundMark x1="64121" y1="13419" x2="64121" y2="13419"/>
                        <a14:foregroundMark x1="64121" y1="8456" x2="55950" y2="9559"/>
                        <a14:foregroundMark x1="64476" y1="9007" x2="62700" y2="184"/>
                        <a14:foregroundMark x1="75311" y1="14338" x2="71936" y2="16728"/>
                        <a14:foregroundMark x1="67496" y1="17279" x2="68917" y2="18199"/>
                        <a14:foregroundMark x1="68917" y1="18199" x2="55595" y2="16176"/>
                        <a14:foregroundMark x1="55950" y1="12316" x2="58970" y2="184"/>
                        <a14:foregroundMark x1="52220" y1="11949" x2="64121" y2="24632"/>
                        <a14:foregroundMark x1="64121" y1="24632" x2="63766" y2="19669"/>
                        <a14:foregroundMark x1="72291" y1="36581" x2="72291" y2="36581"/>
                        <a14:foregroundMark x1="75311" y1="36581" x2="72647" y2="36581"/>
                        <a14:foregroundMark x1="69805" y1="35662" x2="72291" y2="35110"/>
                        <a14:foregroundMark x1="86501" y1="35662" x2="90231" y2="44301"/>
                        <a14:foregroundMark x1="88988" y1="29779" x2="88988" y2="29779"/>
                        <a14:foregroundMark x1="92718" y1="33272" x2="93073" y2="34743"/>
                        <a14:foregroundMark x1="93428" y1="34743" x2="86856" y2="22978"/>
                        <a14:foregroundMark x1="88632" y1="45772" x2="88632" y2="45772"/>
                        <a14:foregroundMark x1="84547" y1="73897" x2="92718" y2="73529"/>
                        <a14:foregroundMark x1="88988" y1="79228" x2="81172" y2="84191"/>
                        <a14:foregroundMark x1="78686" y1="77941" x2="78686" y2="77390"/>
                        <a14:foregroundMark x1="10480" y1="64338" x2="4440" y2="67279"/>
                        <a14:foregroundMark x1="26998" y1="79779" x2="29663" y2="71507"/>
                        <a14:foregroundMark x1="66785" y1="80699" x2="80995" y2="89522"/>
                        <a14:foregroundMark x1="80995" y1="89522" x2="94671" y2="87500"/>
                        <a14:foregroundMark x1="96803" y1="80699" x2="96448" y2="84743"/>
                        <a14:foregroundMark x1="14920" y1="36213" x2="27531" y2="31801"/>
                        <a14:foregroundMark x1="62345" y1="34743" x2="57194" y2="40074"/>
                        <a14:foregroundMark x1="58970" y1="32353" x2="64476" y2="29779"/>
                        <a14:foregroundMark x1="8171" y1="55515" x2="8171" y2="55515"/>
                        <a14:foregroundMark x1="7105" y1="54596" x2="7105" y2="56066"/>
                        <a14:foregroundMark x1="7105" y1="56985" x2="7105" y2="56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640" b="8523"/>
          <a:stretch/>
        </p:blipFill>
        <p:spPr bwMode="auto">
          <a:xfrm>
            <a:off x="8884075" y="689992"/>
            <a:ext cx="3221759" cy="22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951" y="2929491"/>
            <a:ext cx="10445163" cy="1182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7293" y="3129851"/>
            <a:ext cx="810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Chị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gió</a:t>
            </a:r>
            <a:r>
              <a:rPr lang="en-US" sz="4000" dirty="0">
                <a:latin typeface="HP-211" panose="020B0803050302020204" pitchFamily="34" charset="0"/>
              </a:rPr>
              <a:t>, </a:t>
            </a:r>
            <a:r>
              <a:rPr lang="en-US" sz="4000" dirty="0" err="1">
                <a:latin typeface="HP-211" panose="020B0803050302020204" pitchFamily="34" charset="0"/>
              </a:rPr>
              <a:t>thần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mưa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giúp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rô</a:t>
            </a:r>
            <a:r>
              <a:rPr lang="en-US" sz="4000" dirty="0">
                <a:latin typeface="HP-211" panose="020B0803050302020204" pitchFamily="34" charset="0"/>
              </a:rPr>
              <a:t> con.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D978FE-A314-435F-AD8F-DBD20FA2F482}"/>
              </a:ext>
            </a:extLst>
          </p:cNvPr>
          <p:cNvGrpSpPr/>
          <p:nvPr/>
        </p:nvGrpSpPr>
        <p:grpSpPr>
          <a:xfrm>
            <a:off x="852605" y="1736834"/>
            <a:ext cx="7125128" cy="990600"/>
            <a:chOff x="1861308" y="2050550"/>
            <a:chExt cx="7125128" cy="990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69A129-4454-49A5-92F7-EB491295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1308" y="2050550"/>
              <a:ext cx="7125128" cy="990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B7EB4F-74E2-47B2-A192-C47A97A88B15}"/>
                </a:ext>
              </a:extLst>
            </p:cNvPr>
            <p:cNvSpPr txBox="1"/>
            <p:nvPr/>
          </p:nvSpPr>
          <p:spPr>
            <a:xfrm>
              <a:off x="3321093" y="2149086"/>
              <a:ext cx="5111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HP-211" panose="020B0803050302020204" pitchFamily="34" charset="0"/>
                </a:rPr>
                <a:t>Cá</a:t>
              </a:r>
              <a:r>
                <a:rPr lang="en-US" sz="4000" dirty="0"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latin typeface="HP-211" panose="020B0803050302020204" pitchFamily="34" charset="0"/>
                </a:rPr>
                <a:t>cờ</a:t>
              </a:r>
              <a:r>
                <a:rPr lang="en-US" sz="4000" dirty="0"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latin typeface="HP-211" panose="020B0803050302020204" pitchFamily="34" charset="0"/>
                </a:rPr>
                <a:t>giúp</a:t>
              </a:r>
              <a:r>
                <a:rPr lang="en-US" sz="4000" dirty="0">
                  <a:latin typeface="HP-211" panose="020B0803050302020204" pitchFamily="34" charset="0"/>
                </a:rPr>
                <a:t> </a:t>
              </a:r>
              <a:r>
                <a:rPr lang="en-US" sz="4000" dirty="0" err="1">
                  <a:latin typeface="HP-211" panose="020B0803050302020204" pitchFamily="34" charset="0"/>
                </a:rPr>
                <a:t>rô</a:t>
              </a:r>
              <a:r>
                <a:rPr lang="en-US" sz="4000" dirty="0">
                  <a:latin typeface="HP-211" panose="020B0803050302020204" pitchFamily="34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951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" y="2040105"/>
            <a:ext cx="715205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6006095" cy="723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1752601"/>
            <a:ext cx="9405668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marL="0" marR="0" lvl="0" indent="0" algn="ct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78" y="1562309"/>
            <a:ext cx="1738217" cy="129498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0069"/>
            <a:ext cx="6006095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09" y="0"/>
            <a:ext cx="2531685" cy="19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448657" y="649851"/>
            <a:ext cx="9231330" cy="5595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4389" y="3763637"/>
            <a:ext cx="4506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2060"/>
                </a:solidFill>
                <a:latin typeface="HP-211" panose="020B0803050302020204" pitchFamily="34" charset="0"/>
              </a:rPr>
              <a:t>Khởi</a:t>
            </a:r>
            <a:r>
              <a:rPr lang="en-US" sz="6600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HP-211" panose="020B0803050302020204" pitchFamily="34" charset="0"/>
              </a:rPr>
              <a:t>động</a:t>
            </a:r>
            <a:endParaRPr lang="en-US" sz="6600" dirty="0">
              <a:solidFill>
                <a:srgbClr val="00206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28277" r="5908" b="25904"/>
          <a:stretch/>
        </p:blipFill>
        <p:spPr>
          <a:xfrm>
            <a:off x="2118360" y="0"/>
            <a:ext cx="7955280" cy="27468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9063" y="1617832"/>
            <a:ext cx="5953874" cy="9130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5333" kern="0" dirty="0" err="1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Tìm</a:t>
            </a:r>
            <a:r>
              <a:rPr lang="en-US" sz="5333" kern="0" dirty="0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 </a:t>
            </a:r>
            <a:r>
              <a:rPr lang="en-US" sz="5333" kern="0" dirty="0" err="1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nhà</a:t>
            </a:r>
            <a:r>
              <a:rPr lang="en-US" sz="5333" kern="0" dirty="0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 </a:t>
            </a:r>
            <a:r>
              <a:rPr lang="en-US" sz="5333" kern="0" dirty="0" err="1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cho</a:t>
            </a:r>
            <a:r>
              <a:rPr lang="en-US" sz="5333" kern="0" dirty="0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 </a:t>
            </a:r>
            <a:r>
              <a:rPr lang="en-US" sz="5333" kern="0" dirty="0" err="1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chú</a:t>
            </a:r>
            <a:r>
              <a:rPr lang="en-US" sz="5333" kern="0" dirty="0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 </a:t>
            </a:r>
            <a:r>
              <a:rPr lang="en-US" sz="5333" kern="0" dirty="0" err="1">
                <a:ln w="19050">
                  <a:solidFill>
                    <a:schemeClr val="tx1"/>
                  </a:solidFill>
                  <a:prstDash val="solid"/>
                </a:ln>
                <a:latin typeface="Aphrodite Contextual" panose="02000000000000000000" pitchFamily="50" charset="-93"/>
                <a:cs typeface="Arial"/>
                <a:sym typeface="Arial"/>
              </a:rPr>
              <a:t>lùn</a:t>
            </a:r>
            <a:endParaRPr lang="en-US" sz="5333" kern="0" dirty="0">
              <a:ln w="19050">
                <a:solidFill>
                  <a:schemeClr val="tx1"/>
                </a:solidFill>
                <a:prstDash val="solid"/>
              </a:ln>
              <a:latin typeface="Aphrodite Contextual" panose="02000000000000000000" pitchFamily="50" charset="-93"/>
              <a:cs typeface="Arial"/>
              <a:sym typeface="Arial"/>
            </a:endParaRPr>
          </a:p>
        </p:txBody>
      </p:sp>
      <p:pic>
        <p:nvPicPr>
          <p:cNvPr id="11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474618" y="3766436"/>
            <a:ext cx="3287483" cy="309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69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75" y="72789"/>
            <a:ext cx="6603050" cy="170168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CC16293-FFA2-4855-9A64-E21F3C3240CF}"/>
              </a:ext>
            </a:extLst>
          </p:cNvPr>
          <p:cNvGrpSpPr/>
          <p:nvPr/>
        </p:nvGrpSpPr>
        <p:grpSpPr>
          <a:xfrm>
            <a:off x="4673213" y="4116445"/>
            <a:ext cx="2974282" cy="2664900"/>
            <a:chOff x="4673213" y="4116445"/>
            <a:chExt cx="2974282" cy="26649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5159029" y="4116445"/>
              <a:ext cx="2022762" cy="2059983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4673213" y="5998152"/>
              <a:ext cx="2974282" cy="783193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Vần iên</a:t>
              </a:r>
              <a:endParaRPr lang="en-US" sz="4000" b="1" kern="0" dirty="0">
                <a:solidFill>
                  <a:srgbClr val="000000"/>
                </a:solidFill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CD7102-ABD5-4089-8417-768A5977BE5E}"/>
              </a:ext>
            </a:extLst>
          </p:cNvPr>
          <p:cNvGrpSpPr/>
          <p:nvPr/>
        </p:nvGrpSpPr>
        <p:grpSpPr>
          <a:xfrm>
            <a:off x="157838" y="3983794"/>
            <a:ext cx="2974282" cy="2794365"/>
            <a:chOff x="145312" y="4058950"/>
            <a:chExt cx="2974282" cy="27943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00" t="9029" r="38300" b="57637"/>
            <a:stretch/>
          </p:blipFill>
          <p:spPr>
            <a:xfrm>
              <a:off x="775865" y="4058950"/>
              <a:ext cx="1641032" cy="2117462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145312" y="6070122"/>
              <a:ext cx="2974282" cy="783193"/>
            </a:xfrm>
            <a:prstGeom prst="roundRect">
              <a:avLst/>
            </a:prstGeom>
            <a:solidFill>
              <a:srgbClr val="FDF6D7"/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err="1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Vần</a:t>
              </a:r>
              <a:r>
                <a:rPr lang="en-US" sz="4000" b="1" kern="0" dirty="0">
                  <a:solidFill>
                    <a:srgbClr val="000000"/>
                  </a:solidFill>
                  <a:latin typeface="HP-211" panose="020B0803050302020204" pitchFamily="34" charset="0"/>
                  <a:cs typeface="Arial"/>
                  <a:sym typeface="Arial"/>
                </a:rPr>
                <a:t> it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B720F6-27DD-45D1-8B01-7C53F9EE0AFD}"/>
              </a:ext>
            </a:extLst>
          </p:cNvPr>
          <p:cNvGrpSpPr/>
          <p:nvPr/>
        </p:nvGrpSpPr>
        <p:grpSpPr>
          <a:xfrm>
            <a:off x="8819880" y="3995198"/>
            <a:ext cx="2974282" cy="2806778"/>
            <a:chOff x="8819880" y="4032776"/>
            <a:chExt cx="2974282" cy="280677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9455469" y="4032776"/>
              <a:ext cx="1832441" cy="2169810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8819880" y="6056361"/>
              <a:ext cx="2974282" cy="783193"/>
            </a:xfrm>
            <a:prstGeom prst="roundRect">
              <a:avLst/>
            </a:prstGeom>
            <a:solidFill>
              <a:srgbClr val="FFDEDE"/>
            </a:solidFill>
            <a:ln w="57150">
              <a:solidFill>
                <a:srgbClr val="FFDEDE">
                  <a:lumMod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Vần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ot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59731" y="1461842"/>
            <a:ext cx="1079245" cy="2150509"/>
            <a:chOff x="-29902" y="1479233"/>
            <a:chExt cx="1079245" cy="2150509"/>
          </a:xfrm>
        </p:grpSpPr>
        <p:pic>
          <p:nvPicPr>
            <p:cNvPr id="2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-23594" y="147923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-29902" y="2846549"/>
              <a:ext cx="1027257" cy="7831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thịt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7046" y="626055"/>
            <a:ext cx="2529032" cy="1795017"/>
            <a:chOff x="431538" y="1439265"/>
            <a:chExt cx="2529032" cy="1795017"/>
          </a:xfrm>
        </p:grpSpPr>
        <p:pic>
          <p:nvPicPr>
            <p:cNvPr id="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088336" y="1439265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>
              <a:off x="431538" y="2451089"/>
              <a:ext cx="2529032" cy="7831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DEDE">
                  <a:lumMod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đèn 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7551" y="1847263"/>
            <a:ext cx="2481196" cy="1815149"/>
            <a:chOff x="2831627" y="1342302"/>
            <a:chExt cx="1860898" cy="1361362"/>
          </a:xfrm>
        </p:grpSpPr>
        <p:pic>
          <p:nvPicPr>
            <p:cNvPr id="1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54" t="35405" r="37419" b="34398"/>
            <a:stretch/>
          </p:blipFill>
          <p:spPr bwMode="auto">
            <a:xfrm>
              <a:off x="3331952" y="1342302"/>
              <a:ext cx="841299" cy="105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2831627" y="2116269"/>
              <a:ext cx="1860898" cy="58739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D862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chim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hót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1864" y="1149061"/>
            <a:ext cx="1813535" cy="2163060"/>
            <a:chOff x="8634857" y="2254543"/>
            <a:chExt cx="1360151" cy="1622295"/>
          </a:xfrm>
        </p:grpSpPr>
        <p:pic>
          <p:nvPicPr>
            <p:cNvPr id="1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>
              <a:off x="8634857" y="3289443"/>
              <a:ext cx="1360151" cy="58739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sọt cá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46242" y="1262114"/>
            <a:ext cx="1831850" cy="1968899"/>
            <a:chOff x="6711838" y="1878990"/>
            <a:chExt cx="1373887" cy="1476674"/>
          </a:xfrm>
        </p:grpSpPr>
        <p:pic>
          <p:nvPicPr>
            <p:cNvPr id="17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84266" y="1878990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6711838" y="2768269"/>
              <a:ext cx="1373887" cy="58739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hít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thở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397248" y="-176792"/>
            <a:ext cx="1358195" cy="2151958"/>
            <a:chOff x="9255314" y="1223385"/>
            <a:chExt cx="1358195" cy="2151958"/>
          </a:xfrm>
        </p:grpSpPr>
        <p:pic>
          <p:nvPicPr>
            <p:cNvPr id="20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>
              <a:off x="9255314" y="2592150"/>
              <a:ext cx="1358195" cy="7831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DEDE">
                  <a:lumMod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biển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03686" y="1564500"/>
            <a:ext cx="2023327" cy="2152668"/>
            <a:chOff x="10415528" y="1619907"/>
            <a:chExt cx="2023327" cy="2152668"/>
          </a:xfrm>
        </p:grpSpPr>
        <p:pic>
          <p:nvPicPr>
            <p:cNvPr id="2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415528" y="2989382"/>
              <a:ext cx="2023327" cy="7831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cô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tiên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22423" y="2052355"/>
            <a:ext cx="2213975" cy="1915520"/>
            <a:chOff x="5236452" y="1250509"/>
            <a:chExt cx="1660481" cy="1436640"/>
          </a:xfrm>
        </p:grpSpPr>
        <p:pic>
          <p:nvPicPr>
            <p:cNvPr id="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5236452" y="2099754"/>
              <a:ext cx="1660481" cy="58739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quả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-211" panose="020B0803050302020204" pitchFamily="34" charset="0"/>
                  <a:cs typeface="Arial"/>
                  <a:sym typeface="Arial"/>
                </a:rPr>
                <a:t>mít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-211" panose="020B080305030202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9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01055 0.3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7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26459 0.4425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22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42839 0.3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19" y="18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56133 0.1872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73" y="935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02408 L 0.47851 0.393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847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35976 0.3185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1592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40625 0.184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919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26771 0.6101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3050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11" b="93392" l="693" r="95291">
                        <a14:foregroundMark x1="13989" y1="62115" x2="13989" y2="62115"/>
                        <a14:foregroundMark x1="4155" y1="35683" x2="13573" y2="45815"/>
                        <a14:foregroundMark x1="13573" y1="45815" x2="17729" y2="56828"/>
                        <a14:foregroundMark x1="14820" y1="12335" x2="25762" y2="44934"/>
                        <a14:foregroundMark x1="6233" y1="85022" x2="22715" y2="81057"/>
                        <a14:foregroundMark x1="22715" y1="81057" x2="24377" y2="81938"/>
                        <a14:foregroundMark x1="6233" y1="62115" x2="6233" y2="62115"/>
                        <a14:foregroundMark x1="6233" y1="62115" x2="6233" y2="62115"/>
                        <a14:foregroundMark x1="6233" y1="62115" x2="6233" y2="62115"/>
                        <a14:foregroundMark x1="6233" y1="62555" x2="4155" y2="70044"/>
                        <a14:foregroundMark x1="831" y1="37004" x2="970" y2="45374"/>
                        <a14:foregroundMark x1="91413" y1="36564" x2="95429" y2="55947"/>
                        <a14:foregroundMark x1="11080" y1="8811" x2="10803" y2="15859"/>
                        <a14:foregroundMark x1="21191" y1="57709" x2="25069" y2="59912"/>
                        <a14:foregroundMark x1="1385" y1="36123" x2="2216" y2="53744"/>
                        <a14:foregroundMark x1="2216" y1="53744" x2="2355" y2="55066"/>
                        <a14:foregroundMark x1="6371" y1="57269" x2="11634" y2="55507"/>
                        <a14:foregroundMark x1="13296" y1="87225" x2="13712" y2="87225"/>
                        <a14:foregroundMark x1="14127" y1="87225" x2="14127" y2="87225"/>
                        <a14:foregroundMark x1="24238" y1="93392" x2="24238" y2="933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59" y="1953603"/>
            <a:ext cx="11237282" cy="2950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0562" y="2841251"/>
            <a:ext cx="8016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HP-211" panose="020B0803050302020204" pitchFamily="34" charset="0"/>
              </a:rPr>
              <a:t>Bài</a:t>
            </a:r>
            <a:r>
              <a:rPr lang="en-US" sz="6600" b="1" dirty="0">
                <a:latin typeface="HP-211" panose="020B0803050302020204" pitchFamily="34" charset="0"/>
              </a:rPr>
              <a:t> 69: </a:t>
            </a:r>
            <a:r>
              <a:rPr lang="en-US" sz="6600" b="1" dirty="0" err="1">
                <a:latin typeface="HP-211" panose="020B0803050302020204" pitchFamily="34" charset="0"/>
              </a:rPr>
              <a:t>Ôn</a:t>
            </a:r>
            <a:r>
              <a:rPr lang="en-US" sz="6600" b="1" dirty="0">
                <a:latin typeface="HP-211" panose="020B0803050302020204" pitchFamily="34" charset="0"/>
              </a:rPr>
              <a:t> </a:t>
            </a:r>
            <a:r>
              <a:rPr lang="en-US" sz="6600" b="1" dirty="0" err="1">
                <a:latin typeface="HP-211" panose="020B0803050302020204" pitchFamily="34" charset="0"/>
              </a:rPr>
              <a:t>tập</a:t>
            </a:r>
            <a:endParaRPr lang="en-US" sz="6600" b="1" dirty="0"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83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5" y="906301"/>
            <a:ext cx="5568713" cy="306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/>
          <a:stretch/>
        </p:blipFill>
        <p:spPr>
          <a:xfrm>
            <a:off x="5665378" y="3724507"/>
            <a:ext cx="6210615" cy="2873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162" y="142954"/>
            <a:ext cx="9006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HP-211" panose="020B0803050302020204" pitchFamily="34" charset="0"/>
              </a:rPr>
              <a:t>Ghép</a:t>
            </a:r>
            <a:r>
              <a:rPr lang="en-US" sz="4000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HP-211" panose="020B08030503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HP-211" panose="020B0803050302020204" pitchFamily="34" charset="0"/>
              </a:rPr>
              <a:t>âm</a:t>
            </a:r>
            <a:r>
              <a:rPr lang="en-US" sz="4000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HP-211" panose="020B0803050302020204" pitchFamily="34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HP-211" panose="020B0803050302020204" pitchFamily="34" charset="0"/>
              </a:rPr>
              <a:t>đây</a:t>
            </a:r>
            <a:r>
              <a:rPr lang="en-US" sz="4000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HP-211" panose="020B0803050302020204" pitchFamily="34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HP-211" panose="020B0803050302020204" pitchFamily="34" charset="0"/>
              </a:rPr>
              <a:t>vần</a:t>
            </a:r>
            <a:endParaRPr lang="en-US" sz="4000" dirty="0">
              <a:solidFill>
                <a:srgbClr val="002060"/>
              </a:solidFill>
              <a:latin typeface="HP-211" panose="020B08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1648" y="1907221"/>
            <a:ext cx="1397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HP-211" panose="020B0803050302020204" pitchFamily="34" charset="0"/>
              </a:rPr>
              <a:t>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49590" y="1910376"/>
            <a:ext cx="1397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HP-211" panose="020B0803050302020204" pitchFamily="34" charset="0"/>
              </a:rPr>
              <a:t>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4047" y="2852664"/>
            <a:ext cx="1397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latin typeface="HP-211" panose="020B0803050302020204" pitchFamily="34" charset="0"/>
              </a:rPr>
              <a:t>iêt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HP-211" panose="020B08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72134" y="4580645"/>
            <a:ext cx="1755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yên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HP-211" panose="020B08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09960" y="4564125"/>
            <a:ext cx="1755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yêt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HP-211" panose="020B08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8833" y="5572792"/>
            <a:ext cx="1755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66640" y="5572588"/>
            <a:ext cx="1755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ot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3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480335" y="640226"/>
            <a:ext cx="9231330" cy="51926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858" y="3429000"/>
            <a:ext cx="4173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HP-211" panose="020B0803050302020204" pitchFamily="34" charset="0"/>
              </a:rPr>
              <a:t>Tập</a:t>
            </a:r>
            <a:r>
              <a:rPr lang="en-US" sz="6600" b="1" dirty="0">
                <a:solidFill>
                  <a:srgbClr val="002060"/>
                </a:solidFill>
                <a:latin typeface="HP-211" panose="020B0803050302020204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HP-211" panose="020B0803050302020204" pitchFamily="34" charset="0"/>
              </a:rPr>
              <a:t>đọc</a:t>
            </a:r>
            <a:endParaRPr lang="en-US" sz="6600" b="1" dirty="0">
              <a:solidFill>
                <a:srgbClr val="00206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65610" r="1947"/>
          <a:stretch/>
        </p:blipFill>
        <p:spPr>
          <a:xfrm>
            <a:off x="28254" y="1564185"/>
            <a:ext cx="12135492" cy="37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2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F82920A8-4C07-4BD8-82B6-6FE2018982C3}"/>
              </a:ext>
            </a:extLst>
          </p:cNvPr>
          <p:cNvSpPr txBox="1"/>
          <p:nvPr/>
        </p:nvSpPr>
        <p:spPr>
          <a:xfrm>
            <a:off x="103411" y="756881"/>
            <a:ext cx="121354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P-211" panose="020B0803050302020204" pitchFamily="34" charset="0"/>
              </a:rPr>
              <a:t>	</a:t>
            </a:r>
            <a:r>
              <a:rPr lang="en-US" sz="4400" dirty="0" err="1">
                <a:latin typeface="HP-211" panose="020B0803050302020204" pitchFamily="34" charset="0"/>
              </a:rPr>
              <a:t>Rô</a:t>
            </a:r>
            <a:r>
              <a:rPr lang="en-US" sz="4400" dirty="0">
                <a:latin typeface="HP-211" panose="020B0803050302020204" pitchFamily="34" charset="0"/>
              </a:rPr>
              <a:t> con </a:t>
            </a:r>
            <a:r>
              <a:rPr lang="en-US" sz="4400" dirty="0" err="1">
                <a:latin typeface="HP-211" panose="020B0803050302020204" pitchFamily="34" charset="0"/>
              </a:rPr>
              <a:t>vọt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lên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bờ</a:t>
            </a:r>
            <a:r>
              <a:rPr lang="en-US" sz="4400" dirty="0">
                <a:latin typeface="HP-211" panose="020B0803050302020204" pitchFamily="34" charset="0"/>
              </a:rPr>
              <a:t>. </a:t>
            </a:r>
            <a:r>
              <a:rPr lang="en-US" sz="4400" dirty="0" err="1">
                <a:latin typeface="HP-211" panose="020B0803050302020204" pitchFamily="34" charset="0"/>
              </a:rPr>
              <a:t>Chả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ngờ</a:t>
            </a:r>
            <a:r>
              <a:rPr lang="en-US" sz="4400" dirty="0">
                <a:latin typeface="HP-211" panose="020B0803050302020204" pitchFamily="34" charset="0"/>
              </a:rPr>
              <a:t>, </a:t>
            </a:r>
            <a:r>
              <a:rPr lang="en-US" sz="4400" dirty="0" err="1">
                <a:latin typeface="HP-211" panose="020B0803050302020204" pitchFamily="34" charset="0"/>
              </a:rPr>
              <a:t>bờ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hồ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khô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cạn</a:t>
            </a:r>
            <a:r>
              <a:rPr lang="en-US" sz="4400" dirty="0">
                <a:latin typeface="HP-211" panose="020B0803050302020204" pitchFamily="34" charset="0"/>
              </a:rPr>
              <a:t>, </a:t>
            </a:r>
            <a:r>
              <a:rPr lang="en-US" sz="4400" dirty="0" err="1">
                <a:latin typeface="HP-211" panose="020B0803050302020204" pitchFamily="34" charset="0"/>
              </a:rPr>
              <a:t>nó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nằm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thở</a:t>
            </a:r>
            <a:r>
              <a:rPr lang="en-US" sz="4400" dirty="0">
                <a:latin typeface="HP-211" panose="020B0803050302020204" pitchFamily="34" charset="0"/>
              </a:rPr>
              <a:t>.</a:t>
            </a:r>
          </a:p>
          <a:p>
            <a:r>
              <a:rPr lang="en-US" sz="4400" dirty="0">
                <a:latin typeface="HP-211" panose="020B0803050302020204" pitchFamily="34" charset="0"/>
              </a:rPr>
              <a:t>	</a:t>
            </a:r>
            <a:r>
              <a:rPr lang="en-US" sz="4400" dirty="0" err="1">
                <a:latin typeface="HP-211" panose="020B0803050302020204" pitchFamily="34" charset="0"/>
              </a:rPr>
              <a:t>Chị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gió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nghe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rô</a:t>
            </a:r>
            <a:r>
              <a:rPr lang="en-US" sz="4400" dirty="0">
                <a:latin typeface="HP-211" panose="020B0803050302020204" pitchFamily="34" charset="0"/>
              </a:rPr>
              <a:t> than </a:t>
            </a:r>
            <a:r>
              <a:rPr lang="en-US" sz="4400" dirty="0" err="1">
                <a:latin typeface="HP-211" panose="020B0803050302020204" pitchFamily="34" charset="0"/>
              </a:rPr>
              <a:t>thở</a:t>
            </a:r>
            <a:r>
              <a:rPr lang="en-US" sz="4400" dirty="0">
                <a:latin typeface="HP-211" panose="020B0803050302020204" pitchFamily="34" charset="0"/>
              </a:rPr>
              <a:t>, </a:t>
            </a:r>
            <a:r>
              <a:rPr lang="en-US" sz="4400" dirty="0" err="1">
                <a:latin typeface="HP-211" panose="020B0803050302020204" pitchFamily="34" charset="0"/>
              </a:rPr>
              <a:t>bèn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đi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tìm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thần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mưa</a:t>
            </a:r>
            <a:r>
              <a:rPr lang="en-US" sz="4400" dirty="0">
                <a:latin typeface="HP-211" panose="020B0803050302020204" pitchFamily="34" charset="0"/>
              </a:rPr>
              <a:t>. </a:t>
            </a:r>
            <a:r>
              <a:rPr lang="en-US" sz="4400" dirty="0" err="1">
                <a:latin typeface="HP-211" panose="020B0803050302020204" pitchFamily="34" charset="0"/>
              </a:rPr>
              <a:t>Thần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mưa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phất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cờ</a:t>
            </a:r>
            <a:r>
              <a:rPr lang="en-US" sz="4400" dirty="0">
                <a:latin typeface="HP-211" panose="020B0803050302020204" pitchFamily="34" charset="0"/>
              </a:rPr>
              <a:t>. </a:t>
            </a:r>
            <a:r>
              <a:rPr lang="en-US" sz="4400" dirty="0" err="1">
                <a:latin typeface="HP-211" panose="020B0803050302020204" pitchFamily="34" charset="0"/>
              </a:rPr>
              <a:t>Mưa</a:t>
            </a:r>
            <a:r>
              <a:rPr lang="en-US" sz="4400" dirty="0">
                <a:latin typeface="HP-211" panose="020B0803050302020204" pitchFamily="34" charset="0"/>
              </a:rPr>
              <a:t> to </a:t>
            </a:r>
            <a:r>
              <a:rPr lang="en-US" sz="4400" dirty="0" err="1">
                <a:latin typeface="HP-211" panose="020B0803050302020204" pitchFamily="34" charset="0"/>
              </a:rPr>
              <a:t>đổ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về</a:t>
            </a:r>
            <a:r>
              <a:rPr lang="en-US" sz="4400" dirty="0">
                <a:latin typeface="HP-211" panose="020B0803050302020204" pitchFamily="34" charset="0"/>
              </a:rPr>
              <a:t>, </a:t>
            </a:r>
            <a:r>
              <a:rPr lang="en-US" sz="4400" dirty="0" err="1">
                <a:latin typeface="HP-211" panose="020B0803050302020204" pitchFamily="34" charset="0"/>
              </a:rPr>
              <a:t>tràn</a:t>
            </a:r>
            <a:r>
              <a:rPr lang="en-US" sz="4400" dirty="0">
                <a:latin typeface="HP-211" panose="020B0803050302020204" pitchFamily="34" charset="0"/>
              </a:rPr>
              <a:t> qua </a:t>
            </a:r>
            <a:r>
              <a:rPr lang="en-US" sz="4400" dirty="0" err="1">
                <a:latin typeface="HP-211" panose="020B0803050302020204" pitchFamily="34" charset="0"/>
              </a:rPr>
              <a:t>bờ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hồ</a:t>
            </a:r>
            <a:r>
              <a:rPr lang="en-US" sz="4400" dirty="0">
                <a:latin typeface="HP-211" panose="020B0803050302020204" pitchFamily="34" charset="0"/>
              </a:rPr>
              <a:t>. </a:t>
            </a:r>
            <a:r>
              <a:rPr lang="en-US" sz="4400" dirty="0" err="1">
                <a:latin typeface="HP-211" panose="020B0803050302020204" pitchFamily="34" charset="0"/>
              </a:rPr>
              <a:t>Rô</a:t>
            </a:r>
            <a:r>
              <a:rPr lang="en-US" sz="4400" dirty="0">
                <a:latin typeface="HP-211" panose="020B0803050302020204" pitchFamily="34" charset="0"/>
              </a:rPr>
              <a:t> con </a:t>
            </a:r>
            <a:r>
              <a:rPr lang="en-US" sz="4400" dirty="0" err="1">
                <a:latin typeface="HP-211" panose="020B0803050302020204" pitchFamily="34" charset="0"/>
              </a:rPr>
              <a:t>vọt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về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nhà</a:t>
            </a:r>
            <a:r>
              <a:rPr lang="en-US" sz="4400" dirty="0">
                <a:latin typeface="HP-211" panose="020B0803050302020204" pitchFamily="34" charset="0"/>
              </a:rPr>
              <a:t>. </a:t>
            </a:r>
            <a:r>
              <a:rPr lang="en-US" sz="4400" dirty="0" err="1">
                <a:latin typeface="HP-211" panose="020B0803050302020204" pitchFamily="34" charset="0"/>
              </a:rPr>
              <a:t>Nó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xin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mẹ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tha</a:t>
            </a:r>
            <a:r>
              <a:rPr lang="en-US" sz="4400" dirty="0">
                <a:latin typeface="HP-211" panose="020B0803050302020204" pitchFamily="34" charset="0"/>
              </a:rPr>
              <a:t> </a:t>
            </a:r>
            <a:r>
              <a:rPr lang="en-US" sz="4400" dirty="0" err="1">
                <a:latin typeface="HP-211" panose="020B0803050302020204" pitchFamily="34" charset="0"/>
              </a:rPr>
              <a:t>thứ</a:t>
            </a:r>
            <a:r>
              <a:rPr lang="en-US" sz="44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6014" y="6397"/>
            <a:ext cx="5811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HP-211" panose="020B0803050302020204" pitchFamily="34" charset="0"/>
              </a:rPr>
              <a:t>Mẹ</a:t>
            </a:r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HP-211" panose="020B0803050302020204" pitchFamily="34" charset="0"/>
              </a:rPr>
              <a:t>cá</a:t>
            </a:r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-211" panose="020B0803050302020204" pitchFamily="34" charset="0"/>
              </a:rPr>
              <a:t>rô</a:t>
            </a:r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 (2)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65610" r="1947"/>
          <a:stretch/>
        </p:blipFill>
        <p:spPr>
          <a:xfrm>
            <a:off x="28254" y="4911865"/>
            <a:ext cx="12135492" cy="1951469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25531" y="683559"/>
            <a:ext cx="248496" cy="253613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41754" y="683559"/>
            <a:ext cx="263839" cy="253613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903180" y="2093461"/>
            <a:ext cx="270846" cy="253613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8525400" y="2716010"/>
            <a:ext cx="273534" cy="24262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5526751" y="3379825"/>
            <a:ext cx="267704" cy="256791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Oval 30"/>
          <p:cNvSpPr/>
          <p:nvPr/>
        </p:nvSpPr>
        <p:spPr>
          <a:xfrm>
            <a:off x="10931275" y="3395573"/>
            <a:ext cx="251080" cy="256791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Oval 41"/>
          <p:cNvSpPr/>
          <p:nvPr/>
        </p:nvSpPr>
        <p:spPr>
          <a:xfrm>
            <a:off x="3077989" y="2712382"/>
            <a:ext cx="241180" cy="24262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2F68A9-C640-465F-B7D0-EE670AFE3AC0}"/>
              </a:ext>
            </a:extLst>
          </p:cNvPr>
          <p:cNvCxnSpPr>
            <a:cxnSpLocks/>
          </p:cNvCxnSpPr>
          <p:nvPr/>
        </p:nvCxnSpPr>
        <p:spPr>
          <a:xfrm flipH="1">
            <a:off x="6130635" y="775838"/>
            <a:ext cx="73541" cy="664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B796E0-64ED-4831-ACFD-AD692969011A}"/>
              </a:ext>
            </a:extLst>
          </p:cNvPr>
          <p:cNvCxnSpPr>
            <a:cxnSpLocks/>
          </p:cNvCxnSpPr>
          <p:nvPr/>
        </p:nvCxnSpPr>
        <p:spPr>
          <a:xfrm flipH="1">
            <a:off x="4944686" y="1437823"/>
            <a:ext cx="73541" cy="664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CFC94C9-D519-404F-A75C-837885519F46}"/>
              </a:ext>
            </a:extLst>
          </p:cNvPr>
          <p:cNvCxnSpPr>
            <a:cxnSpLocks/>
          </p:cNvCxnSpPr>
          <p:nvPr/>
        </p:nvCxnSpPr>
        <p:spPr>
          <a:xfrm flipH="1">
            <a:off x="2990418" y="2756092"/>
            <a:ext cx="73541" cy="664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75D533F-97AC-49D1-81AF-DC08D2C1E884}"/>
              </a:ext>
            </a:extLst>
          </p:cNvPr>
          <p:cNvCxnSpPr>
            <a:cxnSpLocks/>
          </p:cNvCxnSpPr>
          <p:nvPr/>
        </p:nvCxnSpPr>
        <p:spPr>
          <a:xfrm flipH="1">
            <a:off x="8451859" y="2758517"/>
            <a:ext cx="73541" cy="664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E7E0770-AF8C-45C9-AD64-3D6A5E76F414}"/>
              </a:ext>
            </a:extLst>
          </p:cNvPr>
          <p:cNvCxnSpPr>
            <a:cxnSpLocks/>
          </p:cNvCxnSpPr>
          <p:nvPr/>
        </p:nvCxnSpPr>
        <p:spPr>
          <a:xfrm flipH="1">
            <a:off x="5469995" y="3423112"/>
            <a:ext cx="73541" cy="664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F17D4C5-5ED9-4596-BE4C-35AB01D2F6FA}"/>
              </a:ext>
            </a:extLst>
          </p:cNvPr>
          <p:cNvCxnSpPr>
            <a:cxnSpLocks/>
          </p:cNvCxnSpPr>
          <p:nvPr/>
        </p:nvCxnSpPr>
        <p:spPr>
          <a:xfrm flipH="1">
            <a:off x="10861119" y="3445626"/>
            <a:ext cx="73541" cy="664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60B140-EF72-4473-92E4-791BAB782733}"/>
              </a:ext>
            </a:extLst>
          </p:cNvPr>
          <p:cNvCxnSpPr>
            <a:cxnSpLocks/>
          </p:cNvCxnSpPr>
          <p:nvPr/>
        </p:nvCxnSpPr>
        <p:spPr>
          <a:xfrm flipH="1">
            <a:off x="4271355" y="4143695"/>
            <a:ext cx="73541" cy="664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7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02440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171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Times New Roman</vt:lpstr>
      <vt:lpstr>HP-211</vt:lpstr>
      <vt:lpstr>Aphrodite Contextual</vt:lpstr>
      <vt:lpstr>UTM Avo</vt:lpstr>
      <vt:lpstr>Arial</vt:lpstr>
      <vt:lpstr>Office Theme</vt:lpstr>
      <vt:lpstr>1_HOC10 TEMPLATE</vt:lpstr>
      <vt:lpstr>Tuần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KIM ANH</cp:lastModifiedBy>
  <cp:revision>102</cp:revision>
  <dcterms:created xsi:type="dcterms:W3CDTF">2021-11-01T08:16:43Z</dcterms:created>
  <dcterms:modified xsi:type="dcterms:W3CDTF">2023-11-27T01:58:19Z</dcterms:modified>
</cp:coreProperties>
</file>