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16" r:id="rId3"/>
    <p:sldId id="274" r:id="rId4"/>
    <p:sldId id="323" r:id="rId5"/>
    <p:sldId id="324" r:id="rId6"/>
    <p:sldId id="325" r:id="rId7"/>
    <p:sldId id="318" r:id="rId8"/>
    <p:sldId id="320" r:id="rId9"/>
    <p:sldId id="322" r:id="rId10"/>
    <p:sldId id="280" r:id="rId11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C31"/>
    <a:srgbClr val="EC2099"/>
    <a:srgbClr val="FF33CC"/>
    <a:srgbClr val="F7A7D7"/>
    <a:srgbClr val="FFFF99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25" autoAdjust="0"/>
  </p:normalViewPr>
  <p:slideViewPr>
    <p:cSldViewPr>
      <p:cViewPr varScale="1">
        <p:scale>
          <a:sx n="61" d="100"/>
          <a:sy n="61" d="100"/>
        </p:scale>
        <p:origin x="864" y="48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919" y="4241801"/>
            <a:ext cx="5508422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ÔN TẬP GIỮA KÌ I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736413" y="2668826"/>
            <a:ext cx="66211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t="8955" r="14407" b="5411"/>
          <a:stretch/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05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19990" r="22002" b="12550"/>
          <a:stretch/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4" t="59663" r="26953" b="9375"/>
          <a:stretch/>
        </p:blipFill>
        <p:spPr bwMode="auto">
          <a:xfrm>
            <a:off x="0" y="3810000"/>
            <a:ext cx="3506901" cy="306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44245" r="13336" b="22575"/>
          <a:stretch/>
        </p:blipFill>
        <p:spPr bwMode="auto">
          <a:xfrm>
            <a:off x="0" y="304800"/>
            <a:ext cx="1216183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30689" r="30801" b="40337"/>
          <a:stretch/>
        </p:blipFill>
        <p:spPr bwMode="auto">
          <a:xfrm>
            <a:off x="3261519" y="327660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0061" y="-76200"/>
            <a:ext cx="2717658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vi-VN" sz="4500" dirty="0">
                <a:solidFill>
                  <a:srgbClr val="FF0000"/>
                </a:solidFill>
                <a:latin typeface="HP-211" pitchFamily="34" charset="0"/>
              </a:rPr>
              <a:t>Nằm mơ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919" y="0"/>
            <a:ext cx="11049000" cy="644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Ai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mua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cho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Chi?</a:t>
            </a:r>
          </a:p>
          <a:p>
            <a:pPr>
              <a:lnSpc>
                <a:spcPct val="150000"/>
              </a:lnSpc>
            </a:pP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Khi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đi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,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của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Chi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có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đặc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biệt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Chi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nằm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mơ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thấy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Chi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kể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gì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cho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chị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Trà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-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Dép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của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Chi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được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tìm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thấy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 ở </a:t>
            </a:r>
            <a:r>
              <a:rPr lang="en-US" sz="5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đâu</a:t>
            </a:r>
            <a:r>
              <a:rPr lang="en-US" sz="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" pitchFamily="34" charset="0"/>
                <a:ea typeface="HP001" pitchFamily="34" charset="0"/>
                <a:cs typeface="AvantGarde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18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37699" r="15332" b="34325"/>
          <a:stretch/>
        </p:blipFill>
        <p:spPr bwMode="auto">
          <a:xfrm>
            <a:off x="289719" y="807650"/>
            <a:ext cx="11506201" cy="41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02894" y="685800"/>
            <a:ext cx="3554425" cy="81541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Hứa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và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làm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9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5" y="-142013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45107" y="1981200"/>
            <a:ext cx="3179195" cy="1092607"/>
            <a:chOff x="1926751" y="2375727"/>
            <a:chExt cx="3815999" cy="1092607"/>
          </a:xfrm>
        </p:grpSpPr>
        <p:sp>
          <p:nvSpPr>
            <p:cNvPr id="31" name="Rectangle 30"/>
            <p:cNvSpPr/>
            <p:nvPr/>
          </p:nvSpPr>
          <p:spPr>
            <a:xfrm>
              <a:off x="1926751" y="2690921"/>
              <a:ext cx="551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HP001 4 hàng" pitchFamily="34" charset="0"/>
                </a:rPr>
                <a:t>1)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47119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500" b="1" dirty="0">
                  <a:solidFill>
                    <a:srgbClr val="FF0000"/>
                  </a:solidFill>
                  <a:latin typeface="HP001 4 hàng" pitchFamily="34" charset="0"/>
                </a:rPr>
                <a:t> c/k?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270919" y="3326993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tam ...a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52684" y="3319735"/>
            <a:ext cx="257504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chữ ...í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98250" y="4622393"/>
            <a:ext cx="28594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...ể lể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2684" y="4648200"/>
            <a:ext cx="29263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...ũ ...ĩ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70919" y="685800"/>
            <a:ext cx="934049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ξ</a:t>
            </a:r>
            <a:r>
              <a:rPr lang="en-US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Ẓ </a:t>
            </a:r>
            <a:r>
              <a:rPr lang="en-US" sz="65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Ǻua</a:t>
            </a:r>
            <a:r>
              <a:rPr lang="en-US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Ύ</a:t>
            </a:r>
            <a:r>
              <a:rPr lang="en-US" sz="65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ʱp</a:t>
            </a:r>
            <a:r>
              <a:rPr lang="en-US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ε</a:t>
            </a:r>
            <a:r>
              <a:rPr lang="en-US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o </a:t>
            </a:r>
            <a:r>
              <a:rPr lang="el-GR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χ</a:t>
            </a:r>
            <a:r>
              <a:rPr lang="en-US" sz="65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5267" y="33269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c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47119" y="4648200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k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95519" y="33269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k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61412" y="46223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k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59638" y="4622393"/>
            <a:ext cx="685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c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56" grpId="0"/>
      <p:bldP spid="22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75" y="-142013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32141" y="712043"/>
            <a:ext cx="3967778" cy="1092607"/>
            <a:chOff x="1926750" y="2375727"/>
            <a:chExt cx="3816000" cy="1092607"/>
          </a:xfrm>
        </p:grpSpPr>
        <p:sp>
          <p:nvSpPr>
            <p:cNvPr id="31" name="Rectangle 30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HP001 4 hàng" pitchFamily="34" charset="0"/>
                </a:rPr>
                <a:t>2)</a:t>
              </a:r>
              <a:endParaRPr lang="en-US" sz="32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47119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500" b="1">
                  <a:solidFill>
                    <a:srgbClr val="FF0000"/>
                  </a:solidFill>
                  <a:latin typeface="HP001 4 hàng" pitchFamily="34" charset="0"/>
                </a:rPr>
                <a:t> ch/tr?</a:t>
              </a:r>
              <a:endParaRPr lang="en-US" sz="65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347119" y="2033250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......ia sẻ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23919" y="2033249"/>
            <a:ext cx="341324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cá ......ắm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47119" y="3363686"/>
            <a:ext cx="37522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......e ngà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23919" y="3352800"/>
            <a:ext cx="29263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......e dù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38867" y="2031593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ch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5667" y="3352800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ch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95519" y="2021521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tr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8119" y="3326993"/>
            <a:ext cx="11036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tr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2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10387"/>
            <a:ext cx="12161838" cy="700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32141" y="152400"/>
            <a:ext cx="5110778" cy="2092881"/>
            <a:chOff x="1926750" y="2375727"/>
            <a:chExt cx="3816000" cy="2092881"/>
          </a:xfrm>
        </p:grpSpPr>
        <p:sp>
          <p:nvSpPr>
            <p:cNvPr id="31" name="Rectangle 30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HP001 4 hàng" pitchFamily="34" charset="0"/>
                </a:rPr>
                <a:t>3)</a:t>
              </a:r>
              <a:endParaRPr lang="en-US" sz="32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47119" y="2375727"/>
              <a:ext cx="3395631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500" b="1">
                  <a:solidFill>
                    <a:srgbClr val="FF0000"/>
                  </a:solidFill>
                  <a:latin typeface="HP001 4 hàng" pitchFamily="34" charset="0"/>
                </a:rPr>
                <a:t> ng/ngh?</a:t>
              </a:r>
              <a:endParaRPr lang="en-US" sz="65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347119" y="1499850"/>
            <a:ext cx="312839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......ỉ hè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23919" y="1499849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>
                <a:latin typeface="HP001 4 hàng" pitchFamily="34" charset="0"/>
              </a:rPr>
              <a:t>.......</a:t>
            </a:r>
            <a:r>
              <a:rPr lang="en-US" sz="6500" b="1" dirty="0" err="1">
                <a:latin typeface="HP001 4 hàng" pitchFamily="34" charset="0"/>
              </a:rPr>
              <a:t>ẫm</a:t>
            </a:r>
            <a:r>
              <a:rPr lang="en-US" sz="6500" b="1" dirty="0">
                <a:latin typeface="HP001 4 hàng" pitchFamily="34" charset="0"/>
              </a:rPr>
              <a:t>  .......ĩ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347119" y="2830286"/>
            <a:ext cx="375227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 err="1">
                <a:latin typeface="HP001 4 hàng" pitchFamily="34" charset="0"/>
              </a:rPr>
              <a:t>tre</a:t>
            </a:r>
            <a:r>
              <a:rPr lang="en-US" sz="6500" b="1" dirty="0">
                <a:latin typeface="HP001 4 hàng" pitchFamily="34" charset="0"/>
              </a:rPr>
              <a:t> .......à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23919" y="2819400"/>
            <a:ext cx="39624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........ô ........ê</a:t>
            </a:r>
            <a:endParaRPr lang="en-US" sz="6500" b="1" dirty="0">
              <a:latin typeface="HP001 4 hàng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32141" y="4176077"/>
            <a:ext cx="5110778" cy="1092607"/>
            <a:chOff x="1926750" y="2375727"/>
            <a:chExt cx="3816000" cy="1092607"/>
          </a:xfrm>
        </p:grpSpPr>
        <p:sp>
          <p:nvSpPr>
            <p:cNvPr id="16" name="Rectangle 15"/>
            <p:cNvSpPr/>
            <p:nvPr/>
          </p:nvSpPr>
          <p:spPr>
            <a:xfrm>
              <a:off x="1926750" y="2690921"/>
              <a:ext cx="7380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HP001 4 hàng" pitchFamily="34" charset="0"/>
                </a:rPr>
                <a:t>4)</a:t>
              </a:r>
              <a:endParaRPr lang="en-US" sz="32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47119" y="2375727"/>
              <a:ext cx="339563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500" b="1">
                  <a:solidFill>
                    <a:srgbClr val="FF0000"/>
                  </a:solidFill>
                  <a:latin typeface="HP001 4 hàng" pitchFamily="34" charset="0"/>
                </a:rPr>
                <a:t>im/iêm?</a:t>
              </a:r>
              <a:endParaRPr lang="en-US" sz="65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347119" y="5460593"/>
            <a:ext cx="36819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ch........ sẻ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3919" y="5460592"/>
            <a:ext cx="4648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latin typeface="HP001 4 hàng" pitchFamily="34" charset="0"/>
              </a:rPr>
              <a:t>lúa ch..........</a:t>
            </a:r>
            <a:endParaRPr lang="en-US" sz="6500" b="1" dirty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89919" y="14981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ngh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30267" y="14981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HP001 4 hàng" pitchFamily="34" charset="0"/>
              </a:rPr>
              <a:t>ngh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052719" y="2793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ngh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79371" y="2819400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HP001 4 hàng" pitchFamily="34" charset="0"/>
              </a:rPr>
              <a:t>ng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76319" y="1498193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HP001 4 hàng" pitchFamily="34" charset="0"/>
              </a:rPr>
              <a:t>ng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65571" y="2793592"/>
            <a:ext cx="12585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ng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09119" y="5460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09919" y="5460593"/>
            <a:ext cx="16370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>
                <a:solidFill>
                  <a:srgbClr val="FF0000"/>
                </a:solidFill>
                <a:latin typeface="HP001 4 hàng" pitchFamily="34" charset="0"/>
              </a:rPr>
              <a:t>iêm</a:t>
            </a:r>
            <a:endParaRPr lang="en-US" sz="6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9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180</Words>
  <Application>Microsoft Office PowerPoint</Application>
  <PresentationFormat>Custom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HP001</vt:lpstr>
      <vt:lpstr>HP001 4 hàng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260</cp:revision>
  <dcterms:created xsi:type="dcterms:W3CDTF">2021-09-04T05:54:38Z</dcterms:created>
  <dcterms:modified xsi:type="dcterms:W3CDTF">2023-11-01T01:48:48Z</dcterms:modified>
</cp:coreProperties>
</file>