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4" r:id="rId3"/>
    <p:sldId id="308" r:id="rId4"/>
    <p:sldId id="310" r:id="rId5"/>
    <p:sldId id="314" r:id="rId6"/>
    <p:sldId id="315" r:id="rId7"/>
    <p:sldId id="280" r:id="rId8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C31"/>
    <a:srgbClr val="EC2099"/>
    <a:srgbClr val="FF33CC"/>
    <a:srgbClr val="F7A7D7"/>
    <a:srgbClr val="FFFF99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>
      <p:cViewPr varScale="1">
        <p:scale>
          <a:sx n="61" d="100"/>
          <a:sy n="61" d="100"/>
        </p:scale>
        <p:origin x="864" y="88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919" y="4241801"/>
            <a:ext cx="5508422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ÔN TẬP GIỮA KÌ I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736413" y="2668826"/>
            <a:ext cx="68497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19990" r="22002" b="12550"/>
          <a:stretch/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24207" r="26375"/>
          <a:stretch/>
        </p:blipFill>
        <p:spPr bwMode="auto">
          <a:xfrm>
            <a:off x="0" y="0"/>
            <a:ext cx="12161838" cy="731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45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34960" r="53148" b="18849"/>
          <a:stretch/>
        </p:blipFill>
        <p:spPr bwMode="auto">
          <a:xfrm>
            <a:off x="24832" y="2157941"/>
            <a:ext cx="6583117" cy="470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43452" r="14885" b="32966"/>
          <a:stretch/>
        </p:blipFill>
        <p:spPr bwMode="auto">
          <a:xfrm>
            <a:off x="0" y="152400"/>
            <a:ext cx="12161838" cy="275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0" t="34960" r="19459" b="18849"/>
          <a:stretch/>
        </p:blipFill>
        <p:spPr bwMode="auto">
          <a:xfrm>
            <a:off x="6607949" y="2514600"/>
            <a:ext cx="556897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430061" y="-76200"/>
            <a:ext cx="3554425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Hứa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và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làm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66119" y="12954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17686" y="1295400"/>
            <a:ext cx="16016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15573" y="2057400"/>
            <a:ext cx="17365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74289" y="6096000"/>
            <a:ext cx="19968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66319" y="2813202"/>
            <a:ext cx="1295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68785" y="533400"/>
            <a:ext cx="278134" cy="2726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3924784" y="533400"/>
            <a:ext cx="220796" cy="2352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48220" y="1316438"/>
            <a:ext cx="273874" cy="228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899319" y="2827272"/>
            <a:ext cx="228600" cy="2550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213519" y="4149653"/>
            <a:ext cx="228600" cy="2550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75719" y="4770158"/>
            <a:ext cx="228600" cy="228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" name="Oval 22"/>
          <p:cNvSpPr/>
          <p:nvPr/>
        </p:nvSpPr>
        <p:spPr>
          <a:xfrm>
            <a:off x="4145580" y="5486400"/>
            <a:ext cx="228600" cy="228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9196591" y="609600"/>
            <a:ext cx="143284" cy="76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356235" y="1395941"/>
            <a:ext cx="143284" cy="76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762AE4-2C08-4EB4-8E63-D0C0A6DF45FA}"/>
              </a:ext>
            </a:extLst>
          </p:cNvPr>
          <p:cNvCxnSpPr>
            <a:cxnSpLocks/>
          </p:cNvCxnSpPr>
          <p:nvPr/>
        </p:nvCxnSpPr>
        <p:spPr>
          <a:xfrm flipH="1">
            <a:off x="3837191" y="739210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762803-13C3-43C3-9E95-FB233AC4E1F0}"/>
              </a:ext>
            </a:extLst>
          </p:cNvPr>
          <p:cNvCxnSpPr>
            <a:cxnSpLocks/>
          </p:cNvCxnSpPr>
          <p:nvPr/>
        </p:nvCxnSpPr>
        <p:spPr>
          <a:xfrm flipH="1">
            <a:off x="7984486" y="1489876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EAE066-A949-49DE-A886-73DC81860CF9}"/>
              </a:ext>
            </a:extLst>
          </p:cNvPr>
          <p:cNvCxnSpPr>
            <a:cxnSpLocks/>
          </p:cNvCxnSpPr>
          <p:nvPr/>
        </p:nvCxnSpPr>
        <p:spPr>
          <a:xfrm flipH="1">
            <a:off x="5009870" y="2300586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0491C0-BBCE-4225-899E-4980C4AFD442}"/>
              </a:ext>
            </a:extLst>
          </p:cNvPr>
          <p:cNvCxnSpPr>
            <a:cxnSpLocks/>
          </p:cNvCxnSpPr>
          <p:nvPr/>
        </p:nvCxnSpPr>
        <p:spPr>
          <a:xfrm flipH="1">
            <a:off x="6080919" y="3607433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F3AD77-E3E3-48E2-9A7A-6F40F963FD26}"/>
              </a:ext>
            </a:extLst>
          </p:cNvPr>
          <p:cNvCxnSpPr>
            <a:cxnSpLocks/>
          </p:cNvCxnSpPr>
          <p:nvPr/>
        </p:nvCxnSpPr>
        <p:spPr>
          <a:xfrm flipH="1">
            <a:off x="2444075" y="4877901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E21BFD-D613-4107-8182-E01B5A4930CE}"/>
              </a:ext>
            </a:extLst>
          </p:cNvPr>
          <p:cNvCxnSpPr>
            <a:cxnSpLocks/>
          </p:cNvCxnSpPr>
          <p:nvPr/>
        </p:nvCxnSpPr>
        <p:spPr>
          <a:xfrm flipH="1">
            <a:off x="4035182" y="5522103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F1B5F9-D4BC-483D-A536-1C5980E0D1AE}"/>
              </a:ext>
            </a:extLst>
          </p:cNvPr>
          <p:cNvCxnSpPr>
            <a:cxnSpLocks/>
          </p:cNvCxnSpPr>
          <p:nvPr/>
        </p:nvCxnSpPr>
        <p:spPr>
          <a:xfrm flipH="1">
            <a:off x="3718719" y="6214276"/>
            <a:ext cx="63734" cy="5254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5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40535" r="16891" b="34325"/>
          <a:stretch/>
        </p:blipFill>
        <p:spPr bwMode="auto">
          <a:xfrm>
            <a:off x="213519" y="1219199"/>
            <a:ext cx="11938900" cy="3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0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00200"/>
            <a:ext cx="121618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Khỉ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đã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hứa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với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thỏ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nhím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trước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thăm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bà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về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khỉ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có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mang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thứ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quà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về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cho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thỏ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nhím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42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74</Words>
  <Application>Microsoft Office PowerPoint</Application>
  <PresentationFormat>Custom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252</cp:revision>
  <dcterms:created xsi:type="dcterms:W3CDTF">2021-09-04T05:54:38Z</dcterms:created>
  <dcterms:modified xsi:type="dcterms:W3CDTF">2023-11-08T02:45:39Z</dcterms:modified>
</cp:coreProperties>
</file>