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4" r:id="rId3"/>
    <p:sldId id="282" r:id="rId4"/>
    <p:sldId id="281" r:id="rId5"/>
    <p:sldId id="323" r:id="rId6"/>
    <p:sldId id="324" r:id="rId7"/>
    <p:sldId id="318" r:id="rId8"/>
    <p:sldId id="320" r:id="rId9"/>
    <p:sldId id="322" r:id="rId10"/>
    <p:sldId id="280" r:id="rId11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5" d="100"/>
          <a:sy n="65" d="100"/>
        </p:scale>
        <p:origin x="-188" y="-20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36412" y="2668826"/>
            <a:ext cx="6688761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352800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919" y="4241801"/>
            <a:ext cx="6773255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TẬP</a:t>
            </a:r>
            <a:r>
              <a:rPr lang="vi-VN" sz="4800" dirty="0">
                <a:solidFill>
                  <a:schemeClr val="bg1"/>
                </a:solidFill>
                <a:latin typeface="HP-211" pitchFamily="34" charset="0"/>
              </a:rPr>
              <a:t> GIỮA HỌC KÌ I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20106"/>
          <a:stretch/>
        </p:blipFill>
        <p:spPr>
          <a:xfrm>
            <a:off x="2423319" y="0"/>
            <a:ext cx="7543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6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89493" y="-76200"/>
            <a:ext cx="271765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Nằm mơ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319" y="533400"/>
            <a:ext cx="12344400" cy="635538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500" dirty="0">
                <a:latin typeface="HP-211" pitchFamily="34" charset="0"/>
              </a:rPr>
              <a:t>	</a:t>
            </a:r>
            <a:r>
              <a:rPr lang="vi-VN" sz="4500" dirty="0">
                <a:latin typeface="HP-211" pitchFamily="34" charset="0"/>
              </a:rPr>
              <a:t>Mẹ ở thị xã về, mua dép cho bé Chi. Dép đẹp quá. Khi Chi đi, dép cứ </a:t>
            </a:r>
            <a:r>
              <a:rPr lang="en-US" sz="4500" dirty="0">
                <a:latin typeface="HP-211" pitchFamily="34" charset="0"/>
              </a:rPr>
              <a:t>”</a:t>
            </a:r>
            <a:r>
              <a:rPr lang="vi-VN" sz="4500" dirty="0">
                <a:latin typeface="HP-211" pitchFamily="34" charset="0"/>
              </a:rPr>
              <a:t>chíp, chíp, chíp, chíp</a:t>
            </a:r>
            <a:r>
              <a:rPr lang="en-US" sz="4500" dirty="0">
                <a:latin typeface="HP-211" pitchFamily="34" charset="0"/>
              </a:rPr>
              <a:t>”</a:t>
            </a:r>
            <a:r>
              <a:rPr lang="vi-VN" sz="4500" dirty="0">
                <a:latin typeface="HP-211" pitchFamily="34" charset="0"/>
              </a:rPr>
              <a:t>. Quả là thú vị.  Chi mê dép lắm.</a:t>
            </a:r>
          </a:p>
          <a:p>
            <a:r>
              <a:rPr lang="vi-VN" sz="4500" dirty="0">
                <a:latin typeface="HP-211" pitchFamily="34" charset="0"/>
              </a:rPr>
              <a:t>	Hôm đó, từ sớm, Chi đã tìm chị Trà:</a:t>
            </a:r>
          </a:p>
          <a:p>
            <a:r>
              <a:rPr lang="vi-VN" sz="4500" dirty="0">
                <a:latin typeface="HP-211" pitchFamily="34" charset="0"/>
              </a:rPr>
              <a:t>	- Đêm qua em nằm mơ, dép </a:t>
            </a:r>
            <a:r>
              <a:rPr lang="en-US" sz="4500" dirty="0">
                <a:latin typeface="HP-211" pitchFamily="34" charset="0"/>
              </a:rPr>
              <a:t>”</a:t>
            </a:r>
            <a:r>
              <a:rPr lang="vi-VN" sz="4500" dirty="0">
                <a:latin typeface="HP-211" pitchFamily="34" charset="0"/>
              </a:rPr>
              <a:t>chíp, chíp</a:t>
            </a:r>
            <a:r>
              <a:rPr lang="en-US" sz="4500" dirty="0">
                <a:latin typeface="HP-211" pitchFamily="34" charset="0"/>
              </a:rPr>
              <a:t> ”</a:t>
            </a:r>
            <a:r>
              <a:rPr lang="vi-VN" sz="4500" dirty="0">
                <a:latin typeface="HP-211" pitchFamily="34" charset="0"/>
              </a:rPr>
              <a:t> của em bị chó Lu tha đi.  Em nhờ chị tìm.  Thế chị đã tìm ra dép cho em chưa?</a:t>
            </a:r>
            <a:endParaRPr lang="en-US" sz="450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9493" y="4876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956719" y="533400"/>
            <a:ext cx="1770284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thị xã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41599" y="1905000"/>
            <a:ext cx="1791122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thú vị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42213" y="4648200"/>
            <a:ext cx="189050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tha đi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30983" y="3276600"/>
            <a:ext cx="215179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từ sớm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46149" y="533400"/>
            <a:ext cx="286570" cy="3101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79349" y="1129794"/>
            <a:ext cx="286570" cy="31800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4228237" y="1201456"/>
            <a:ext cx="286570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5048765" y="1889685"/>
            <a:ext cx="304800" cy="31531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5" name="Oval 44"/>
          <p:cNvSpPr/>
          <p:nvPr/>
        </p:nvSpPr>
        <p:spPr>
          <a:xfrm>
            <a:off x="9154969" y="1889685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46149" y="3352800"/>
            <a:ext cx="286570" cy="28918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Oval 46"/>
          <p:cNvSpPr/>
          <p:nvPr/>
        </p:nvSpPr>
        <p:spPr>
          <a:xfrm>
            <a:off x="1527149" y="4038600"/>
            <a:ext cx="286570" cy="26459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8" name="Oval 47"/>
          <p:cNvSpPr/>
          <p:nvPr/>
        </p:nvSpPr>
        <p:spPr>
          <a:xfrm>
            <a:off x="9112720" y="4724400"/>
            <a:ext cx="285984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9" name="Oval 48"/>
          <p:cNvSpPr/>
          <p:nvPr/>
        </p:nvSpPr>
        <p:spPr>
          <a:xfrm>
            <a:off x="2372732" y="5311210"/>
            <a:ext cx="286570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820AB2-4902-4C6A-B32B-F50FBEB07F0E}"/>
              </a:ext>
            </a:extLst>
          </p:cNvPr>
          <p:cNvCxnSpPr>
            <a:cxnSpLocks/>
          </p:cNvCxnSpPr>
          <p:nvPr/>
        </p:nvCxnSpPr>
        <p:spPr>
          <a:xfrm flipH="1">
            <a:off x="11872119" y="685800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D590EC-8A85-414A-8935-D8A10F21526A}"/>
              </a:ext>
            </a:extLst>
          </p:cNvPr>
          <p:cNvCxnSpPr>
            <a:cxnSpLocks/>
          </p:cNvCxnSpPr>
          <p:nvPr/>
        </p:nvCxnSpPr>
        <p:spPr>
          <a:xfrm flipH="1">
            <a:off x="4171319" y="1358902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16050D-A6EF-4C2E-850C-D4C5E84CBFB3}"/>
              </a:ext>
            </a:extLst>
          </p:cNvPr>
          <p:cNvCxnSpPr>
            <a:cxnSpLocks/>
          </p:cNvCxnSpPr>
          <p:nvPr/>
        </p:nvCxnSpPr>
        <p:spPr>
          <a:xfrm flipH="1">
            <a:off x="4965666" y="2057400"/>
            <a:ext cx="88560" cy="5486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D7D66E-D420-49A9-A531-0D7BF1476756}"/>
              </a:ext>
            </a:extLst>
          </p:cNvPr>
          <p:cNvCxnSpPr>
            <a:cxnSpLocks/>
          </p:cNvCxnSpPr>
          <p:nvPr/>
        </p:nvCxnSpPr>
        <p:spPr>
          <a:xfrm flipH="1">
            <a:off x="2728119" y="2720410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9DBCA6-B4BB-44A8-94BF-7EC22EA9E082}"/>
              </a:ext>
            </a:extLst>
          </p:cNvPr>
          <p:cNvCxnSpPr>
            <a:cxnSpLocks/>
          </p:cNvCxnSpPr>
          <p:nvPr/>
        </p:nvCxnSpPr>
        <p:spPr>
          <a:xfrm flipH="1">
            <a:off x="11338719" y="3443063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1A6351-4DA4-4707-8AF6-780271AA70BC}"/>
              </a:ext>
            </a:extLst>
          </p:cNvPr>
          <p:cNvCxnSpPr>
            <a:cxnSpLocks/>
          </p:cNvCxnSpPr>
          <p:nvPr/>
        </p:nvCxnSpPr>
        <p:spPr>
          <a:xfrm flipH="1">
            <a:off x="8984161" y="4800600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DBC35D-5525-48E1-B37C-E135EC97090E}"/>
              </a:ext>
            </a:extLst>
          </p:cNvPr>
          <p:cNvCxnSpPr>
            <a:cxnSpLocks/>
          </p:cNvCxnSpPr>
          <p:nvPr/>
        </p:nvCxnSpPr>
        <p:spPr>
          <a:xfrm flipH="1">
            <a:off x="2270919" y="5476176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825DA7-0FAF-469E-8F5D-0591ED2E4F0A}"/>
              </a:ext>
            </a:extLst>
          </p:cNvPr>
          <p:cNvCxnSpPr>
            <a:cxnSpLocks/>
          </p:cNvCxnSpPr>
          <p:nvPr/>
        </p:nvCxnSpPr>
        <p:spPr>
          <a:xfrm flipH="1">
            <a:off x="2106159" y="6169538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AC9E7A-94B9-4E82-8BAC-F4C9FD365286}"/>
              </a:ext>
            </a:extLst>
          </p:cNvPr>
          <p:cNvCxnSpPr>
            <a:cxnSpLocks/>
          </p:cNvCxnSpPr>
          <p:nvPr/>
        </p:nvCxnSpPr>
        <p:spPr>
          <a:xfrm flipH="1">
            <a:off x="9008439" y="2033259"/>
            <a:ext cx="88560" cy="536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1" grpId="0" animBg="1"/>
      <p:bldP spid="32" grpId="0" animBg="1"/>
      <p:bldP spid="3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59663" r="26953" b="9375"/>
          <a:stretch/>
        </p:blipFill>
        <p:spPr bwMode="auto">
          <a:xfrm>
            <a:off x="0" y="3810000"/>
            <a:ext cx="3506901" cy="306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44245" r="13336" b="22575"/>
          <a:stretch/>
        </p:blipFill>
        <p:spPr bwMode="auto">
          <a:xfrm>
            <a:off x="0" y="304800"/>
            <a:ext cx="1216183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30689" r="30801" b="40337"/>
          <a:stretch/>
        </p:blipFill>
        <p:spPr bwMode="auto">
          <a:xfrm>
            <a:off x="3261519" y="327660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0061" y="-76200"/>
            <a:ext cx="271765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Nằm mơ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4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919" y="0"/>
            <a:ext cx="11049000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- Ai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mua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cho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Chi?</a:t>
            </a:r>
          </a:p>
          <a:p>
            <a:pPr marL="0" marR="0" lvl="0" indent="0" algn="l" defTabSz="12172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Khi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đi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,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của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Chi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có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đặc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biệt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 marL="0" marR="0" lvl="0" indent="0" algn="l" defTabSz="12172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- Chi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nằm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mơ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thấy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 marL="0" marR="0" lvl="0" indent="0" algn="l" defTabSz="12172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- Chi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kể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cho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chị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Trà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 marL="0" marR="0" lvl="0" indent="0" algn="l" defTabSz="121724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của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Chi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được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tìm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thấy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 ở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đâu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5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5" y="-142013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29796" y="1981200"/>
            <a:ext cx="2936723" cy="1092607"/>
            <a:chOff x="2309253" y="2375727"/>
            <a:chExt cx="3524960" cy="1092607"/>
          </a:xfrm>
        </p:grpSpPr>
        <p:sp>
          <p:nvSpPr>
            <p:cNvPr id="31" name="Rectangle 30"/>
            <p:cNvSpPr/>
            <p:nvPr/>
          </p:nvSpPr>
          <p:spPr>
            <a:xfrm>
              <a:off x="2309253" y="2705352"/>
              <a:ext cx="551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38582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c/k?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270919" y="3326993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tam ...a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52684" y="3319735"/>
            <a:ext cx="257504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chữ ...í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98250" y="4622393"/>
            <a:ext cx="28594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...ể lể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2684" y="4648200"/>
            <a:ext cx="29263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...ũ ...ĩ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70919" y="685800"/>
            <a:ext cx="934049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ξ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Ẓ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Ǻua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 </a:t>
            </a:r>
            <a:r>
              <a:rPr kumimoji="0" lang="el-GR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Ύ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ʱp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 </a:t>
            </a:r>
            <a:r>
              <a:rPr kumimoji="0" lang="el-GR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ε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o </a:t>
            </a:r>
            <a:r>
              <a:rPr kumimoji="0" lang="el-GR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χ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itchFamily="34" charset="0"/>
                <a:ea typeface="HP001" pitchFamily="34" charset="0"/>
                <a:cs typeface="+mn-cs"/>
              </a:rPr>
              <a:t>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5267" y="33269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47119" y="4648200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95519" y="33269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61412" y="46223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59638" y="46223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6" grpId="0"/>
      <p:bldP spid="22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5" y="-142013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0919" y="712043"/>
            <a:ext cx="3840867" cy="1092607"/>
            <a:chOff x="1926750" y="2375727"/>
            <a:chExt cx="3693944" cy="1092607"/>
          </a:xfrm>
        </p:grpSpPr>
        <p:sp>
          <p:nvSpPr>
            <p:cNvPr id="31" name="Rectangle 30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5063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</a:t>
              </a:r>
              <a:r>
                <a:rPr kumimoji="0" lang="en-US" sz="6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ch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/tr?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347119" y="2033250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......ia sẻ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23919" y="2033249"/>
            <a:ext cx="341324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 ......ắm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47119" y="3363686"/>
            <a:ext cx="37522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......e ngà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23919" y="3352800"/>
            <a:ext cx="29263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......e dù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38867" y="2031593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5667" y="3352800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95519" y="2021521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8119" y="3326993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0387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47119" y="152400"/>
            <a:ext cx="4934154" cy="2092881"/>
            <a:chOff x="1926750" y="2375727"/>
            <a:chExt cx="3684123" cy="2092881"/>
          </a:xfrm>
        </p:grpSpPr>
        <p:sp>
          <p:nvSpPr>
            <p:cNvPr id="31" name="Rectangle 30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3.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15242" y="2375727"/>
              <a:ext cx="3395631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 ng/</a:t>
              </a:r>
              <a:r>
                <a:rPr kumimoji="0" lang="en-US" sz="6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ngh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347119" y="1499850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......ỉ hè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23919" y="1499849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.......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ẫm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.......ĩ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347119" y="2830286"/>
            <a:ext cx="37522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tre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.......à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23919" y="2819400"/>
            <a:ext cx="3962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........ô ........ê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17941" y="4176077"/>
            <a:ext cx="5110778" cy="1092607"/>
            <a:chOff x="1926750" y="2375727"/>
            <a:chExt cx="3816000" cy="1092607"/>
          </a:xfrm>
        </p:grpSpPr>
        <p:sp>
          <p:nvSpPr>
            <p:cNvPr id="16" name="Rectangle 15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4.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47119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im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/</a:t>
              </a:r>
              <a:r>
                <a:rPr kumimoji="0" lang="en-US" sz="6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iêm</a:t>
              </a:r>
              <a:r>
                <a:rPr kumimoji="0" lang="en-US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47119" y="5460593"/>
            <a:ext cx="36819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ch........ sẻ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3919" y="5460592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lúa ch..........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89919" y="14981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30267" y="14981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52719" y="2793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79371" y="2819400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76319" y="1498193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65571" y="2793592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09119" y="5460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im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09919" y="5460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iêm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290</Words>
  <Application>Microsoft Office PowerPoint</Application>
  <PresentationFormat>Custom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HP001</vt:lpstr>
      <vt:lpstr>HP001 4 hàng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234</cp:revision>
  <dcterms:created xsi:type="dcterms:W3CDTF">2021-09-04T05:54:38Z</dcterms:created>
  <dcterms:modified xsi:type="dcterms:W3CDTF">2023-11-06T14:11:16Z</dcterms:modified>
</cp:coreProperties>
</file>