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4" r:id="rId3"/>
    <p:sldId id="307" r:id="rId4"/>
    <p:sldId id="281" r:id="rId5"/>
    <p:sldId id="309" r:id="rId6"/>
    <p:sldId id="308" r:id="rId7"/>
    <p:sldId id="280" r:id="rId8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32" y="20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575719" y="2668826"/>
            <a:ext cx="68497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2519" y="4241801"/>
            <a:ext cx="455630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51: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TẬP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3CCD1-C967-4819-A8E5-F0B951745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4" t="65399" r="30587" b="18123"/>
          <a:stretch/>
        </p:blipFill>
        <p:spPr>
          <a:xfrm>
            <a:off x="-91281" y="1184242"/>
            <a:ext cx="12402162" cy="2930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04" b="43056" l="24740" r="34323"/>
                    </a14:imgEffect>
                  </a14:imgLayer>
                </a14:imgProps>
              </a:ext>
            </a:extLst>
          </a:blip>
          <a:srcRect l="24505" t="29765" r="65339" b="55406"/>
          <a:stretch/>
        </p:blipFill>
        <p:spPr>
          <a:xfrm>
            <a:off x="-91281" y="4629150"/>
            <a:ext cx="3108053" cy="2552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9E12A-055C-4AD1-97ED-4FECF0E301FB}"/>
              </a:ext>
            </a:extLst>
          </p:cNvPr>
          <p:cNvSpPr/>
          <p:nvPr/>
        </p:nvSpPr>
        <p:spPr>
          <a:xfrm>
            <a:off x="611560" y="95729"/>
            <a:ext cx="10727160" cy="1088513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Dỡ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hàng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toa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tàu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thùng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hàng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2519" y="2667000"/>
            <a:ext cx="1905000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diêm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6119" y="2667000"/>
            <a:ext cx="1981200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yếm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9719" y="2667000"/>
            <a:ext cx="1981200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lốp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19519" y="2667000"/>
            <a:ext cx="1981200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tôm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2119" y="5638800"/>
            <a:ext cx="1836874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itchFamily="34" charset="0"/>
              </a:rPr>
              <a:t>ôm</a:t>
            </a:r>
            <a:endParaRPr lang="en-US" sz="4800" dirty="0">
              <a:solidFill>
                <a:schemeClr val="tx1"/>
              </a:solidFill>
              <a:latin typeface="HP-211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04" b="43056" l="24740" r="34323"/>
                    </a14:imgEffect>
                  </a14:imgLayer>
                </a14:imgProps>
              </a:ext>
            </a:extLst>
          </a:blip>
          <a:srcRect l="24505" t="29765" r="65339" b="55406"/>
          <a:stretch/>
        </p:blipFill>
        <p:spPr>
          <a:xfrm>
            <a:off x="2972866" y="4648200"/>
            <a:ext cx="3108053" cy="25527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06266" y="5657850"/>
            <a:ext cx="1836874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itchFamily="34" charset="0"/>
              </a:rPr>
              <a:t>ôp</a:t>
            </a:r>
            <a:endParaRPr lang="en-US" sz="4800" dirty="0">
              <a:solidFill>
                <a:schemeClr val="tx1"/>
              </a:solidFill>
              <a:latin typeface="HP-211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04" b="43056" l="24740" r="34323"/>
                    </a14:imgEffect>
                  </a14:imgLayer>
                </a14:imgProps>
              </a:ext>
            </a:extLst>
          </a:blip>
          <a:srcRect l="24505" t="29765" r="65339" b="55406"/>
          <a:stretch/>
        </p:blipFill>
        <p:spPr>
          <a:xfrm>
            <a:off x="6157119" y="4648200"/>
            <a:ext cx="3108053" cy="25527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90519" y="5657850"/>
            <a:ext cx="1836874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itchFamily="34" charset="0"/>
              </a:rPr>
              <a:t>yêm</a:t>
            </a:r>
            <a:endParaRPr lang="en-US" sz="4800" dirty="0">
              <a:solidFill>
                <a:schemeClr val="tx1"/>
              </a:solidFill>
              <a:latin typeface="HP-211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04" b="43056" l="24740" r="34323"/>
                    </a14:imgEffect>
                  </a14:imgLayer>
                </a14:imgProps>
              </a:ext>
            </a:extLst>
          </a:blip>
          <a:srcRect l="24505" t="29765" r="65339" b="55406"/>
          <a:stretch/>
        </p:blipFill>
        <p:spPr>
          <a:xfrm>
            <a:off x="9205119" y="4648200"/>
            <a:ext cx="3108053" cy="25527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738519" y="5657850"/>
            <a:ext cx="1836874" cy="703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itchFamily="34" charset="0"/>
              </a:rPr>
              <a:t>iêm</a:t>
            </a:r>
            <a:endParaRPr lang="en-US" sz="4800" dirty="0">
              <a:solidFill>
                <a:schemeClr val="tx1"/>
              </a:solidFill>
              <a:latin typeface="HP-211" pitchFamily="34" charset="0"/>
            </a:endParaRPr>
          </a:p>
        </p:txBody>
      </p:sp>
      <p:cxnSp>
        <p:nvCxnSpPr>
          <p:cNvPr id="23" name="Straight Connector 22"/>
          <p:cNvCxnSpPr>
            <a:stCxn id="11" idx="2"/>
            <a:endCxn id="21" idx="0"/>
          </p:cNvCxnSpPr>
          <p:nvPr/>
        </p:nvCxnSpPr>
        <p:spPr>
          <a:xfrm>
            <a:off x="4595019" y="3370279"/>
            <a:ext cx="6061937" cy="2287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2"/>
            <a:endCxn id="19" idx="0"/>
          </p:cNvCxnSpPr>
          <p:nvPr/>
        </p:nvCxnSpPr>
        <p:spPr>
          <a:xfrm>
            <a:off x="6766719" y="3370279"/>
            <a:ext cx="842237" cy="228757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3" idx="2"/>
            <a:endCxn id="17" idx="0"/>
          </p:cNvCxnSpPr>
          <p:nvPr/>
        </p:nvCxnSpPr>
        <p:spPr>
          <a:xfrm flipH="1">
            <a:off x="4424703" y="3370279"/>
            <a:ext cx="4475616" cy="22875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0"/>
          </p:cNvCxnSpPr>
          <p:nvPr/>
        </p:nvCxnSpPr>
        <p:spPr>
          <a:xfrm flipH="1">
            <a:off x="1360556" y="3370279"/>
            <a:ext cx="9749564" cy="226852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2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76" y="-23376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2.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8319" y="-76200"/>
            <a:ext cx="469255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Rùa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nhí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tìm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19" y="609600"/>
            <a:ext cx="12344400" cy="635538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500" dirty="0">
                <a:latin typeface="HP-211" pitchFamily="34" charset="0"/>
              </a:rPr>
              <a:t>	</a:t>
            </a:r>
            <a:r>
              <a:rPr lang="en-US" sz="4500" dirty="0" err="1">
                <a:latin typeface="HP-211" pitchFamily="34" charset="0"/>
              </a:rPr>
              <a:t>Rùa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nhí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đi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tìm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chỗ</a:t>
            </a:r>
            <a:r>
              <a:rPr lang="en-US" sz="4500" dirty="0">
                <a:latin typeface="HP-211" pitchFamily="34" charset="0"/>
              </a:rPr>
              <a:t> ở. </a:t>
            </a:r>
            <a:r>
              <a:rPr lang="en-US" sz="4500" dirty="0" err="1">
                <a:latin typeface="HP-211" pitchFamily="34" charset="0"/>
              </a:rPr>
              <a:t>Nó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vừa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bò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vừa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nơm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nớp</a:t>
            </a:r>
            <a:r>
              <a:rPr lang="en-US" sz="4500" dirty="0">
                <a:latin typeface="HP-211" pitchFamily="34" charset="0"/>
              </a:rPr>
              <a:t> lo </a:t>
            </a:r>
            <a:r>
              <a:rPr lang="en-US" sz="4500" dirty="0" err="1">
                <a:latin typeface="HP-211" pitchFamily="34" charset="0"/>
              </a:rPr>
              <a:t>gặp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thú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dữ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Gặp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thỏ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rùa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lập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bập</a:t>
            </a:r>
            <a:r>
              <a:rPr lang="en-US" sz="4500" dirty="0">
                <a:latin typeface="HP-211" pitchFamily="34" charset="0"/>
              </a:rPr>
              <a:t>:</a:t>
            </a:r>
          </a:p>
          <a:p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Tớ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chưa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có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nhà</a:t>
            </a:r>
            <a:r>
              <a:rPr lang="en-US" sz="4500" dirty="0">
                <a:latin typeface="HP-211" pitchFamily="34" charset="0"/>
              </a:rPr>
              <a:t>.</a:t>
            </a:r>
          </a:p>
          <a:p>
            <a:r>
              <a:rPr lang="en-US" sz="4500" dirty="0">
                <a:latin typeface="HP-211" pitchFamily="34" charset="0"/>
              </a:rPr>
              <a:t>	</a:t>
            </a:r>
            <a:r>
              <a:rPr lang="en-US" sz="4500" dirty="0" err="1">
                <a:latin typeface="HP-211" pitchFamily="34" charset="0"/>
              </a:rPr>
              <a:t>Thỏ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khà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khà</a:t>
            </a:r>
            <a:r>
              <a:rPr lang="en-US" sz="4500" dirty="0">
                <a:latin typeface="HP-211" pitchFamily="34" charset="0"/>
              </a:rPr>
              <a:t>:</a:t>
            </a:r>
          </a:p>
          <a:p>
            <a:r>
              <a:rPr lang="en-US" sz="4500" dirty="0">
                <a:latin typeface="HP-211" pitchFamily="34" charset="0"/>
              </a:rPr>
              <a:t>	- </a:t>
            </a:r>
            <a:r>
              <a:rPr lang="en-US" sz="4500" dirty="0" err="1">
                <a:latin typeface="HP-211" pitchFamily="34" charset="0"/>
              </a:rPr>
              <a:t>Rì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rà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Đem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đi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phố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Rùa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nhớ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chưa</a:t>
            </a:r>
            <a:r>
              <a:rPr lang="en-US" sz="4500" dirty="0">
                <a:latin typeface="HP-211" pitchFamily="34" charset="0"/>
              </a:rPr>
              <a:t>?</a:t>
            </a:r>
          </a:p>
          <a:p>
            <a:r>
              <a:rPr lang="en-US" sz="4500" dirty="0">
                <a:latin typeface="HP-211" pitchFamily="34" charset="0"/>
              </a:rPr>
              <a:t>	</a:t>
            </a:r>
            <a:r>
              <a:rPr lang="en-US" sz="4500" dirty="0" err="1">
                <a:latin typeface="HP-211" pitchFamily="34" charset="0"/>
              </a:rPr>
              <a:t>Rùa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ngớ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ra.</a:t>
            </a:r>
            <a:endParaRPr lang="en-US" sz="4500" dirty="0">
              <a:latin typeface="HP-211" pitchFamily="34" charset="0"/>
            </a:endParaRPr>
          </a:p>
          <a:p>
            <a:r>
              <a:rPr lang="en-US" sz="4500" dirty="0">
                <a:latin typeface="HP-211" pitchFamily="34" charset="0"/>
              </a:rPr>
              <a:t>	- Ừ </a:t>
            </a:r>
            <a:r>
              <a:rPr lang="en-US" sz="4500" dirty="0" err="1">
                <a:latin typeface="HP-211" pitchFamily="34" charset="0"/>
              </a:rPr>
              <a:t>nhỉ</a:t>
            </a:r>
            <a:r>
              <a:rPr lang="en-US" sz="4500" dirty="0">
                <a:latin typeface="HP-211" pitchFamily="34" charset="0"/>
              </a:rPr>
              <a:t>.</a:t>
            </a:r>
          </a:p>
        </p:txBody>
      </p:sp>
      <p:sp>
        <p:nvSpPr>
          <p:cNvPr id="34" name="Oval 33"/>
          <p:cNvSpPr/>
          <p:nvPr/>
        </p:nvSpPr>
        <p:spPr>
          <a:xfrm>
            <a:off x="1069949" y="6858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7223919" y="522246"/>
            <a:ext cx="286570" cy="32123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6937349" y="1268988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1060834" y="2743200"/>
            <a:ext cx="30480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1031705" y="3456082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9064" y="41148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0" name="Oval 39"/>
          <p:cNvSpPr/>
          <p:nvPr/>
        </p:nvSpPr>
        <p:spPr>
          <a:xfrm>
            <a:off x="4343906" y="3949194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1" name="Oval 40"/>
          <p:cNvSpPr/>
          <p:nvPr/>
        </p:nvSpPr>
        <p:spPr>
          <a:xfrm>
            <a:off x="9299549" y="38862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2" name="Oval 41"/>
          <p:cNvSpPr/>
          <p:nvPr/>
        </p:nvSpPr>
        <p:spPr>
          <a:xfrm>
            <a:off x="1031705" y="54864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3" name="Oval 42"/>
          <p:cNvSpPr/>
          <p:nvPr/>
        </p:nvSpPr>
        <p:spPr>
          <a:xfrm>
            <a:off x="603634" y="6172200"/>
            <a:ext cx="676685" cy="381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141" r="8530" b="33430"/>
          <a:stretch/>
        </p:blipFill>
        <p:spPr>
          <a:xfrm>
            <a:off x="8245475" y="4953000"/>
            <a:ext cx="3882232" cy="191820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575719" y="5407478"/>
            <a:ext cx="2124547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ngớ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ra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119" y="1295400"/>
            <a:ext cx="3496717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nơm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nớp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lo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80371" y="1295400"/>
            <a:ext cx="2130959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thú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dữ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805319" y="1295400"/>
            <a:ext cx="1162745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lập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119" y="1981200"/>
            <a:ext cx="1435256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bập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423319" y="3352800"/>
            <a:ext cx="2512474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khà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khà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39515" y="4038600"/>
            <a:ext cx="2688804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Rì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rà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rì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rà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8D70FA-C376-4295-A19E-752FE26A1943}"/>
              </a:ext>
            </a:extLst>
          </p:cNvPr>
          <p:cNvCxnSpPr>
            <a:cxnSpLocks/>
          </p:cNvCxnSpPr>
          <p:nvPr/>
        </p:nvCxnSpPr>
        <p:spPr>
          <a:xfrm flipH="1">
            <a:off x="7162597" y="661825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C7111D-8288-47C6-B31B-4B947CEE92B8}"/>
              </a:ext>
            </a:extLst>
          </p:cNvPr>
          <p:cNvCxnSpPr>
            <a:cxnSpLocks/>
          </p:cNvCxnSpPr>
          <p:nvPr/>
        </p:nvCxnSpPr>
        <p:spPr>
          <a:xfrm flipH="1">
            <a:off x="1472767" y="2060958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30140C-A00D-4C76-B701-631016C23925}"/>
              </a:ext>
            </a:extLst>
          </p:cNvPr>
          <p:cNvCxnSpPr>
            <a:cxnSpLocks/>
          </p:cNvCxnSpPr>
          <p:nvPr/>
        </p:nvCxnSpPr>
        <p:spPr>
          <a:xfrm flipH="1">
            <a:off x="6860780" y="1307605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7DFED2-ADCC-4ECF-8816-FB33DA2859B0}"/>
              </a:ext>
            </a:extLst>
          </p:cNvPr>
          <p:cNvCxnSpPr>
            <a:cxnSpLocks/>
          </p:cNvCxnSpPr>
          <p:nvPr/>
        </p:nvCxnSpPr>
        <p:spPr>
          <a:xfrm flipH="1">
            <a:off x="6385719" y="2736496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A45958-28B6-42CA-A697-738CD6D6EA61}"/>
              </a:ext>
            </a:extLst>
          </p:cNvPr>
          <p:cNvCxnSpPr>
            <a:cxnSpLocks/>
          </p:cNvCxnSpPr>
          <p:nvPr/>
        </p:nvCxnSpPr>
        <p:spPr>
          <a:xfrm flipH="1">
            <a:off x="4935202" y="3433961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2E5AEE-D6D6-437F-82E8-FBC1AE38E559}"/>
              </a:ext>
            </a:extLst>
          </p:cNvPr>
          <p:cNvCxnSpPr>
            <a:cxnSpLocks/>
          </p:cNvCxnSpPr>
          <p:nvPr/>
        </p:nvCxnSpPr>
        <p:spPr>
          <a:xfrm flipH="1">
            <a:off x="4304056" y="4055914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D5D9E18-E43D-4E06-B473-DB9A3394ECCD}"/>
              </a:ext>
            </a:extLst>
          </p:cNvPr>
          <p:cNvCxnSpPr>
            <a:cxnSpLocks/>
          </p:cNvCxnSpPr>
          <p:nvPr/>
        </p:nvCxnSpPr>
        <p:spPr>
          <a:xfrm flipH="1">
            <a:off x="9202695" y="4048569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3E6DC3-0C5E-41BC-B200-CAC31E321B98}"/>
              </a:ext>
            </a:extLst>
          </p:cNvPr>
          <p:cNvCxnSpPr>
            <a:cxnSpLocks/>
          </p:cNvCxnSpPr>
          <p:nvPr/>
        </p:nvCxnSpPr>
        <p:spPr>
          <a:xfrm flipH="1">
            <a:off x="2728119" y="4800600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FD2DD6-3691-4587-87F3-67BA008005A4}"/>
              </a:ext>
            </a:extLst>
          </p:cNvPr>
          <p:cNvCxnSpPr>
            <a:cxnSpLocks/>
          </p:cNvCxnSpPr>
          <p:nvPr/>
        </p:nvCxnSpPr>
        <p:spPr>
          <a:xfrm flipH="1">
            <a:off x="4709319" y="5496369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66DEDC-064D-4950-81BD-E484FA09C707}"/>
              </a:ext>
            </a:extLst>
          </p:cNvPr>
          <p:cNvCxnSpPr>
            <a:cxnSpLocks/>
          </p:cNvCxnSpPr>
          <p:nvPr/>
        </p:nvCxnSpPr>
        <p:spPr>
          <a:xfrm flipH="1">
            <a:off x="3261519" y="6172200"/>
            <a:ext cx="78624" cy="675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77525" r="60514" b="14844"/>
          <a:stretch/>
        </p:blipFill>
        <p:spPr>
          <a:xfrm>
            <a:off x="-15081" y="0"/>
            <a:ext cx="74676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7" t="79958" r="40913" b="504"/>
          <a:stretch/>
        </p:blipFill>
        <p:spPr>
          <a:xfrm>
            <a:off x="7125947" y="0"/>
            <a:ext cx="5050972" cy="3381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200400"/>
            <a:ext cx="5451319" cy="3397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3213099"/>
            <a:ext cx="5410200" cy="33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10" y="0"/>
            <a:ext cx="5566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8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152</Words>
  <Application>Microsoft Office PowerPoint</Application>
  <PresentationFormat>Custom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225</cp:revision>
  <dcterms:created xsi:type="dcterms:W3CDTF">2021-09-04T05:54:38Z</dcterms:created>
  <dcterms:modified xsi:type="dcterms:W3CDTF">2023-10-27T12:59:00Z</dcterms:modified>
</cp:coreProperties>
</file>