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20"/>
  </p:notesMasterIdLst>
  <p:sldIdLst>
    <p:sldId id="256" r:id="rId4"/>
    <p:sldId id="274" r:id="rId5"/>
    <p:sldId id="267" r:id="rId6"/>
    <p:sldId id="309" r:id="rId7"/>
    <p:sldId id="305" r:id="rId8"/>
    <p:sldId id="310" r:id="rId9"/>
    <p:sldId id="327" r:id="rId10"/>
    <p:sldId id="273" r:id="rId11"/>
    <p:sldId id="307" r:id="rId12"/>
    <p:sldId id="390" r:id="rId13"/>
    <p:sldId id="281" r:id="rId14"/>
    <p:sldId id="391" r:id="rId15"/>
    <p:sldId id="272" r:id="rId16"/>
    <p:sldId id="303" r:id="rId17"/>
    <p:sldId id="306" r:id="rId18"/>
    <p:sldId id="280" r:id="rId19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6C31"/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1" d="100"/>
          <a:sy n="71" d="100"/>
        </p:scale>
        <p:origin x="464" y="-180"/>
      </p:cViewPr>
      <p:guideLst>
        <p:guide orient="horz" pos="1620"/>
        <p:guide pos="2880"/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9953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4"/>
            <a:ext cx="12154735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11/2/2023</a:t>
            </a:fld>
            <a:endParaRPr kumimoji="0" 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20496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97" y="2004"/>
            <a:ext cx="12135742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6057" lvl="0" indent="-342043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114" lvl="1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8171" lvl="2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4228" lvl="3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0285" lvl="4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6342" lvl="5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2399" lvl="6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48456" lvl="7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4513" lvl="8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vi-VN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vi-VN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61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0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671" y="685801"/>
            <a:ext cx="7886877" cy="1272143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Tiết</a:t>
            </a:r>
            <a:r>
              <a:rPr lang="vi-VN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r>
              <a:rPr lang="vi-VN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tiếng</a:t>
            </a:r>
            <a:r>
              <a:rPr lang="vi-VN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việt</a:t>
            </a:r>
            <a:endParaRPr lang="en-US" sz="37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3945" y="1889285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300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4300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4300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440417" y="2668985"/>
            <a:ext cx="7078306" cy="8617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dirty="0">
                <a:latin typeface="VNI 15 Chops" pitchFamily="2" charset="2"/>
              </a:rPr>
              <a:t>GV:  </a:t>
            </a:r>
            <a:r>
              <a:rPr lang="en-US" sz="4800" dirty="0" err="1">
                <a:latin typeface="VNI 15 Chops" pitchFamily="2" charset="2"/>
              </a:rPr>
              <a:t>Vuõ</a:t>
            </a:r>
            <a:r>
              <a:rPr lang="en-US" sz="4800" dirty="0">
                <a:latin typeface="VNI 15 Chops" pitchFamily="2" charset="2"/>
              </a:rPr>
              <a:t> </a:t>
            </a:r>
            <a:r>
              <a:rPr lang="en-US" sz="4800" dirty="0" err="1">
                <a:latin typeface="VNI 15 Chops" pitchFamily="2" charset="2"/>
              </a:rPr>
              <a:t>Thò</a:t>
            </a:r>
            <a:r>
              <a:rPr lang="en-US" sz="4800" dirty="0">
                <a:latin typeface="VNI 15 Chops" pitchFamily="2" charset="2"/>
              </a:rPr>
              <a:t> Kim </a:t>
            </a:r>
            <a:r>
              <a:rPr lang="en-US" sz="4800" dirty="0" err="1">
                <a:latin typeface="VNI 15 Chops" pitchFamily="2" charset="2"/>
              </a:rPr>
              <a:t>Anh</a:t>
            </a:r>
            <a:endParaRPr lang="en-US" sz="4800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489" y="3429001"/>
            <a:ext cx="2809030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Học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vần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2519" y="4241801"/>
            <a:ext cx="4759884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49: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ơm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-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ơp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B0FB15-A6B0-4144-A83C-825383F08CD1}"/>
              </a:ext>
            </a:extLst>
          </p:cNvPr>
          <p:cNvSpPr txBox="1"/>
          <p:nvPr/>
        </p:nvSpPr>
        <p:spPr>
          <a:xfrm>
            <a:off x="2302540" y="1349327"/>
            <a:ext cx="7867274" cy="101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8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iana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59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ian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98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iana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59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ian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98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iana" panose="02040603050506020204" pitchFamily="18" charset="0"/>
                <a:ea typeface="+mn-ea"/>
                <a:cs typeface="+mn-cs"/>
              </a:rPr>
              <a:t>ngoài</a:t>
            </a:r>
            <a:r>
              <a:rPr kumimoji="0" lang="en-US" sz="59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ian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98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iana" panose="02040603050506020204" pitchFamily="18" charset="0"/>
                <a:ea typeface="+mn-ea"/>
                <a:cs typeface="+mn-cs"/>
              </a:rPr>
              <a:t>bài</a:t>
            </a:r>
            <a:endParaRPr kumimoji="0" lang="en-US" sz="598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iana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A504B87C-D4FB-46B6-AB96-255BB7E8CF2A}"/>
              </a:ext>
            </a:extLst>
          </p:cNvPr>
          <p:cNvSpPr/>
          <p:nvPr/>
        </p:nvSpPr>
        <p:spPr>
          <a:xfrm>
            <a:off x="1216183" y="2606399"/>
            <a:ext cx="4132261" cy="2294164"/>
          </a:xfrm>
          <a:prstGeom prst="flowChartPunchedTap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576" dirty="0">
                <a:solidFill>
                  <a:prstClr val="black"/>
                </a:solidFill>
                <a:latin typeface="HP-211" panose="020B0803050302020204" pitchFamily="34" charset="0"/>
              </a:rPr>
              <a:t>ơ</a:t>
            </a:r>
            <a:r>
              <a:rPr kumimoji="0" lang="en-US" sz="957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m</a:t>
            </a:r>
            <a:endParaRPr kumimoji="0" lang="vi-VN" sz="957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lowchart: Punched Tape 3">
            <a:extLst>
              <a:ext uri="{FF2B5EF4-FFF2-40B4-BE49-F238E27FC236}">
                <a16:creationId xmlns:a16="http://schemas.microsoft.com/office/drawing/2014/main" id="{8623D0F9-3927-4390-8B00-F7E97E10F5CB}"/>
              </a:ext>
            </a:extLst>
          </p:cNvPr>
          <p:cNvSpPr/>
          <p:nvPr/>
        </p:nvSpPr>
        <p:spPr>
          <a:xfrm>
            <a:off x="6813395" y="2591844"/>
            <a:ext cx="4132261" cy="2294164"/>
          </a:xfrm>
          <a:prstGeom prst="flowChartPunchedTap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576" dirty="0">
                <a:solidFill>
                  <a:prstClr val="black"/>
                </a:solidFill>
                <a:latin typeface="HP-211" panose="020B0803050302020204" pitchFamily="34" charset="0"/>
              </a:rPr>
              <a:t>ơ</a:t>
            </a:r>
            <a:r>
              <a:rPr kumimoji="0" lang="en-US" sz="957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p</a:t>
            </a:r>
            <a:endParaRPr kumimoji="0" lang="vi-VN" sz="957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44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535" y="257333"/>
            <a:ext cx="2398661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dirty="0">
                <a:latin typeface="HP-211" pitchFamily="34" charset="0"/>
              </a:rPr>
              <a:t>3. </a:t>
            </a:r>
            <a:r>
              <a:rPr lang="en-US" sz="3200" dirty="0" err="1">
                <a:latin typeface="HP-211" pitchFamily="34" charset="0"/>
              </a:rPr>
              <a:t>Tập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đọc</a:t>
            </a:r>
            <a:endParaRPr lang="en-US" sz="3200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5343" y="151099"/>
            <a:ext cx="1723796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Ví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dụ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1281" y="966509"/>
            <a:ext cx="12344400" cy="566289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500" dirty="0">
                <a:latin typeface="HP-211" pitchFamily="34" charset="0"/>
              </a:rPr>
              <a:t>	</a:t>
            </a:r>
            <a:r>
              <a:rPr lang="en-US" sz="4500" dirty="0" err="1">
                <a:latin typeface="HP-211" pitchFamily="34" charset="0"/>
              </a:rPr>
              <a:t>Chị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Thơm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ra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đề</a:t>
            </a:r>
            <a:r>
              <a:rPr lang="en-US" sz="4500" dirty="0">
                <a:latin typeface="HP-211" pitchFamily="34" charset="0"/>
              </a:rPr>
              <a:t>: “</a:t>
            </a:r>
            <a:r>
              <a:rPr lang="en-US" sz="4500" dirty="0" err="1">
                <a:latin typeface="HP-211" pitchFamily="34" charset="0"/>
              </a:rPr>
              <a:t>Cặp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của</a:t>
            </a:r>
            <a:r>
              <a:rPr lang="en-US" sz="4500" dirty="0">
                <a:latin typeface="HP-211" pitchFamily="34" charset="0"/>
              </a:rPr>
              <a:t> Bi </a:t>
            </a:r>
            <a:r>
              <a:rPr lang="en-US" sz="4500" dirty="0" err="1">
                <a:latin typeface="HP-211" pitchFamily="34" charset="0"/>
              </a:rPr>
              <a:t>có</a:t>
            </a:r>
            <a:r>
              <a:rPr lang="en-US" sz="4500" dirty="0">
                <a:latin typeface="HP-211" pitchFamily="34" charset="0"/>
              </a:rPr>
              <a:t> 3 </a:t>
            </a:r>
            <a:r>
              <a:rPr lang="en-US" sz="4500" dirty="0" err="1">
                <a:latin typeface="HP-211" pitchFamily="34" charset="0"/>
              </a:rPr>
              <a:t>quả</a:t>
            </a:r>
            <a:r>
              <a:rPr lang="en-US" sz="4500" dirty="0">
                <a:latin typeface="HP-211" pitchFamily="34" charset="0"/>
              </a:rPr>
              <a:t> cam...”.</a:t>
            </a:r>
          </a:p>
          <a:p>
            <a:r>
              <a:rPr lang="en-US" sz="4500" dirty="0">
                <a:latin typeface="HP-211" pitchFamily="34" charset="0"/>
              </a:rPr>
              <a:t>	Bi </a:t>
            </a:r>
            <a:r>
              <a:rPr lang="en-US" sz="4500" dirty="0" err="1">
                <a:latin typeface="HP-211" pitchFamily="34" charset="0"/>
              </a:rPr>
              <a:t>đáp</a:t>
            </a:r>
            <a:r>
              <a:rPr lang="en-US" sz="4500" dirty="0">
                <a:latin typeface="HP-211" pitchFamily="34" charset="0"/>
              </a:rPr>
              <a:t>:</a:t>
            </a:r>
          </a:p>
          <a:p>
            <a:r>
              <a:rPr lang="en-US" sz="4500" dirty="0">
                <a:latin typeface="HP-211" pitchFamily="34" charset="0"/>
              </a:rPr>
              <a:t>	- </a:t>
            </a:r>
            <a:r>
              <a:rPr lang="en-US" sz="4500" dirty="0" err="1">
                <a:latin typeface="HP-211" pitchFamily="34" charset="0"/>
              </a:rPr>
              <a:t>Em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chả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đem</a:t>
            </a:r>
            <a:r>
              <a:rPr lang="en-US" sz="4500" dirty="0">
                <a:latin typeface="HP-211" pitchFamily="34" charset="0"/>
              </a:rPr>
              <a:t> cam </a:t>
            </a:r>
            <a:r>
              <a:rPr lang="en-US" sz="4500" dirty="0" err="1">
                <a:latin typeface="HP-211" pitchFamily="34" charset="0"/>
              </a:rPr>
              <a:t>ra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lớp</a:t>
            </a:r>
            <a:r>
              <a:rPr lang="en-US" sz="4500" dirty="0">
                <a:latin typeface="HP-211" pitchFamily="34" charset="0"/>
              </a:rPr>
              <a:t>.</a:t>
            </a:r>
          </a:p>
          <a:p>
            <a:pPr marL="0" lvl="1"/>
            <a:r>
              <a:rPr lang="en-US" sz="4500" dirty="0">
                <a:latin typeface="HP-211" pitchFamily="34" charset="0"/>
              </a:rPr>
              <a:t>	- </a:t>
            </a:r>
            <a:r>
              <a:rPr lang="en-US" sz="4500" dirty="0" err="1">
                <a:latin typeface="HP-211" pitchFamily="34" charset="0"/>
              </a:rPr>
              <a:t>Chị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ví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dụ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mà</a:t>
            </a:r>
            <a:r>
              <a:rPr lang="en-US" sz="4500" dirty="0">
                <a:latin typeface="HP-211" pitchFamily="34" charset="0"/>
              </a:rPr>
              <a:t>... </a:t>
            </a:r>
            <a:r>
              <a:rPr lang="en-US" sz="4500" dirty="0" err="1">
                <a:latin typeface="HP-211" pitchFamily="34" charset="0"/>
              </a:rPr>
              <a:t>Chị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tiếp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nhé</a:t>
            </a:r>
            <a:r>
              <a:rPr lang="en-US" sz="4500" dirty="0">
                <a:latin typeface="HP-211" pitchFamily="34" charset="0"/>
              </a:rPr>
              <a:t>:  Bi </a:t>
            </a:r>
            <a:r>
              <a:rPr lang="en-US" sz="4500" dirty="0" err="1">
                <a:latin typeface="HP-211" pitchFamily="34" charset="0"/>
              </a:rPr>
              <a:t>cho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em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Bốp</a:t>
            </a:r>
            <a:r>
              <a:rPr lang="en-US" sz="4500" dirty="0">
                <a:latin typeface="HP-211" pitchFamily="34" charset="0"/>
              </a:rPr>
              <a:t> 1 </a:t>
            </a:r>
            <a:r>
              <a:rPr lang="en-US" sz="4500" dirty="0" err="1">
                <a:latin typeface="HP-211" pitchFamily="34" charset="0"/>
              </a:rPr>
              <a:t>quả</a:t>
            </a:r>
            <a:r>
              <a:rPr lang="en-US" sz="4500" dirty="0">
                <a:latin typeface="HP-211" pitchFamily="34" charset="0"/>
              </a:rPr>
              <a:t>...</a:t>
            </a:r>
          </a:p>
          <a:p>
            <a:pPr marL="0" lvl="1"/>
            <a:r>
              <a:rPr lang="en-US" sz="4500" dirty="0">
                <a:latin typeface="HP-211" pitchFamily="34" charset="0"/>
              </a:rPr>
              <a:t>	- </a:t>
            </a:r>
            <a:r>
              <a:rPr lang="en-US" sz="4500" dirty="0" err="1">
                <a:latin typeface="HP-211" pitchFamily="34" charset="0"/>
              </a:rPr>
              <a:t>Chị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nhầm</a:t>
            </a:r>
            <a:r>
              <a:rPr lang="en-US" sz="4500" dirty="0">
                <a:latin typeface="HP-211" pitchFamily="34" charset="0"/>
              </a:rPr>
              <a:t> ạ... </a:t>
            </a:r>
            <a:r>
              <a:rPr lang="en-US" sz="4500" dirty="0" err="1">
                <a:latin typeface="HP-211" pitchFamily="34" charset="0"/>
              </a:rPr>
              <a:t>Em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Bốp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chỉ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bú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mẹ</a:t>
            </a:r>
            <a:r>
              <a:rPr lang="en-US" sz="4500" dirty="0">
                <a:latin typeface="HP-211" pitchFamily="34" charset="0"/>
              </a:rPr>
              <a:t>.</a:t>
            </a:r>
          </a:p>
          <a:p>
            <a:pPr marL="0" lvl="1"/>
            <a:r>
              <a:rPr lang="en-US" sz="4500" dirty="0">
                <a:latin typeface="HP-211" pitchFamily="34" charset="0"/>
              </a:rPr>
              <a:t>	- </a:t>
            </a:r>
            <a:r>
              <a:rPr lang="en-US" sz="4500" dirty="0" err="1">
                <a:latin typeface="HP-211" pitchFamily="34" charset="0"/>
              </a:rPr>
              <a:t>Thì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chị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ví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dụ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mà</a:t>
            </a:r>
            <a:r>
              <a:rPr lang="en-US" sz="4500" dirty="0">
                <a:latin typeface="HP-211" pitchFamily="34" charset="0"/>
              </a:rPr>
              <a:t>...</a:t>
            </a:r>
          </a:p>
        </p:txBody>
      </p:sp>
      <p:sp>
        <p:nvSpPr>
          <p:cNvPr id="34" name="Oval 33"/>
          <p:cNvSpPr/>
          <p:nvPr/>
        </p:nvSpPr>
        <p:spPr>
          <a:xfrm>
            <a:off x="899319" y="966509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5" name="Oval 34"/>
          <p:cNvSpPr/>
          <p:nvPr/>
        </p:nvSpPr>
        <p:spPr>
          <a:xfrm>
            <a:off x="5767527" y="872688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899319" y="2387897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" name="Oval 36"/>
          <p:cNvSpPr/>
          <p:nvPr/>
        </p:nvSpPr>
        <p:spPr>
          <a:xfrm>
            <a:off x="899319" y="3023909"/>
            <a:ext cx="30480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8" name="Oval 37"/>
          <p:cNvSpPr/>
          <p:nvPr/>
        </p:nvSpPr>
        <p:spPr>
          <a:xfrm>
            <a:off x="899319" y="3752918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718149" y="3671975"/>
            <a:ext cx="286570" cy="2663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0" name="Oval 39"/>
          <p:cNvSpPr/>
          <p:nvPr/>
        </p:nvSpPr>
        <p:spPr>
          <a:xfrm>
            <a:off x="9586119" y="3557309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41" name="Oval 40"/>
          <p:cNvSpPr/>
          <p:nvPr/>
        </p:nvSpPr>
        <p:spPr>
          <a:xfrm>
            <a:off x="899319" y="5233709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2" name="Oval 41"/>
          <p:cNvSpPr/>
          <p:nvPr/>
        </p:nvSpPr>
        <p:spPr>
          <a:xfrm>
            <a:off x="5454833" y="4902497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43" name="Oval 42"/>
          <p:cNvSpPr/>
          <p:nvPr/>
        </p:nvSpPr>
        <p:spPr>
          <a:xfrm>
            <a:off x="603634" y="5767109"/>
            <a:ext cx="676685" cy="381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17734" y="972146"/>
            <a:ext cx="1776696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ra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đề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86196" y="3709709"/>
            <a:ext cx="1637234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ví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dụ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42919" y="3709709"/>
            <a:ext cx="1343885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tiếp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88924" y="4395509"/>
            <a:ext cx="1356709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Bốp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586196" y="5081309"/>
            <a:ext cx="1903332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nhầm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2EBB5C-0017-471E-9D36-FA9F5720F65A}"/>
              </a:ext>
            </a:extLst>
          </p:cNvPr>
          <p:cNvCxnSpPr>
            <a:cxnSpLocks/>
          </p:cNvCxnSpPr>
          <p:nvPr/>
        </p:nvCxnSpPr>
        <p:spPr>
          <a:xfrm flipH="1">
            <a:off x="5694430" y="1062642"/>
            <a:ext cx="121752" cy="5912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20EACDA-0CBD-4C16-83F1-B1720DE7D5BB}"/>
              </a:ext>
            </a:extLst>
          </p:cNvPr>
          <p:cNvCxnSpPr>
            <a:cxnSpLocks/>
          </p:cNvCxnSpPr>
          <p:nvPr/>
        </p:nvCxnSpPr>
        <p:spPr>
          <a:xfrm flipH="1">
            <a:off x="2284757" y="1794124"/>
            <a:ext cx="121752" cy="5912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E96023-9342-472F-B2AB-3D854F357D4C}"/>
              </a:ext>
            </a:extLst>
          </p:cNvPr>
          <p:cNvCxnSpPr>
            <a:cxnSpLocks/>
          </p:cNvCxnSpPr>
          <p:nvPr/>
        </p:nvCxnSpPr>
        <p:spPr>
          <a:xfrm flipH="1">
            <a:off x="3215967" y="2490509"/>
            <a:ext cx="121752" cy="5912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2FEA9C-F2DE-4C03-B1FC-999C8904FD33}"/>
              </a:ext>
            </a:extLst>
          </p:cNvPr>
          <p:cNvCxnSpPr>
            <a:cxnSpLocks/>
          </p:cNvCxnSpPr>
          <p:nvPr/>
        </p:nvCxnSpPr>
        <p:spPr>
          <a:xfrm flipH="1">
            <a:off x="8749385" y="3161661"/>
            <a:ext cx="121752" cy="5912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48B306F-01BA-4F7B-A0C2-59EE0F24EFEB}"/>
              </a:ext>
            </a:extLst>
          </p:cNvPr>
          <p:cNvCxnSpPr>
            <a:cxnSpLocks/>
          </p:cNvCxnSpPr>
          <p:nvPr/>
        </p:nvCxnSpPr>
        <p:spPr>
          <a:xfrm flipH="1">
            <a:off x="5611508" y="3797954"/>
            <a:ext cx="121752" cy="5912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B98B2C9-F6AB-4A9D-93EE-3DBCCEA5776A}"/>
              </a:ext>
            </a:extLst>
          </p:cNvPr>
          <p:cNvCxnSpPr>
            <a:cxnSpLocks/>
          </p:cNvCxnSpPr>
          <p:nvPr/>
        </p:nvCxnSpPr>
        <p:spPr>
          <a:xfrm flipH="1">
            <a:off x="9433719" y="3818205"/>
            <a:ext cx="121752" cy="5912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304492-233E-42F9-9893-42E795F436A8}"/>
              </a:ext>
            </a:extLst>
          </p:cNvPr>
          <p:cNvCxnSpPr>
            <a:cxnSpLocks/>
          </p:cNvCxnSpPr>
          <p:nvPr/>
        </p:nvCxnSpPr>
        <p:spPr>
          <a:xfrm flipH="1">
            <a:off x="4526675" y="4528929"/>
            <a:ext cx="121752" cy="5912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0D9433-FD80-4155-A916-7F86EFDD7FEE}"/>
              </a:ext>
            </a:extLst>
          </p:cNvPr>
          <p:cNvCxnSpPr>
            <a:cxnSpLocks/>
          </p:cNvCxnSpPr>
          <p:nvPr/>
        </p:nvCxnSpPr>
        <p:spPr>
          <a:xfrm flipH="1">
            <a:off x="5324938" y="5178061"/>
            <a:ext cx="121752" cy="5912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98FB3F8-EFC9-4262-A3A7-D1F449CEE7BA}"/>
              </a:ext>
            </a:extLst>
          </p:cNvPr>
          <p:cNvCxnSpPr>
            <a:cxnSpLocks/>
          </p:cNvCxnSpPr>
          <p:nvPr/>
        </p:nvCxnSpPr>
        <p:spPr>
          <a:xfrm flipH="1">
            <a:off x="10957719" y="5210919"/>
            <a:ext cx="121752" cy="5912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D5F8CDE-915C-4DD3-9BA3-DA20C9F7343E}"/>
              </a:ext>
            </a:extLst>
          </p:cNvPr>
          <p:cNvCxnSpPr>
            <a:cxnSpLocks/>
          </p:cNvCxnSpPr>
          <p:nvPr/>
        </p:nvCxnSpPr>
        <p:spPr>
          <a:xfrm flipH="1">
            <a:off x="6461919" y="5907821"/>
            <a:ext cx="121752" cy="5912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4" grpId="1"/>
      <p:bldP spid="45" grpId="0"/>
      <p:bldP spid="45" grpId="1"/>
      <p:bldP spid="49" grpId="0"/>
      <p:bldP spid="49" grpId="1"/>
      <p:bldP spid="50" grpId="0"/>
      <p:bldP spid="50" grpId="1"/>
      <p:bldP spid="51" grpId="0"/>
      <p:bldP spid="5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568BFD93-E6C2-4178-91B9-F08DB73E0F83}"/>
              </a:ext>
            </a:extLst>
          </p:cNvPr>
          <p:cNvSpPr txBox="1"/>
          <p:nvPr/>
        </p:nvSpPr>
        <p:spPr>
          <a:xfrm>
            <a:off x="187535" y="762000"/>
            <a:ext cx="3100776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P-211" pitchFamily="34" charset="0"/>
              </a:rPr>
              <a:t>?</a:t>
            </a:r>
            <a:r>
              <a:rPr lang="en-US" sz="3200" dirty="0">
                <a:latin typeface="HP-211" pitchFamily="34" charset="0"/>
              </a:rPr>
              <a:t>. </a:t>
            </a:r>
            <a:r>
              <a:rPr lang="en-US" sz="3200" dirty="0" err="1">
                <a:latin typeface="HP-211" pitchFamily="34" charset="0"/>
              </a:rPr>
              <a:t>Ghép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đúng</a:t>
            </a:r>
            <a:endParaRPr lang="en-US" sz="3200" dirty="0">
              <a:latin typeface="HP-211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AD40521-852A-4A48-B5C2-2F505C4455D4}"/>
              </a:ext>
            </a:extLst>
          </p:cNvPr>
          <p:cNvSpPr/>
          <p:nvPr/>
        </p:nvSpPr>
        <p:spPr>
          <a:xfrm>
            <a:off x="61119" y="2039553"/>
            <a:ext cx="381000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</a:rPr>
              <a:t>a)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</a:rPr>
              <a:t>Chị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</a:rPr>
              <a:t>Thơm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0323A83-4CF5-4BC2-8B6F-041AE86907E2}"/>
              </a:ext>
            </a:extLst>
          </p:cNvPr>
          <p:cNvSpPr/>
          <p:nvPr/>
        </p:nvSpPr>
        <p:spPr>
          <a:xfrm>
            <a:off x="61119" y="3944553"/>
            <a:ext cx="381000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</a:rPr>
              <a:t>b) Bi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337AE54-F3E0-4A69-BEC4-E282E4C1E94B}"/>
              </a:ext>
            </a:extLst>
          </p:cNvPr>
          <p:cNvSpPr/>
          <p:nvPr/>
        </p:nvSpPr>
        <p:spPr>
          <a:xfrm>
            <a:off x="4633119" y="2039553"/>
            <a:ext cx="7467600" cy="990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</a:rPr>
              <a:t>1)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</a:rPr>
              <a:t>cho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</a:rPr>
              <a:t>là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</a:rPr>
              <a:t>chị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</a:rPr>
              <a:t>Thơm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</a:rPr>
              <a:t>nhầm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</a:rPr>
              <a:t>.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3352C37-112D-421D-B71E-E17B4F5075A6}"/>
              </a:ext>
            </a:extLst>
          </p:cNvPr>
          <p:cNvSpPr/>
          <p:nvPr/>
        </p:nvSpPr>
        <p:spPr>
          <a:xfrm>
            <a:off x="4633119" y="3944553"/>
            <a:ext cx="7467600" cy="990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</a:rPr>
              <a:t>2</a:t>
            </a:r>
            <a:r>
              <a:rPr lang="en-US" sz="4500">
                <a:solidFill>
                  <a:schemeClr val="tx1"/>
                </a:solidFill>
                <a:latin typeface="HP-211" panose="020B0803050302020204" pitchFamily="34" charset="0"/>
              </a:rPr>
              <a:t>)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</a:rPr>
              <a:t>chỉ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</a:rPr>
              <a:t>đưa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</a:rPr>
              <a:t> ra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</a:rPr>
              <a:t>ví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</a:rPr>
              <a:t>dụ</a:t>
            </a:r>
            <a:endParaRPr lang="vi-VN" sz="45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2F2E68-93C0-4D35-BA2A-B67F0D957E73}"/>
              </a:ext>
            </a:extLst>
          </p:cNvPr>
          <p:cNvCxnSpPr>
            <a:stCxn id="2" idx="3"/>
            <a:endCxn id="47" idx="1"/>
          </p:cNvCxnSpPr>
          <p:nvPr/>
        </p:nvCxnSpPr>
        <p:spPr>
          <a:xfrm>
            <a:off x="3871119" y="2534853"/>
            <a:ext cx="762000" cy="1905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3C5A173-2D32-4817-B92A-6F011CF22DE0}"/>
              </a:ext>
            </a:extLst>
          </p:cNvPr>
          <p:cNvCxnSpPr>
            <a:cxnSpLocks/>
            <a:endCxn id="46" idx="1"/>
          </p:cNvCxnSpPr>
          <p:nvPr/>
        </p:nvCxnSpPr>
        <p:spPr>
          <a:xfrm flipV="1">
            <a:off x="3871119" y="2534853"/>
            <a:ext cx="762000" cy="18669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15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3716" y="2819400"/>
            <a:ext cx="7195754" cy="209288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2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800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70.0336" end="93401.7312"/>
                </p14:media>
              </p:ext>
            </p:extLst>
          </p:nvPr>
        </p:nvPicPr>
        <p:blipFill rotWithShape="1">
          <a:blip r:embed="rId4"/>
          <a:srcRect l="5509" t="14347" r="67988" b="63907"/>
          <a:stretch>
            <a:fillRect/>
          </a:stretch>
        </p:blipFill>
        <p:spPr>
          <a:xfrm>
            <a:off x="3147220" y="0"/>
            <a:ext cx="6438899" cy="2971800"/>
          </a:xfrm>
          <a:prstGeom prst="rect">
            <a:avLst/>
          </a:prstGeom>
        </p:spPr>
      </p:pic>
      <p:pic>
        <p:nvPicPr>
          <p:cNvPr id="8" name="3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868.5728" end="71424.8544"/>
                </p14:media>
              </p:ext>
            </p:extLst>
          </p:nvPr>
        </p:nvPicPr>
        <p:blipFill rotWithShape="1">
          <a:blip r:embed="rId5"/>
          <a:srcRect l="38977" t="15179" r="33235" b="64731"/>
          <a:stretch/>
        </p:blipFill>
        <p:spPr>
          <a:xfrm>
            <a:off x="2033804" y="3200400"/>
            <a:ext cx="861911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737.1456" end="49737.1488"/>
                </p14:media>
              </p:ext>
            </p:extLst>
          </p:nvPr>
        </p:nvPicPr>
        <p:blipFill rotWithShape="1">
          <a:blip r:embed="rId4"/>
          <a:srcRect l="8346" t="51096" r="71140" b="17404"/>
          <a:stretch>
            <a:fillRect/>
          </a:stretch>
        </p:blipFill>
        <p:spPr>
          <a:xfrm>
            <a:off x="99221" y="1828800"/>
            <a:ext cx="3314698" cy="2862981"/>
          </a:xfrm>
          <a:prstGeom prst="rect">
            <a:avLst/>
          </a:prstGeom>
        </p:spPr>
      </p:pic>
      <p:pic>
        <p:nvPicPr>
          <p:cNvPr id="7" name="3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665.6512"/>
                </p14:media>
              </p:ext>
            </p:extLst>
          </p:nvPr>
        </p:nvPicPr>
        <p:blipFill rotWithShape="1">
          <a:blip r:embed="rId5"/>
          <a:srcRect l="38991" t="50000" r="10710" b="16823"/>
          <a:stretch/>
        </p:blipFill>
        <p:spPr>
          <a:xfrm>
            <a:off x="3973269" y="1709019"/>
            <a:ext cx="8127450" cy="301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58235" cy="6858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595033"/>
            <a:ext cx="713436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5991236" cy="723332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0" y="4680102"/>
            <a:ext cx="4082241" cy="2234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4951" y="2040104"/>
            <a:ext cx="9382399" cy="1896897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algn="ctr" defTabSz="912937">
              <a:defRPr/>
            </a:pP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28" y="17405"/>
            <a:ext cx="2935508" cy="2192395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68" y="6160069"/>
            <a:ext cx="5991236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-308679"/>
            <a:ext cx="3141808" cy="24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80" y="299861"/>
            <a:ext cx="10338279" cy="541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08426" y="3602643"/>
            <a:ext cx="7638287" cy="1379749"/>
          </a:xfrm>
          <a:prstGeom prst="rect">
            <a:avLst/>
          </a:prstGeom>
          <a:noFill/>
        </p:spPr>
        <p:txBody>
          <a:bodyPr wrap="square" lIns="40005" tIns="20002" rIns="40005" bIns="2000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03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7183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47224" y="1086881"/>
            <a:ext cx="2310495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ơm</a:t>
            </a:r>
            <a:endParaRPr lang="en-US" sz="10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28719" y="3048000"/>
            <a:ext cx="3581399" cy="12773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latin typeface="HP-211" pitchFamily="34" charset="0"/>
              </a:rPr>
              <a:t>ơm</a:t>
            </a:r>
            <a:endParaRPr lang="en-US" sz="9600" dirty="0">
              <a:latin typeface="HP-211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28720" y="4394200"/>
            <a:ext cx="1727495" cy="124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ơ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371760" y="4394200"/>
            <a:ext cx="1738359" cy="1244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88A02-7071-4A01-8555-5494E6318FF2}"/>
              </a:ext>
            </a:extLst>
          </p:cNvPr>
          <p:cNvSpPr txBox="1"/>
          <p:nvPr/>
        </p:nvSpPr>
        <p:spPr>
          <a:xfrm>
            <a:off x="583006" y="471526"/>
            <a:ext cx="2768954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quen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CB5945-BA44-4478-9FD1-D23FB33D5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1295400"/>
            <a:ext cx="3556183" cy="27242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600ADA-7149-4250-ACE5-F5B4328EB4CC}"/>
              </a:ext>
            </a:extLst>
          </p:cNvPr>
          <p:cNvSpPr txBox="1"/>
          <p:nvPr/>
        </p:nvSpPr>
        <p:spPr>
          <a:xfrm>
            <a:off x="2028785" y="3900804"/>
            <a:ext cx="3528777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latin typeface="HP-211" pitchFamily="34" charset="0"/>
              </a:rPr>
              <a:t>cơm</a:t>
            </a:r>
            <a:r>
              <a:rPr lang="en-US" sz="10000" dirty="0">
                <a:solidFill>
                  <a:srgbClr val="FF0000"/>
                </a:solidFill>
                <a:latin typeface="HP-211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7E88CA-11A4-4173-A5C8-717D0C41628F}"/>
              </a:ext>
            </a:extLst>
          </p:cNvPr>
          <p:cNvSpPr txBox="1"/>
          <p:nvPr/>
        </p:nvSpPr>
        <p:spPr>
          <a:xfrm>
            <a:off x="2880519" y="3900804"/>
            <a:ext cx="2310495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ơm</a:t>
            </a:r>
            <a:endParaRPr lang="en-US" sz="10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76E35-AF07-4CEB-BF19-5DCFE7392EBD}"/>
              </a:ext>
            </a:extLst>
          </p:cNvPr>
          <p:cNvSpPr txBox="1"/>
          <p:nvPr/>
        </p:nvSpPr>
        <p:spPr>
          <a:xfrm>
            <a:off x="7788397" y="1086881"/>
            <a:ext cx="1092213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>
                <a:latin typeface="HP-211" pitchFamily="34" charset="0"/>
              </a:rPr>
              <a:t>c</a:t>
            </a:r>
            <a:endParaRPr lang="en-US" sz="10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00C13C9F-8716-4C4F-9014-538C90EE523E}"/>
              </a:ext>
            </a:extLst>
          </p:cNvPr>
          <p:cNvSpPr/>
          <p:nvPr/>
        </p:nvSpPr>
        <p:spPr>
          <a:xfrm>
            <a:off x="7547905" y="3011557"/>
            <a:ext cx="3556183" cy="12773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solidFill>
                  <a:schemeClr val="tx1"/>
                </a:solidFill>
                <a:latin typeface="HP-211" pitchFamily="34" charset="0"/>
              </a:rPr>
              <a:t>c</a:t>
            </a:r>
            <a:r>
              <a:rPr lang="en-US" sz="9600" dirty="0" err="1">
                <a:solidFill>
                  <a:srgbClr val="FF0000"/>
                </a:solidFill>
                <a:latin typeface="HP-211" pitchFamily="34" charset="0"/>
              </a:rPr>
              <a:t>ơm</a:t>
            </a:r>
            <a:endParaRPr lang="en-US" sz="9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0E23C94E-96DF-4AD7-8FEF-FB9721D691FB}"/>
              </a:ext>
            </a:extLst>
          </p:cNvPr>
          <p:cNvSpPr/>
          <p:nvPr/>
        </p:nvSpPr>
        <p:spPr>
          <a:xfrm>
            <a:off x="7547905" y="4357757"/>
            <a:ext cx="1118165" cy="124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c</a:t>
            </a:r>
          </a:p>
        </p:txBody>
      </p:sp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E05FF1B1-7A1C-4839-87E2-A5C7B8EF7A0F}"/>
              </a:ext>
            </a:extLst>
          </p:cNvPr>
          <p:cNvSpPr/>
          <p:nvPr/>
        </p:nvSpPr>
        <p:spPr>
          <a:xfrm>
            <a:off x="8742269" y="4357757"/>
            <a:ext cx="2418495" cy="1244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solidFill>
                  <a:srgbClr val="FF0000"/>
                </a:solidFill>
                <a:latin typeface="HP-211" pitchFamily="34" charset="0"/>
              </a:rPr>
              <a:t>ơm</a:t>
            </a:r>
            <a:endParaRPr lang="en-US" sz="96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03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6" grpId="0"/>
      <p:bldP spid="17" grpId="0"/>
      <p:bldP spid="18" grpId="0"/>
      <p:bldP spid="18" grpId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87FEFD7A-8E8B-4220-9424-F14C1240A394}"/>
              </a:ext>
            </a:extLst>
          </p:cNvPr>
          <p:cNvSpPr txBox="1"/>
          <p:nvPr/>
        </p:nvSpPr>
        <p:spPr>
          <a:xfrm>
            <a:off x="7376319" y="629745"/>
            <a:ext cx="3602516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10000" dirty="0" err="1">
                <a:latin typeface="HP-211" pitchFamily="34" charset="0"/>
              </a:rPr>
              <a:t>chớp</a:t>
            </a:r>
            <a:endParaRPr lang="en-US" sz="10000" dirty="0">
              <a:latin typeface="HP-21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09779" y="615219"/>
            <a:ext cx="1969056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ơp</a:t>
            </a:r>
            <a:endParaRPr lang="en-US" sz="10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82187" y="2743200"/>
            <a:ext cx="3375532" cy="12773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latin typeface="HP-211" pitchFamily="34" charset="0"/>
              </a:rPr>
              <a:t>ơp</a:t>
            </a:r>
            <a:endParaRPr lang="en-US" sz="9600" dirty="0">
              <a:latin typeface="HP-211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82188" y="4089400"/>
            <a:ext cx="1560971" cy="124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ơ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219360" y="4089400"/>
            <a:ext cx="1738359" cy="1244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88A02-7071-4A01-8555-5494E6318FF2}"/>
              </a:ext>
            </a:extLst>
          </p:cNvPr>
          <p:cNvSpPr txBox="1"/>
          <p:nvPr/>
        </p:nvSpPr>
        <p:spPr>
          <a:xfrm>
            <a:off x="583006" y="471526"/>
            <a:ext cx="2768954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quen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4F75E0-9630-4889-8FCE-4EDDD5066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25" y="1266577"/>
            <a:ext cx="4382199" cy="24559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BE8A36-AAEA-44E4-8141-27F6963D7917}"/>
              </a:ext>
            </a:extLst>
          </p:cNvPr>
          <p:cNvSpPr txBox="1"/>
          <p:nvPr/>
        </p:nvSpPr>
        <p:spPr>
          <a:xfrm>
            <a:off x="1263314" y="3945681"/>
            <a:ext cx="5579019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latin typeface="HP-211" pitchFamily="34" charset="0"/>
              </a:rPr>
              <a:t>tia</a:t>
            </a:r>
            <a:r>
              <a:rPr lang="en-US" sz="10000" dirty="0">
                <a:latin typeface="HP-211" pitchFamily="34" charset="0"/>
              </a:rPr>
              <a:t> </a:t>
            </a:r>
            <a:r>
              <a:rPr lang="vi-VN" sz="10000" dirty="0" err="1">
                <a:latin typeface="HP-211" pitchFamily="34" charset="0"/>
              </a:rPr>
              <a:t>chớp</a:t>
            </a:r>
            <a:endParaRPr lang="en-US" sz="10000" dirty="0">
              <a:latin typeface="HP-211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36F6C4-CAA6-4608-BD51-9193BECD7DBB}"/>
              </a:ext>
            </a:extLst>
          </p:cNvPr>
          <p:cNvSpPr txBox="1"/>
          <p:nvPr/>
        </p:nvSpPr>
        <p:spPr>
          <a:xfrm>
            <a:off x="4858196" y="3945681"/>
            <a:ext cx="1969056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ơp</a:t>
            </a:r>
            <a:endParaRPr lang="en-US" sz="10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0F856D08-58C3-48A5-9D07-BD510E57A449}"/>
              </a:ext>
            </a:extLst>
          </p:cNvPr>
          <p:cNvSpPr/>
          <p:nvPr/>
        </p:nvSpPr>
        <p:spPr>
          <a:xfrm>
            <a:off x="7147719" y="2667000"/>
            <a:ext cx="4111260" cy="12773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solidFill>
                  <a:schemeClr val="tx1"/>
                </a:solidFill>
                <a:latin typeface="HP-211" pitchFamily="34" charset="0"/>
              </a:rPr>
              <a:t>ch</a:t>
            </a:r>
            <a:r>
              <a:rPr lang="en-US" sz="9600" dirty="0" err="1">
                <a:solidFill>
                  <a:srgbClr val="FF0000"/>
                </a:solidFill>
                <a:latin typeface="HP-211" pitchFamily="34" charset="0"/>
              </a:rPr>
              <a:t>ớp</a:t>
            </a:r>
            <a:endParaRPr lang="en-US" sz="9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C5E621FF-5593-4367-AD06-2EBB3B98967A}"/>
              </a:ext>
            </a:extLst>
          </p:cNvPr>
          <p:cNvSpPr/>
          <p:nvPr/>
        </p:nvSpPr>
        <p:spPr>
          <a:xfrm>
            <a:off x="7147719" y="4154130"/>
            <a:ext cx="1920388" cy="11508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ch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3735CC31-E3A2-4F62-A571-C2057CD5C273}"/>
              </a:ext>
            </a:extLst>
          </p:cNvPr>
          <p:cNvSpPr/>
          <p:nvPr/>
        </p:nvSpPr>
        <p:spPr>
          <a:xfrm>
            <a:off x="9142384" y="4154130"/>
            <a:ext cx="2116595" cy="1150819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solidFill>
                  <a:srgbClr val="FF0000"/>
                </a:solidFill>
                <a:latin typeface="HP-211" pitchFamily="34" charset="0"/>
              </a:rPr>
              <a:t>ớp</a:t>
            </a:r>
            <a:endParaRPr lang="en-US" sz="96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2" grpId="0"/>
      <p:bldP spid="12" grpId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A888A02-7071-4A01-8555-5494E6318FF2}"/>
              </a:ext>
            </a:extLst>
          </p:cNvPr>
          <p:cNvSpPr txBox="1"/>
          <p:nvPr/>
        </p:nvSpPr>
        <p:spPr>
          <a:xfrm>
            <a:off x="583006" y="471526"/>
            <a:ext cx="2768954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quen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4F75E0-9630-4889-8FCE-4EDDD5066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19" y="2420819"/>
            <a:ext cx="4382199" cy="24559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BE8A36-AAEA-44E4-8141-27F6963D7917}"/>
              </a:ext>
            </a:extLst>
          </p:cNvPr>
          <p:cNvSpPr txBox="1"/>
          <p:nvPr/>
        </p:nvSpPr>
        <p:spPr>
          <a:xfrm>
            <a:off x="5759700" y="4495800"/>
            <a:ext cx="5579019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latin typeface="HP-211" pitchFamily="34" charset="0"/>
              </a:rPr>
              <a:t>tia</a:t>
            </a:r>
            <a:r>
              <a:rPr lang="en-US" sz="10000" dirty="0">
                <a:latin typeface="HP-211" pitchFamily="34" charset="0"/>
              </a:rPr>
              <a:t> </a:t>
            </a:r>
            <a:r>
              <a:rPr lang="vi-VN" sz="10000" dirty="0" err="1">
                <a:latin typeface="HP-211" pitchFamily="34" charset="0"/>
              </a:rPr>
              <a:t>chớp</a:t>
            </a:r>
            <a:endParaRPr lang="en-US" sz="10000" dirty="0">
              <a:latin typeface="HP-211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36F6C4-CAA6-4608-BD51-9193BECD7DBB}"/>
              </a:ext>
            </a:extLst>
          </p:cNvPr>
          <p:cNvSpPr txBox="1"/>
          <p:nvPr/>
        </p:nvSpPr>
        <p:spPr>
          <a:xfrm>
            <a:off x="9354582" y="4495800"/>
            <a:ext cx="1969056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ơp</a:t>
            </a:r>
            <a:endParaRPr lang="en-US" sz="10000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ED180E-E3F4-47F0-AD03-86BDFD09A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9" y="2225013"/>
            <a:ext cx="3556183" cy="27242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51DB6A9-1111-4EB0-B0D1-E164BFBCA9C6}"/>
              </a:ext>
            </a:extLst>
          </p:cNvPr>
          <p:cNvSpPr txBox="1"/>
          <p:nvPr/>
        </p:nvSpPr>
        <p:spPr>
          <a:xfrm>
            <a:off x="1356519" y="4495800"/>
            <a:ext cx="3528777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latin typeface="HP-211" pitchFamily="34" charset="0"/>
              </a:rPr>
              <a:t>c</a:t>
            </a:r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ơm</a:t>
            </a:r>
            <a:r>
              <a:rPr lang="en-US" sz="10000" dirty="0">
                <a:solidFill>
                  <a:srgbClr val="FF0000"/>
                </a:solidFill>
                <a:latin typeface="HP-211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D57B22-1CE0-4DCF-B257-846421DD3BDA}"/>
              </a:ext>
            </a:extLst>
          </p:cNvPr>
          <p:cNvSpPr txBox="1"/>
          <p:nvPr/>
        </p:nvSpPr>
        <p:spPr>
          <a:xfrm>
            <a:off x="1804211" y="901046"/>
            <a:ext cx="2310495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ơm</a:t>
            </a:r>
            <a:endParaRPr lang="en-US" sz="10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DF6CC2-86D5-46D9-B4EC-576896FAECD6}"/>
              </a:ext>
            </a:extLst>
          </p:cNvPr>
          <p:cNvSpPr txBox="1"/>
          <p:nvPr/>
        </p:nvSpPr>
        <p:spPr>
          <a:xfrm>
            <a:off x="7540863" y="901046"/>
            <a:ext cx="1969056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ơp</a:t>
            </a:r>
            <a:endParaRPr lang="en-US" sz="100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598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ưu tập những hình ảnh thắc mắc đẹp được dùng nhiều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44" b="89949" l="9674" r="91957">
                        <a14:foregroundMark x1="45543" y1="5744" x2="45543" y2="5744"/>
                        <a14:foregroundMark x1="68587" y1="20718" x2="68587" y2="20718"/>
                        <a14:foregroundMark x1="45217" y1="29436" x2="45217" y2="29436"/>
                        <a14:foregroundMark x1="44022" y1="31487" x2="44022" y2="31487"/>
                        <a14:foregroundMark x1="66630" y1="84718" x2="66630" y2="84718"/>
                        <a14:foregroundMark x1="64348" y1="83692" x2="64348" y2="83692"/>
                        <a14:foregroundMark x1="59239" y1="81949" x2="52609" y2="80205"/>
                        <a14:foregroundMark x1="44783" y1="85436" x2="69457" y2="83385"/>
                        <a14:foregroundMark x1="92065" y1="85846" x2="91739" y2="84718"/>
                        <a14:foregroundMark x1="9674" y1="84103" x2="9674" y2="84103"/>
                        <a14:foregroundMark x1="78804" y1="24513" x2="78804" y2="24513"/>
                        <a14:foregroundMark x1="72500" y1="17231" x2="72500" y2="17231"/>
                        <a14:foregroundMark x1="67174" y1="23897" x2="67174" y2="23897"/>
                        <a14:foregroundMark x1="70761" y1="27897" x2="70761" y2="27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348" y="3767226"/>
            <a:ext cx="3152935" cy="353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4164" y="363918"/>
            <a:ext cx="682153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udy Stout" panose="0202090407030B020401" pitchFamily="18" charset="0"/>
                <a:ea typeface="+mn-ea"/>
                <a:cs typeface="Times New Roman" pitchFamily="18" charset="0"/>
              </a:rPr>
              <a:t>SO SÁNH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oudy Stout" panose="0202090407030B020401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AutoShape 2" descr="cô gái suy nghĩ nhân vật hoạt hình"/>
          <p:cNvSpPr>
            <a:spLocks noChangeAspect="1" noChangeArrowheads="1"/>
          </p:cNvSpPr>
          <p:nvPr/>
        </p:nvSpPr>
        <p:spPr bwMode="auto">
          <a:xfrm>
            <a:off x="155190" y="8484"/>
            <a:ext cx="304046" cy="304047"/>
          </a:xfrm>
          <a:prstGeom prst="rect">
            <a:avLst/>
          </a:prstGeom>
          <a:noFill/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AutoShape 4" descr="cô gái suy nghĩ nhân vật hoạt hình"/>
          <p:cNvSpPr>
            <a:spLocks noChangeAspect="1" noChangeArrowheads="1"/>
          </p:cNvSpPr>
          <p:nvPr/>
        </p:nvSpPr>
        <p:spPr bwMode="auto">
          <a:xfrm>
            <a:off x="155190" y="8484"/>
            <a:ext cx="304046" cy="304047"/>
          </a:xfrm>
          <a:prstGeom prst="rect">
            <a:avLst/>
          </a:prstGeom>
          <a:noFill/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AutoShape 6" descr="Cô gái suy nghĩ nhân vật hoạt hình | Công cụ đồ họa PSD Tải xuống miễn phí  - Pikbest"/>
          <p:cNvSpPr>
            <a:spLocks noChangeAspect="1" noChangeArrowheads="1"/>
          </p:cNvSpPr>
          <p:nvPr/>
        </p:nvSpPr>
        <p:spPr bwMode="auto">
          <a:xfrm>
            <a:off x="155190" y="8484"/>
            <a:ext cx="304046" cy="304047"/>
          </a:xfrm>
          <a:prstGeom prst="rect">
            <a:avLst/>
          </a:prstGeom>
          <a:noFill/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Cloud 8"/>
          <p:cNvSpPr/>
          <p:nvPr/>
        </p:nvSpPr>
        <p:spPr>
          <a:xfrm>
            <a:off x="1990092" y="1681781"/>
            <a:ext cx="4115851" cy="22098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ơm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7147719" y="1828800"/>
            <a:ext cx="4115851" cy="22098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 dirty="0">
                <a:solidFill>
                  <a:prstClr val="black"/>
                </a:solidFill>
                <a:latin typeface="HP-211" panose="020B0803050302020204" pitchFamily="34" charset="0"/>
                <a:cs typeface="Times New Roman" pitchFamily="18" charset="0"/>
              </a:rPr>
              <a:t>ơ</a:t>
            </a:r>
            <a:r>
              <a:rPr kumimoji="0" lang="vi-VN" sz="9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p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217758-2572-4CBC-B755-C2CDD37BC3C2}"/>
              </a:ext>
            </a:extLst>
          </p:cNvPr>
          <p:cNvSpPr txBox="1"/>
          <p:nvPr/>
        </p:nvSpPr>
        <p:spPr>
          <a:xfrm>
            <a:off x="3642519" y="1954604"/>
            <a:ext cx="110273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1BD4CE-F28B-44BD-AEA8-7B845950D17F}"/>
              </a:ext>
            </a:extLst>
          </p:cNvPr>
          <p:cNvSpPr txBox="1"/>
          <p:nvPr/>
        </p:nvSpPr>
        <p:spPr>
          <a:xfrm>
            <a:off x="8976519" y="2133600"/>
            <a:ext cx="114456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p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41819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4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" y="199404"/>
            <a:ext cx="10338279" cy="541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19746" y="3543018"/>
            <a:ext cx="7638287" cy="1379749"/>
          </a:xfrm>
          <a:prstGeom prst="rect">
            <a:avLst/>
          </a:prstGeom>
          <a:noFill/>
        </p:spPr>
        <p:txBody>
          <a:bodyPr wrap="square" lIns="40005" tIns="20002" rIns="40005" bIns="2000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03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1483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5081" y="-76200"/>
            <a:ext cx="9844609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P-211" pitchFamily="34" charset="0"/>
              </a:rPr>
              <a:t>3. </a:t>
            </a:r>
            <a:r>
              <a:rPr lang="en-US" sz="3200" dirty="0" err="1">
                <a:latin typeface="HP-211" pitchFamily="34" charset="0"/>
              </a:rPr>
              <a:t>Tiếng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nào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có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vần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11" pitchFamily="34" charset="0"/>
              </a:rPr>
              <a:t>ơm</a:t>
            </a:r>
            <a:r>
              <a:rPr lang="en-US" sz="3200" dirty="0">
                <a:latin typeface="HP-211" pitchFamily="34" charset="0"/>
              </a:rPr>
              <a:t>? </a:t>
            </a:r>
            <a:r>
              <a:rPr lang="en-US" sz="3200" dirty="0" err="1">
                <a:latin typeface="HP-211" pitchFamily="34" charset="0"/>
              </a:rPr>
              <a:t>Tiếng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nào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có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vần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11" pitchFamily="34" charset="0"/>
              </a:rPr>
              <a:t>ơp</a:t>
            </a:r>
            <a:r>
              <a:rPr lang="en-US" sz="3200" dirty="0">
                <a:latin typeface="HP-211" pitchFamily="34" charset="0"/>
              </a:rPr>
              <a:t>?</a:t>
            </a:r>
            <a:endParaRPr lang="en-US" sz="3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9319" y="2458958"/>
            <a:ext cx="2010734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bơm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9599" y="2458958"/>
            <a:ext cx="1441668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lớp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81119" y="2458958"/>
            <a:ext cx="4274174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bờm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ngựa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985" y="5486400"/>
            <a:ext cx="3078334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đớp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cá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5662" y="5486400"/>
            <a:ext cx="3144057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lợp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nhà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28919" y="5506958"/>
            <a:ext cx="1957835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nơm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27107" y="2458958"/>
            <a:ext cx="1484949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ơm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31502" y="2462099"/>
            <a:ext cx="1279765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ơp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21493" y="2458958"/>
            <a:ext cx="1484949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ơm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4570" y="5486400"/>
            <a:ext cx="1279765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ơp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53554" y="5486400"/>
            <a:ext cx="1279765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ơp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586119" y="5506958"/>
            <a:ext cx="1484949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ơm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9" y="539155"/>
            <a:ext cx="2438400" cy="208363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19" y="539155"/>
            <a:ext cx="3002148" cy="205829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093" y="539155"/>
            <a:ext cx="3353900" cy="205829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5" y="3412239"/>
            <a:ext cx="3078333" cy="22418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19" y="3666774"/>
            <a:ext cx="3352800" cy="19720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19" y="3581400"/>
            <a:ext cx="2743199" cy="209019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BB6E6B-1203-423C-8771-CC30C757D181}"/>
              </a:ext>
            </a:extLst>
          </p:cNvPr>
          <p:cNvCxnSpPr/>
          <p:nvPr/>
        </p:nvCxnSpPr>
        <p:spPr>
          <a:xfrm>
            <a:off x="1014570" y="3412239"/>
            <a:ext cx="175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AA99E56-875E-41AE-B961-4A8F00D355E5}"/>
              </a:ext>
            </a:extLst>
          </p:cNvPr>
          <p:cNvCxnSpPr>
            <a:cxnSpLocks/>
          </p:cNvCxnSpPr>
          <p:nvPr/>
        </p:nvCxnSpPr>
        <p:spPr>
          <a:xfrm>
            <a:off x="4785519" y="34290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76C6DC-CF57-4F11-BC58-1DB12282BB82}"/>
              </a:ext>
            </a:extLst>
          </p:cNvPr>
          <p:cNvCxnSpPr>
            <a:cxnSpLocks/>
          </p:cNvCxnSpPr>
          <p:nvPr/>
        </p:nvCxnSpPr>
        <p:spPr>
          <a:xfrm>
            <a:off x="4785519" y="35052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2A9C5D-8AE7-4802-9756-0EE22179127C}"/>
              </a:ext>
            </a:extLst>
          </p:cNvPr>
          <p:cNvCxnSpPr/>
          <p:nvPr/>
        </p:nvCxnSpPr>
        <p:spPr>
          <a:xfrm>
            <a:off x="7833519" y="3429000"/>
            <a:ext cx="175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D5F9AE7-CFED-46B6-A9D8-72F68ED410BB}"/>
              </a:ext>
            </a:extLst>
          </p:cNvPr>
          <p:cNvCxnSpPr>
            <a:cxnSpLocks/>
          </p:cNvCxnSpPr>
          <p:nvPr/>
        </p:nvCxnSpPr>
        <p:spPr>
          <a:xfrm>
            <a:off x="746919" y="64770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E3AF28-2E73-409C-938C-FD91F38EA0CD}"/>
              </a:ext>
            </a:extLst>
          </p:cNvPr>
          <p:cNvCxnSpPr>
            <a:cxnSpLocks/>
          </p:cNvCxnSpPr>
          <p:nvPr/>
        </p:nvCxnSpPr>
        <p:spPr>
          <a:xfrm>
            <a:off x="746919" y="65532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52B5B7A-9AF9-4CCA-B707-7585D3ADBBBB}"/>
              </a:ext>
            </a:extLst>
          </p:cNvPr>
          <p:cNvCxnSpPr>
            <a:cxnSpLocks/>
          </p:cNvCxnSpPr>
          <p:nvPr/>
        </p:nvCxnSpPr>
        <p:spPr>
          <a:xfrm>
            <a:off x="4785519" y="64770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F099441-E489-4D3A-8DE1-57BF3D030188}"/>
              </a:ext>
            </a:extLst>
          </p:cNvPr>
          <p:cNvCxnSpPr>
            <a:cxnSpLocks/>
          </p:cNvCxnSpPr>
          <p:nvPr/>
        </p:nvCxnSpPr>
        <p:spPr>
          <a:xfrm>
            <a:off x="4785519" y="65532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899FC76-D5D0-4A19-BBC4-9F056E210042}"/>
              </a:ext>
            </a:extLst>
          </p:cNvPr>
          <p:cNvCxnSpPr/>
          <p:nvPr/>
        </p:nvCxnSpPr>
        <p:spPr>
          <a:xfrm>
            <a:off x="9205119" y="6477000"/>
            <a:ext cx="175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7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235</Words>
  <Application>Microsoft Office PowerPoint</Application>
  <PresentationFormat>Custom</PresentationFormat>
  <Paragraphs>87</Paragraphs>
  <Slides>16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Arial</vt:lpstr>
      <vt:lpstr>Calibri</vt:lpstr>
      <vt:lpstr>Calibri Light</vt:lpstr>
      <vt:lpstr>Goudy Stout</vt:lpstr>
      <vt:lpstr>HP001</vt:lpstr>
      <vt:lpstr>HP-087</vt:lpstr>
      <vt:lpstr>HP-092</vt:lpstr>
      <vt:lpstr>HP-211</vt:lpstr>
      <vt:lpstr>Times New Roman</vt:lpstr>
      <vt:lpstr>UTM Avo</vt:lpstr>
      <vt:lpstr>UTM Diana</vt:lpstr>
      <vt:lpstr>VNI 15 Chops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221</cp:revision>
  <dcterms:created xsi:type="dcterms:W3CDTF">2021-09-04T05:54:38Z</dcterms:created>
  <dcterms:modified xsi:type="dcterms:W3CDTF">2023-11-02T03:09:58Z</dcterms:modified>
</cp:coreProperties>
</file>