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</p:sldMasterIdLst>
  <p:notesMasterIdLst>
    <p:notesMasterId r:id="rId23"/>
  </p:notesMasterIdLst>
  <p:sldIdLst>
    <p:sldId id="256" r:id="rId5"/>
    <p:sldId id="274" r:id="rId6"/>
    <p:sldId id="267" r:id="rId7"/>
    <p:sldId id="308" r:id="rId8"/>
    <p:sldId id="309" r:id="rId9"/>
    <p:sldId id="302" r:id="rId10"/>
    <p:sldId id="327" r:id="rId11"/>
    <p:sldId id="273" r:id="rId12"/>
    <p:sldId id="307" r:id="rId13"/>
    <p:sldId id="281" r:id="rId14"/>
    <p:sldId id="272" r:id="rId15"/>
    <p:sldId id="303" r:id="rId16"/>
    <p:sldId id="306" r:id="rId17"/>
    <p:sldId id="280" r:id="rId18"/>
    <p:sldId id="328" r:id="rId19"/>
    <p:sldId id="329" r:id="rId20"/>
    <p:sldId id="331" r:id="rId21"/>
    <p:sldId id="330" r:id="rId22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6C31"/>
    <a:srgbClr val="EAF8FA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52" y="32"/>
      </p:cViewPr>
      <p:guideLst>
        <p:guide orient="horz" pos="1620"/>
        <p:guide pos="2880"/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973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4"/>
            <a:ext cx="12154735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10/29/2024</a:t>
            </a:fld>
            <a:endParaRPr kumimoji="0" 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82338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614E-E3B9-440C-83EF-E8BCE82E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ABD77-1181-4E84-BFD2-03BEC1401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936D3-0785-4643-A2C9-CF1E56368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D1BCF-B65E-4110-A4B9-EDCFB74BE00E}" type="datetimeFigureOut">
              <a:rPr kumimoji="0" 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F9059-7099-45AE-8804-0E7A35BCA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3458C-7F8D-4BDE-AD2A-C629EA6D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54B1F-306D-44F8-951C-952799ECDC54}" type="slidenum">
              <a:rPr kumimoji="0" 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63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97" y="2004"/>
            <a:ext cx="12135742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6057" lvl="0" indent="-342043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114" lvl="1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8171" lvl="2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4228" lvl="3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0285" lvl="4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6342" lvl="5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2399" lvl="6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48456" lvl="7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4513" lvl="8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vi-VN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vi-VN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9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751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5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731F54-5D15-427F-9096-5530608B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39570-102C-4741-9480-E37DD2F2B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31EEB-A33F-4E03-AE16-F01441439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093D7-E870-4614-80B7-BD208E76E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3F185-FC9C-4033-B16A-95A6E8B6C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6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8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9671" y="685801"/>
            <a:ext cx="7886877" cy="1272143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Tiết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học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tiếng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việt</a:t>
            </a:r>
            <a:endParaRPr lang="en-US" sz="37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3946" y="1803401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300" dirty="0">
                <a:solidFill>
                  <a:srgbClr val="FFFF00"/>
                </a:solidFill>
                <a:latin typeface="HP-092" pitchFamily="34" charset="0"/>
              </a:rPr>
              <a:t>LỚP 1/4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541766" y="2668985"/>
            <a:ext cx="7078306" cy="8617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dirty="0">
                <a:latin typeface="VNI 15 Chops" pitchFamily="2" charset="2"/>
              </a:rPr>
              <a:t>GV:  </a:t>
            </a:r>
            <a:r>
              <a:rPr lang="en-US" sz="4800" dirty="0" err="1">
                <a:latin typeface="VNI 15 Chops" pitchFamily="2" charset="2"/>
              </a:rPr>
              <a:t>Vuõ</a:t>
            </a:r>
            <a:r>
              <a:rPr lang="en-US" sz="4800" dirty="0">
                <a:latin typeface="VNI 15 Chops" pitchFamily="2" charset="2"/>
              </a:rPr>
              <a:t> </a:t>
            </a:r>
            <a:r>
              <a:rPr lang="en-US" sz="4800" dirty="0" err="1">
                <a:latin typeface="VNI 15 Chops" pitchFamily="2" charset="2"/>
              </a:rPr>
              <a:t>Thò</a:t>
            </a:r>
            <a:r>
              <a:rPr lang="en-US" sz="4800" dirty="0">
                <a:latin typeface="VNI 15 Chops" pitchFamily="2" charset="2"/>
              </a:rPr>
              <a:t> Kim </a:t>
            </a:r>
            <a:r>
              <a:rPr lang="en-US" sz="4800" dirty="0" err="1">
                <a:latin typeface="VNI 15 Chops" pitchFamily="2" charset="2"/>
              </a:rPr>
              <a:t>Anh</a:t>
            </a:r>
            <a:endParaRPr lang="en-US" sz="4800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489" y="3429001"/>
            <a:ext cx="2809030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Học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vần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2519" y="4241801"/>
            <a:ext cx="4759884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47: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om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- op</a:t>
            </a: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758" y="50090"/>
            <a:ext cx="2398661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P-211" pitchFamily="34" charset="0"/>
              </a:rPr>
              <a:t>3</a:t>
            </a:r>
            <a:r>
              <a:rPr lang="en-US" sz="3200" dirty="0">
                <a:latin typeface="HP-211" pitchFamily="34" charset="0"/>
              </a:rPr>
              <a:t>. </a:t>
            </a:r>
            <a:r>
              <a:rPr lang="en-US" sz="3200" dirty="0" err="1">
                <a:latin typeface="HP-211" pitchFamily="34" charset="0"/>
              </a:rPr>
              <a:t>Tập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đọc</a:t>
            </a:r>
            <a:endParaRPr lang="en-US" sz="3200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5557" y="0"/>
            <a:ext cx="4450505" cy="92313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5200" dirty="0" err="1">
                <a:solidFill>
                  <a:srgbClr val="FF0000"/>
                </a:solidFill>
                <a:latin typeface="HP-211" pitchFamily="34" charset="0"/>
              </a:rPr>
              <a:t>Lừa</a:t>
            </a:r>
            <a:r>
              <a:rPr lang="en-US" sz="52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200" dirty="0" err="1">
                <a:solidFill>
                  <a:srgbClr val="FF0000"/>
                </a:solidFill>
                <a:latin typeface="HP-211" pitchFamily="34" charset="0"/>
              </a:rPr>
              <a:t>và</a:t>
            </a:r>
            <a:r>
              <a:rPr lang="en-US" sz="52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200" dirty="0" err="1">
                <a:solidFill>
                  <a:srgbClr val="FF0000"/>
                </a:solidFill>
                <a:latin typeface="HP-211" pitchFamily="34" charset="0"/>
              </a:rPr>
              <a:t>ngựa</a:t>
            </a:r>
            <a:endParaRPr lang="en-US" sz="5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855305"/>
            <a:ext cx="12161837" cy="49242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vi-VN" sz="5200" dirty="0">
                <a:latin typeface="HP-211" pitchFamily="34" charset="0"/>
              </a:rPr>
              <a:t>	</a:t>
            </a:r>
            <a:r>
              <a:rPr lang="en-US" sz="5200" dirty="0" err="1">
                <a:latin typeface="HP-211" pitchFamily="34" charset="0"/>
              </a:rPr>
              <a:t>Lừa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và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ngựa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đi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xa</a:t>
            </a:r>
            <a:r>
              <a:rPr lang="en-US" sz="5200" dirty="0">
                <a:latin typeface="HP-211" pitchFamily="34" charset="0"/>
              </a:rPr>
              <a:t>. </a:t>
            </a:r>
            <a:r>
              <a:rPr lang="en-US" sz="5200" dirty="0" err="1">
                <a:latin typeface="HP-211" pitchFamily="34" charset="0"/>
              </a:rPr>
              <a:t>Lừa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còm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nhom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mà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chở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lắm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đồ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quá</a:t>
            </a:r>
            <a:r>
              <a:rPr lang="en-US" sz="5200" dirty="0">
                <a:latin typeface="HP-211" pitchFamily="34" charset="0"/>
              </a:rPr>
              <a:t>. </a:t>
            </a:r>
            <a:r>
              <a:rPr lang="en-US" sz="5200" dirty="0" err="1">
                <a:latin typeface="HP-211" pitchFamily="34" charset="0"/>
              </a:rPr>
              <a:t>Lừa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nhờ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ngựa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chở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đỡ</a:t>
            </a:r>
            <a:r>
              <a:rPr lang="en-US" sz="5200" dirty="0">
                <a:latin typeface="HP-211" pitchFamily="34" charset="0"/>
              </a:rPr>
              <a:t>. </a:t>
            </a:r>
            <a:r>
              <a:rPr lang="en-US" sz="5200" dirty="0" err="1">
                <a:latin typeface="HP-211" pitchFamily="34" charset="0"/>
              </a:rPr>
              <a:t>Ngựa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chả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nghe</a:t>
            </a:r>
            <a:r>
              <a:rPr lang="en-US" sz="5200" dirty="0">
                <a:latin typeface="HP-211" pitchFamily="34" charset="0"/>
              </a:rPr>
              <a:t>.</a:t>
            </a:r>
          </a:p>
          <a:p>
            <a:pPr algn="just"/>
            <a:r>
              <a:rPr lang="vi-VN" sz="5200" dirty="0">
                <a:latin typeface="HP-211" pitchFamily="34" charset="0"/>
              </a:rPr>
              <a:t>	</a:t>
            </a:r>
            <a:r>
              <a:rPr lang="en-US" sz="5200" dirty="0" err="1">
                <a:latin typeface="HP-211" pitchFamily="34" charset="0"/>
              </a:rPr>
              <a:t>Vì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cố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quá</a:t>
            </a:r>
            <a:r>
              <a:rPr lang="vi-VN" sz="5200" dirty="0">
                <a:latin typeface="HP-211" pitchFamily="34" charset="0"/>
              </a:rPr>
              <a:t>,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lừa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ngã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ra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bờ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cỏ</a:t>
            </a:r>
            <a:r>
              <a:rPr lang="en-US" sz="5200" dirty="0">
                <a:latin typeface="HP-211" pitchFamily="34" charset="0"/>
              </a:rPr>
              <a:t>.</a:t>
            </a:r>
          </a:p>
          <a:p>
            <a:pPr algn="just"/>
            <a:r>
              <a:rPr lang="vi-VN" sz="5200" dirty="0">
                <a:latin typeface="HP-211" pitchFamily="34" charset="0"/>
              </a:rPr>
              <a:t>	</a:t>
            </a:r>
            <a:r>
              <a:rPr lang="en-US" sz="5200" dirty="0" err="1">
                <a:latin typeface="HP-211" pitchFamily="34" charset="0"/>
              </a:rPr>
              <a:t>Thế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là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bà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chủ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xếp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đồ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en-US" sz="5200" dirty="0" err="1">
                <a:latin typeface="HP-211" pitchFamily="34" charset="0"/>
              </a:rPr>
              <a:t>từ</a:t>
            </a:r>
            <a:r>
              <a:rPr lang="en-US" sz="5200" dirty="0">
                <a:latin typeface="HP-211" pitchFamily="34" charset="0"/>
              </a:rPr>
              <a:t> </a:t>
            </a:r>
            <a:r>
              <a:rPr lang="vi-VN" sz="5200" dirty="0">
                <a:latin typeface="HP-211" pitchFamily="34" charset="0"/>
              </a:rPr>
              <a:t>lừa qua ngựa.</a:t>
            </a:r>
            <a:endParaRPr lang="en-US" sz="5200" dirty="0">
              <a:latin typeface="HP-211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069949" y="815015"/>
            <a:ext cx="286570" cy="2737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595519" y="815014"/>
            <a:ext cx="286570" cy="2737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9128919" y="1614541"/>
            <a:ext cx="292972" cy="29216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4649423" y="2362200"/>
            <a:ext cx="304800" cy="2729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937919" y="1634419"/>
            <a:ext cx="2667000" cy="92313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vi-VN" sz="5200" dirty="0" err="1">
                <a:solidFill>
                  <a:srgbClr val="FF0000"/>
                </a:solidFill>
                <a:latin typeface="HP-211" pitchFamily="34" charset="0"/>
              </a:rPr>
              <a:t>lắm</a:t>
            </a:r>
            <a:r>
              <a:rPr lang="vi-VN" sz="52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vi-VN" sz="5200" dirty="0" err="1">
                <a:solidFill>
                  <a:srgbClr val="FF0000"/>
                </a:solidFill>
                <a:latin typeface="HP-211" pitchFamily="34" charset="0"/>
              </a:rPr>
              <a:t>đồ</a:t>
            </a:r>
            <a:endParaRPr lang="en-US" sz="5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421532" y="855305"/>
            <a:ext cx="1760666" cy="92313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5200" dirty="0" err="1">
                <a:solidFill>
                  <a:srgbClr val="FF0000"/>
                </a:solidFill>
                <a:latin typeface="HP-211" pitchFamily="34" charset="0"/>
              </a:rPr>
              <a:t>còm</a:t>
            </a:r>
            <a:endParaRPr lang="en-US" sz="5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025309" y="3232501"/>
            <a:ext cx="2682392" cy="92313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algn="just"/>
            <a:r>
              <a:rPr lang="en-US" sz="5200" dirty="0">
                <a:solidFill>
                  <a:srgbClr val="FF0000"/>
                </a:solidFill>
                <a:latin typeface="HP-211" pitchFamily="34" charset="0"/>
              </a:rPr>
              <a:t>c</a:t>
            </a:r>
            <a:r>
              <a:rPr lang="vi-VN" sz="5200" dirty="0">
                <a:solidFill>
                  <a:srgbClr val="FF0000"/>
                </a:solidFill>
                <a:latin typeface="HP-211" pitchFamily="34" charset="0"/>
              </a:rPr>
              <a:t>ố quá</a:t>
            </a:r>
            <a:endParaRPr lang="en-US" sz="5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75519" y="3336665"/>
            <a:ext cx="286570" cy="2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75519" y="4114800"/>
            <a:ext cx="286570" cy="2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53784" y="4038600"/>
            <a:ext cx="2565373" cy="92313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algn="just"/>
            <a:r>
              <a:rPr lang="vi-VN" sz="5200" dirty="0">
                <a:solidFill>
                  <a:srgbClr val="FF0000"/>
                </a:solidFill>
                <a:latin typeface="HP-211" pitchFamily="34" charset="0"/>
              </a:rPr>
              <a:t>xếp đồ</a:t>
            </a:r>
            <a:endParaRPr lang="en-US" sz="5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3398B5-B8A8-404F-906C-D9557F62D02F}"/>
              </a:ext>
            </a:extLst>
          </p:cNvPr>
          <p:cNvSpPr txBox="1"/>
          <p:nvPr/>
        </p:nvSpPr>
        <p:spPr>
          <a:xfrm>
            <a:off x="0" y="1634419"/>
            <a:ext cx="2137371" cy="92313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5200">
                <a:solidFill>
                  <a:srgbClr val="FF0000"/>
                </a:solidFill>
                <a:latin typeface="HP-211" pitchFamily="34" charset="0"/>
              </a:rPr>
              <a:t>nhom</a:t>
            </a:r>
            <a:endParaRPr lang="en-US" sz="5200" dirty="0">
              <a:solidFill>
                <a:srgbClr val="FF0000"/>
              </a:solidFill>
              <a:latin typeface="HP-211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42DCFF-212D-4FCD-B779-C634A64BA8B8}"/>
              </a:ext>
            </a:extLst>
          </p:cNvPr>
          <p:cNvCxnSpPr>
            <a:cxnSpLocks/>
          </p:cNvCxnSpPr>
          <p:nvPr/>
        </p:nvCxnSpPr>
        <p:spPr>
          <a:xfrm flipH="1">
            <a:off x="8414349" y="858234"/>
            <a:ext cx="104808" cy="7707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F43331-C5E6-47D6-9F6B-B7B15F149D18}"/>
              </a:ext>
            </a:extLst>
          </p:cNvPr>
          <p:cNvCxnSpPr>
            <a:cxnSpLocks/>
          </p:cNvCxnSpPr>
          <p:nvPr/>
        </p:nvCxnSpPr>
        <p:spPr>
          <a:xfrm flipH="1">
            <a:off x="9052719" y="1710634"/>
            <a:ext cx="104808" cy="7707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2D7EB5-DED3-436C-AF92-44473C9B6DF0}"/>
              </a:ext>
            </a:extLst>
          </p:cNvPr>
          <p:cNvCxnSpPr>
            <a:cxnSpLocks/>
          </p:cNvCxnSpPr>
          <p:nvPr/>
        </p:nvCxnSpPr>
        <p:spPr>
          <a:xfrm flipH="1">
            <a:off x="4562287" y="2461799"/>
            <a:ext cx="104808" cy="7707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46B6DA-4BEA-4A6D-8D84-70A6D333C730}"/>
              </a:ext>
            </a:extLst>
          </p:cNvPr>
          <p:cNvCxnSpPr>
            <a:cxnSpLocks/>
          </p:cNvCxnSpPr>
          <p:nvPr/>
        </p:nvCxnSpPr>
        <p:spPr>
          <a:xfrm flipH="1">
            <a:off x="10151858" y="2498680"/>
            <a:ext cx="104808" cy="7707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7D6E12-5E50-4289-A79B-75B32A92158D}"/>
              </a:ext>
            </a:extLst>
          </p:cNvPr>
          <p:cNvCxnSpPr>
            <a:cxnSpLocks/>
          </p:cNvCxnSpPr>
          <p:nvPr/>
        </p:nvCxnSpPr>
        <p:spPr>
          <a:xfrm flipH="1">
            <a:off x="10652919" y="3267898"/>
            <a:ext cx="104808" cy="7707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A40246-B793-4308-B48F-8DC8F31975DB}"/>
              </a:ext>
            </a:extLst>
          </p:cNvPr>
          <p:cNvCxnSpPr>
            <a:cxnSpLocks/>
          </p:cNvCxnSpPr>
          <p:nvPr/>
        </p:nvCxnSpPr>
        <p:spPr>
          <a:xfrm flipH="1">
            <a:off x="2032563" y="4888457"/>
            <a:ext cx="104808" cy="7707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46" grpId="0"/>
      <p:bldP spid="46" grpId="1"/>
      <p:bldP spid="47" grpId="0"/>
      <p:bldP spid="47" grpId="1"/>
      <p:bldP spid="48" grpId="0"/>
      <p:bldP spid="48" grpId="1"/>
      <p:bldP spid="16" grpId="0" animBg="1"/>
      <p:bldP spid="53" grpId="0" animBg="1"/>
      <p:bldP spid="32" grpId="0"/>
      <p:bldP spid="32" grpId="1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3716" y="2819400"/>
            <a:ext cx="7195754" cy="209288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2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12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12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12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12800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64.3818" end="121213.3264"/>
                </p14:media>
              </p:ext>
            </p:extLst>
          </p:nvPr>
        </p:nvPicPr>
        <p:blipFill rotWithShape="1">
          <a:blip r:embed="rId4"/>
          <a:srcRect l="6856" t="15544" r="68133" b="64404"/>
          <a:stretch/>
        </p:blipFill>
        <p:spPr>
          <a:xfrm>
            <a:off x="2596500" y="0"/>
            <a:ext cx="7065819" cy="3186546"/>
          </a:xfrm>
          <a:prstGeom prst="rect">
            <a:avLst/>
          </a:prstGeom>
        </p:spPr>
      </p:pic>
      <p:pic>
        <p:nvPicPr>
          <p:cNvPr id="7" name="3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812.6208" end="60266.176"/>
                </p14:media>
              </p:ext>
            </p:extLst>
          </p:nvPr>
        </p:nvPicPr>
        <p:blipFill rotWithShape="1">
          <a:blip r:embed="rId5"/>
          <a:srcRect l="39665" t="15631" r="6776" b="64317"/>
          <a:stretch/>
        </p:blipFill>
        <p:spPr>
          <a:xfrm>
            <a:off x="152400" y="3138054"/>
            <a:ext cx="11872119" cy="318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397.824" end="43922.8032"/>
                </p14:media>
              </p:ext>
            </p:extLst>
          </p:nvPr>
        </p:nvPicPr>
        <p:blipFill rotWithShape="1">
          <a:blip r:embed="rId4"/>
          <a:srcRect l="9129" t="51287" r="70438" b="18025"/>
          <a:stretch>
            <a:fillRect/>
          </a:stretch>
        </p:blipFill>
        <p:spPr>
          <a:xfrm>
            <a:off x="61119" y="1524000"/>
            <a:ext cx="4058542" cy="3505200"/>
          </a:xfrm>
          <a:prstGeom prst="rect">
            <a:avLst/>
          </a:prstGeom>
        </p:spPr>
      </p:pic>
      <p:pic>
        <p:nvPicPr>
          <p:cNvPr id="9" name="3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719.7312"/>
                </p14:media>
              </p:ext>
            </p:extLst>
          </p:nvPr>
        </p:nvPicPr>
        <p:blipFill rotWithShape="1">
          <a:blip r:embed="rId5"/>
          <a:srcRect l="39426" t="50908" r="21416" b="17925"/>
          <a:stretch/>
        </p:blipFill>
        <p:spPr>
          <a:xfrm>
            <a:off x="4099719" y="1455802"/>
            <a:ext cx="7981058" cy="357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58235" cy="6858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595033"/>
            <a:ext cx="713436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5991236" cy="723332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0" y="4680102"/>
            <a:ext cx="4082241" cy="2234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4951" y="2040104"/>
            <a:ext cx="9382399" cy="1896897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algn="ctr" defTabSz="912937">
              <a:defRPr/>
            </a:pP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28" y="17405"/>
            <a:ext cx="2935508" cy="2192395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68" y="6160069"/>
            <a:ext cx="5991236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-308679"/>
            <a:ext cx="3141808" cy="24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BC36CE-853F-487A-BE1F-4F4270B903E1}"/>
              </a:ext>
            </a:extLst>
          </p:cNvPr>
          <p:cNvSpPr txBox="1"/>
          <p:nvPr/>
        </p:nvSpPr>
        <p:spPr>
          <a:xfrm>
            <a:off x="670719" y="609600"/>
            <a:ext cx="47981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>
                <a:latin typeface="HP001" panose="020B0603050302020204" pitchFamily="34" charset="-93"/>
                <a:ea typeface="HP001" panose="020B0603050302020204" pitchFamily="34" charset="-93"/>
              </a:rPr>
              <a:t>hòm</a:t>
            </a:r>
            <a:r>
              <a:rPr lang="vi-VN" sz="10000" b="1" dirty="0">
                <a:latin typeface="HP001" panose="020B0603050302020204" pitchFamily="34" charset="-93"/>
                <a:ea typeface="HP001" panose="020B0603050302020204" pitchFamily="34" charset="-93"/>
              </a:rPr>
              <a:t> thư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1D7EF-288B-4CF7-9F41-76B09EEA1DD5}"/>
              </a:ext>
            </a:extLst>
          </p:cNvPr>
          <p:cNvSpPr txBox="1"/>
          <p:nvPr/>
        </p:nvSpPr>
        <p:spPr>
          <a:xfrm>
            <a:off x="670719" y="2613392"/>
            <a:ext cx="426911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xóm</a:t>
            </a:r>
            <a:r>
              <a:rPr lang="vi-VN" sz="10000" b="1" dirty="0"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trọ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51666-06BC-4A9D-927A-F1146C085A0E}"/>
              </a:ext>
            </a:extLst>
          </p:cNvPr>
          <p:cNvSpPr txBox="1"/>
          <p:nvPr/>
        </p:nvSpPr>
        <p:spPr>
          <a:xfrm>
            <a:off x="670719" y="4617184"/>
            <a:ext cx="503375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khóm</a:t>
            </a:r>
            <a:r>
              <a:rPr lang="vi-VN" sz="10000" b="1" dirty="0">
                <a:latin typeface="HP001" panose="020B0603050302020204" pitchFamily="34" charset="-93"/>
                <a:ea typeface="HP001" panose="020B0603050302020204" pitchFamily="34" charset="-93"/>
              </a:rPr>
              <a:t> tre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3E6F1D-6EFC-4EAC-B8C5-2398F7A325BF}"/>
              </a:ext>
            </a:extLst>
          </p:cNvPr>
          <p:cNvSpPr txBox="1"/>
          <p:nvPr/>
        </p:nvSpPr>
        <p:spPr>
          <a:xfrm>
            <a:off x="7740628" y="609600"/>
            <a:ext cx="30139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móm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467E1-1F57-4FD0-9C94-90601F1927B2}"/>
              </a:ext>
            </a:extLst>
          </p:cNvPr>
          <p:cNvSpPr txBox="1"/>
          <p:nvPr/>
        </p:nvSpPr>
        <p:spPr>
          <a:xfrm>
            <a:off x="7752366" y="2613392"/>
            <a:ext cx="34339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nhòm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CF6FD-5305-47AD-B9BB-EB5877B034A6}"/>
              </a:ext>
            </a:extLst>
          </p:cNvPr>
          <p:cNvSpPr txBox="1"/>
          <p:nvPr/>
        </p:nvSpPr>
        <p:spPr>
          <a:xfrm>
            <a:off x="7764104" y="4617184"/>
            <a:ext cx="22108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còm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92019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BC36CE-853F-487A-BE1F-4F4270B903E1}"/>
              </a:ext>
            </a:extLst>
          </p:cNvPr>
          <p:cNvSpPr txBox="1"/>
          <p:nvPr/>
        </p:nvSpPr>
        <p:spPr>
          <a:xfrm>
            <a:off x="670719" y="609600"/>
            <a:ext cx="40318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họp</a:t>
            </a:r>
            <a:r>
              <a:rPr lang="vi-VN" sz="10000" b="1" dirty="0"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vi-VN" sz="10000" b="1">
                <a:latin typeface="HP001" panose="020B0603050302020204" pitchFamily="34" charset="-93"/>
                <a:ea typeface="HP001" panose="020B0603050302020204" pitchFamily="34" charset="-93"/>
              </a:rPr>
              <a:t>lớp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1D7EF-288B-4CF7-9F41-76B09EEA1DD5}"/>
              </a:ext>
            </a:extLst>
          </p:cNvPr>
          <p:cNvSpPr txBox="1"/>
          <p:nvPr/>
        </p:nvSpPr>
        <p:spPr>
          <a:xfrm>
            <a:off x="670719" y="2613392"/>
            <a:ext cx="168347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cọp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51666-06BC-4A9D-927A-F1146C085A0E}"/>
              </a:ext>
            </a:extLst>
          </p:cNvPr>
          <p:cNvSpPr txBox="1"/>
          <p:nvPr/>
        </p:nvSpPr>
        <p:spPr>
          <a:xfrm>
            <a:off x="670719" y="4617184"/>
            <a:ext cx="36086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tóp</a:t>
            </a:r>
            <a:r>
              <a:rPr lang="vi-VN" sz="10000" b="1" dirty="0"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mỡ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3E6F1D-6EFC-4EAC-B8C5-2398F7A325BF}"/>
              </a:ext>
            </a:extLst>
          </p:cNvPr>
          <p:cNvSpPr txBox="1"/>
          <p:nvPr/>
        </p:nvSpPr>
        <p:spPr>
          <a:xfrm>
            <a:off x="6614319" y="609600"/>
            <a:ext cx="51555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>
                <a:latin typeface="HP001" panose="020B0603050302020204" pitchFamily="34" charset="-93"/>
                <a:ea typeface="HP001" panose="020B0603050302020204" pitchFamily="34" charset="-93"/>
              </a:rPr>
              <a:t>c</a:t>
            </a:r>
            <a:r>
              <a:rPr lang="vi-VN" sz="10000" b="1">
                <a:latin typeface="HP001" panose="020B0603050302020204" pitchFamily="34" charset="-93"/>
                <a:ea typeface="HP001" panose="020B0603050302020204" pitchFamily="34" charset="-93"/>
              </a:rPr>
              <a:t>hóp</a:t>
            </a:r>
            <a:r>
              <a:rPr lang="vi-VN" sz="10000" b="1" dirty="0"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chép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467E1-1F57-4FD0-9C94-90601F1927B2}"/>
              </a:ext>
            </a:extLst>
          </p:cNvPr>
          <p:cNvSpPr txBox="1"/>
          <p:nvPr/>
        </p:nvSpPr>
        <p:spPr>
          <a:xfrm>
            <a:off x="7752366" y="2613392"/>
            <a:ext cx="19367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bóp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CF6FD-5305-47AD-B9BB-EB5877B034A6}"/>
              </a:ext>
            </a:extLst>
          </p:cNvPr>
          <p:cNvSpPr txBox="1"/>
          <p:nvPr/>
        </p:nvSpPr>
        <p:spPr>
          <a:xfrm>
            <a:off x="6766719" y="4617184"/>
            <a:ext cx="45320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>
                <a:latin typeface="HP001" panose="020B0603050302020204" pitchFamily="34" charset="-93"/>
                <a:ea typeface="HP001" panose="020B0603050302020204" pitchFamily="34" charset="-93"/>
              </a:rPr>
              <a:t>g</a:t>
            </a:r>
            <a:r>
              <a:rPr lang="vi-VN" sz="10000" b="1">
                <a:latin typeface="HP001" panose="020B0603050302020204" pitchFamily="34" charset="-93"/>
                <a:ea typeface="HP001" panose="020B0603050302020204" pitchFamily="34" charset="-93"/>
              </a:rPr>
              <a:t>om </a:t>
            </a:r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góp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75722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BC36CE-853F-487A-BE1F-4F4270B903E1}"/>
              </a:ext>
            </a:extLst>
          </p:cNvPr>
          <p:cNvSpPr txBox="1"/>
          <p:nvPr/>
        </p:nvSpPr>
        <p:spPr>
          <a:xfrm>
            <a:off x="670719" y="609600"/>
            <a:ext cx="443422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chó</a:t>
            </a:r>
            <a:r>
              <a:rPr lang="vi-VN" sz="10000" b="1" dirty="0"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đốm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1D7EF-288B-4CF7-9F41-76B09EEA1DD5}"/>
              </a:ext>
            </a:extLst>
          </p:cNvPr>
          <p:cNvSpPr txBox="1"/>
          <p:nvPr/>
        </p:nvSpPr>
        <p:spPr>
          <a:xfrm>
            <a:off x="670719" y="2613392"/>
            <a:ext cx="34339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>
                <a:latin typeface="HP001" panose="020B0603050302020204" pitchFamily="34" charset="-93"/>
                <a:ea typeface="HP001" panose="020B0603050302020204" pitchFamily="34" charset="-93"/>
              </a:rPr>
              <a:t>nhôm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51666-06BC-4A9D-927A-F1146C085A0E}"/>
              </a:ext>
            </a:extLst>
          </p:cNvPr>
          <p:cNvSpPr txBox="1"/>
          <p:nvPr/>
        </p:nvSpPr>
        <p:spPr>
          <a:xfrm>
            <a:off x="670719" y="4617184"/>
            <a:ext cx="269977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trộm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3E6F1D-6EFC-4EAC-B8C5-2398F7A325BF}"/>
              </a:ext>
            </a:extLst>
          </p:cNvPr>
          <p:cNvSpPr txBox="1"/>
          <p:nvPr/>
        </p:nvSpPr>
        <p:spPr>
          <a:xfrm>
            <a:off x="6690519" y="609600"/>
            <a:ext cx="48638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>
                <a:latin typeface="HP001" panose="020B0603050302020204" pitchFamily="34" charset="-93"/>
                <a:ea typeface="HP001" panose="020B0603050302020204" pitchFamily="34" charset="-93"/>
              </a:rPr>
              <a:t>hôm qua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467E1-1F57-4FD0-9C94-90601F1927B2}"/>
              </a:ext>
            </a:extLst>
          </p:cNvPr>
          <p:cNvSpPr txBox="1"/>
          <p:nvPr/>
        </p:nvSpPr>
        <p:spPr>
          <a:xfrm>
            <a:off x="6761766" y="2613392"/>
            <a:ext cx="30139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mồm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CF6FD-5305-47AD-B9BB-EB5877B034A6}"/>
              </a:ext>
            </a:extLst>
          </p:cNvPr>
          <p:cNvSpPr txBox="1"/>
          <p:nvPr/>
        </p:nvSpPr>
        <p:spPr>
          <a:xfrm>
            <a:off x="6919119" y="4617184"/>
            <a:ext cx="26564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nộm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68651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BC36CE-853F-487A-BE1F-4F4270B903E1}"/>
              </a:ext>
            </a:extLst>
          </p:cNvPr>
          <p:cNvSpPr txBox="1"/>
          <p:nvPr/>
        </p:nvSpPr>
        <p:spPr>
          <a:xfrm>
            <a:off x="670719" y="609600"/>
            <a:ext cx="205537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xốp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1D7EF-288B-4CF7-9F41-76B09EEA1DD5}"/>
              </a:ext>
            </a:extLst>
          </p:cNvPr>
          <p:cNvSpPr txBox="1"/>
          <p:nvPr/>
        </p:nvSpPr>
        <p:spPr>
          <a:xfrm>
            <a:off x="670719" y="2613392"/>
            <a:ext cx="364394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nộp</a:t>
            </a:r>
            <a:r>
              <a:rPr lang="vi-VN" sz="10000" b="1" dirty="0"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vở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51666-06BC-4A9D-927A-F1146C085A0E}"/>
              </a:ext>
            </a:extLst>
          </p:cNvPr>
          <p:cNvSpPr txBox="1"/>
          <p:nvPr/>
        </p:nvSpPr>
        <p:spPr>
          <a:xfrm>
            <a:off x="670719" y="4617184"/>
            <a:ext cx="545213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hộp</a:t>
            </a:r>
            <a:r>
              <a:rPr lang="vi-VN" sz="10000" b="1" dirty="0"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nhựa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3E6F1D-6EFC-4EAC-B8C5-2398F7A325BF}"/>
              </a:ext>
            </a:extLst>
          </p:cNvPr>
          <p:cNvSpPr txBox="1"/>
          <p:nvPr/>
        </p:nvSpPr>
        <p:spPr>
          <a:xfrm>
            <a:off x="7681119" y="609600"/>
            <a:ext cx="328487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>
                <a:latin typeface="HP001" panose="020B0603050302020204" pitchFamily="34" charset="-93"/>
                <a:ea typeface="HP001" panose="020B0603050302020204" pitchFamily="34" charset="-93"/>
              </a:rPr>
              <a:t>c</a:t>
            </a:r>
            <a:r>
              <a:rPr lang="vi-VN" sz="10000" b="1">
                <a:latin typeface="HP001" panose="020B0603050302020204" pitchFamily="34" charset="-93"/>
                <a:ea typeface="HP001" panose="020B0603050302020204" pitchFamily="34" charset="-93"/>
              </a:rPr>
              <a:t>ốp</a:t>
            </a:r>
            <a:r>
              <a:rPr lang="vi-VN" sz="10000" b="1" dirty="0">
                <a:latin typeface="HP001" panose="020B0603050302020204" pitchFamily="34" charset="-93"/>
                <a:ea typeface="HP001" panose="020B0603050302020204" pitchFamily="34" charset="-93"/>
              </a:rPr>
              <a:t> xe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467E1-1F57-4FD0-9C94-90601F1927B2}"/>
              </a:ext>
            </a:extLst>
          </p:cNvPr>
          <p:cNvSpPr txBox="1"/>
          <p:nvPr/>
        </p:nvSpPr>
        <p:spPr>
          <a:xfrm>
            <a:off x="7752366" y="2613392"/>
            <a:ext cx="19367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bốp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CF6FD-5305-47AD-B9BB-EB5877B034A6}"/>
              </a:ext>
            </a:extLst>
          </p:cNvPr>
          <p:cNvSpPr txBox="1"/>
          <p:nvPr/>
        </p:nvSpPr>
        <p:spPr>
          <a:xfrm>
            <a:off x="7984457" y="4617184"/>
            <a:ext cx="27446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>
                <a:latin typeface="HP001" panose="020B0603050302020204" pitchFamily="34" charset="-93"/>
                <a:ea typeface="HP001" panose="020B0603050302020204" pitchFamily="34" charset="-93"/>
              </a:rPr>
              <a:t>ộp</a:t>
            </a:r>
            <a:r>
              <a:rPr lang="vi-VN" sz="10000" b="1" dirty="0"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vi-VN" sz="10000" b="1" dirty="0" err="1">
                <a:latin typeface="HP001" panose="020B0603050302020204" pitchFamily="34" charset="-93"/>
                <a:ea typeface="HP001" panose="020B0603050302020204" pitchFamily="34" charset="-93"/>
              </a:rPr>
              <a:t>ộp</a:t>
            </a:r>
            <a:endParaRPr lang="vi-VN" sz="10000" b="1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004064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80" y="299861"/>
            <a:ext cx="10338279" cy="541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08426" y="3602643"/>
            <a:ext cx="7638287" cy="1379749"/>
          </a:xfrm>
          <a:prstGeom prst="rect">
            <a:avLst/>
          </a:prstGeom>
          <a:noFill/>
        </p:spPr>
        <p:txBody>
          <a:bodyPr wrap="square" lIns="40005" tIns="20002" rIns="40005" bIns="2000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03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324672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21216" y="472549"/>
            <a:ext cx="2207903" cy="158485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500" dirty="0">
                <a:solidFill>
                  <a:srgbClr val="FF0000"/>
                </a:solidFill>
                <a:latin typeface="HP-211" pitchFamily="34" charset="0"/>
              </a:rPr>
              <a:t>o</a:t>
            </a: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393166" y="2151698"/>
            <a:ext cx="3581399" cy="12773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om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93167" y="3497898"/>
            <a:ext cx="1727495" cy="1244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36207" y="3497898"/>
            <a:ext cx="1738359" cy="1244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FA5C3E-8EF0-4ABA-93B9-DB7F292A50AC}"/>
              </a:ext>
            </a:extLst>
          </p:cNvPr>
          <p:cNvSpPr txBox="1"/>
          <p:nvPr/>
        </p:nvSpPr>
        <p:spPr>
          <a:xfrm>
            <a:off x="86461" y="3958"/>
            <a:ext cx="2768954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quen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34BBDE-DE45-4DAE-9069-6FCE1BC672D7}"/>
              </a:ext>
            </a:extLst>
          </p:cNvPr>
          <p:cNvSpPr txBox="1"/>
          <p:nvPr/>
        </p:nvSpPr>
        <p:spPr>
          <a:xfrm>
            <a:off x="328083" y="3868483"/>
            <a:ext cx="6284340" cy="158485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đom</a:t>
            </a: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 </a:t>
            </a:r>
            <a:r>
              <a:rPr kumimoji="0" lang="en-US" sz="9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đóm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1BF4A8-7104-40BB-B990-F387FC85A693}"/>
              </a:ext>
            </a:extLst>
          </p:cNvPr>
          <p:cNvSpPr txBox="1"/>
          <p:nvPr/>
        </p:nvSpPr>
        <p:spPr>
          <a:xfrm>
            <a:off x="4303915" y="3868482"/>
            <a:ext cx="2207903" cy="158485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om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D3EBBF-C234-455E-B1AC-385DD66E5EE6}"/>
              </a:ext>
            </a:extLst>
          </p:cNvPr>
          <p:cNvSpPr txBox="1"/>
          <p:nvPr/>
        </p:nvSpPr>
        <p:spPr>
          <a:xfrm>
            <a:off x="7683016" y="472549"/>
            <a:ext cx="1090610" cy="158485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500" dirty="0">
                <a:solidFill>
                  <a:prstClr val="black"/>
                </a:solidFill>
                <a:latin typeface="HP-211" pitchFamily="34" charset="0"/>
              </a:rPr>
              <a:t>đ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4484F5FC-24FE-48ED-85A8-5B7140815554}"/>
              </a:ext>
            </a:extLst>
          </p:cNvPr>
          <p:cNvSpPr/>
          <p:nvPr/>
        </p:nvSpPr>
        <p:spPr>
          <a:xfrm>
            <a:off x="7255007" y="2151698"/>
            <a:ext cx="3962400" cy="12773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đ</a:t>
            </a:r>
            <a:r>
              <a:rPr kumimoji="0" lang="en-US" sz="9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om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574E5669-0EF1-4A38-BB80-23D77C603694}"/>
              </a:ext>
            </a:extLst>
          </p:cNvPr>
          <p:cNvSpPr/>
          <p:nvPr/>
        </p:nvSpPr>
        <p:spPr>
          <a:xfrm>
            <a:off x="7255007" y="3497898"/>
            <a:ext cx="1347608" cy="1244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đ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CBCC2D95-9218-4368-A683-F3DA7D901082}"/>
              </a:ext>
            </a:extLst>
          </p:cNvPr>
          <p:cNvSpPr/>
          <p:nvPr/>
        </p:nvSpPr>
        <p:spPr>
          <a:xfrm>
            <a:off x="8718160" y="3497898"/>
            <a:ext cx="2499248" cy="1244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om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814C46-4B15-4413-96C7-03286AFA9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8" y="990600"/>
            <a:ext cx="5012151" cy="28379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4F9308-AD29-4DD5-AFDB-1576BB2D279E}"/>
              </a:ext>
            </a:extLst>
          </p:cNvPr>
          <p:cNvSpPr txBox="1"/>
          <p:nvPr/>
        </p:nvSpPr>
        <p:spPr>
          <a:xfrm>
            <a:off x="1187273" y="3868481"/>
            <a:ext cx="2207903" cy="158485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om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9821F1-57DA-44F1-A98E-E9830745B56D}"/>
              </a:ext>
            </a:extLst>
          </p:cNvPr>
          <p:cNvSpPr txBox="1"/>
          <p:nvPr/>
        </p:nvSpPr>
        <p:spPr>
          <a:xfrm rot="1750662">
            <a:off x="8986324" y="57719"/>
            <a:ext cx="487881" cy="112318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500" dirty="0">
                <a:latin typeface="HP-211" pitchFamily="34" charset="0"/>
              </a:rPr>
              <a:t>,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7875CA-962C-4EB0-8AFC-7873368BAFA5}"/>
              </a:ext>
            </a:extLst>
          </p:cNvPr>
          <p:cNvSpPr txBox="1"/>
          <p:nvPr/>
        </p:nvSpPr>
        <p:spPr>
          <a:xfrm rot="1750662">
            <a:off x="9016462" y="1583953"/>
            <a:ext cx="487881" cy="112318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500" dirty="0">
                <a:latin typeface="HP-211" pitchFamily="34" charset="0"/>
              </a:rPr>
              <a:t>,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AE85A5-7178-4028-9FAD-C4D3566057C6}"/>
              </a:ext>
            </a:extLst>
          </p:cNvPr>
          <p:cNvSpPr txBox="1"/>
          <p:nvPr/>
        </p:nvSpPr>
        <p:spPr>
          <a:xfrm rot="1750662">
            <a:off x="9363497" y="2932341"/>
            <a:ext cx="487881" cy="112318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500" dirty="0">
                <a:latin typeface="HP-211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679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4" grpId="0"/>
      <p:bldP spid="15" grpId="0"/>
      <p:bldP spid="16" grpId="0"/>
      <p:bldP spid="16" grpId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92623" y="472549"/>
            <a:ext cx="1884096" cy="158485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500" dirty="0">
                <a:solidFill>
                  <a:srgbClr val="FF0000"/>
                </a:solidFill>
                <a:latin typeface="HP-211" pitchFamily="34" charset="0"/>
              </a:rPr>
              <a:t>op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393166" y="2151698"/>
            <a:ext cx="3581399" cy="12773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op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93167" y="3497898"/>
            <a:ext cx="1727495" cy="1244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36207" y="3497898"/>
            <a:ext cx="1738359" cy="1244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FA5C3E-8EF0-4ABA-93B9-DB7F292A50AC}"/>
              </a:ext>
            </a:extLst>
          </p:cNvPr>
          <p:cNvSpPr txBox="1"/>
          <p:nvPr/>
        </p:nvSpPr>
        <p:spPr>
          <a:xfrm>
            <a:off x="86461" y="3958"/>
            <a:ext cx="2768954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quen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34BBDE-DE45-4DAE-9069-6FCE1BC672D7}"/>
              </a:ext>
            </a:extLst>
          </p:cNvPr>
          <p:cNvSpPr txBox="1"/>
          <p:nvPr/>
        </p:nvSpPr>
        <p:spPr>
          <a:xfrm>
            <a:off x="1280319" y="3868483"/>
            <a:ext cx="4213260" cy="158485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500" dirty="0" err="1">
                <a:solidFill>
                  <a:prstClr val="black"/>
                </a:solidFill>
                <a:latin typeface="HP-211" pitchFamily="34" charset="0"/>
              </a:rPr>
              <a:t>họp</a:t>
            </a:r>
            <a:r>
              <a:rPr lang="en-US" sz="9500" dirty="0">
                <a:solidFill>
                  <a:prstClr val="black"/>
                </a:solidFill>
                <a:latin typeface="HP-211" pitchFamily="34" charset="0"/>
              </a:rPr>
              <a:t> </a:t>
            </a:r>
            <a:r>
              <a:rPr lang="en-US" sz="9500" dirty="0" err="1">
                <a:solidFill>
                  <a:prstClr val="black"/>
                </a:solidFill>
                <a:latin typeface="HP-211" pitchFamily="34" charset="0"/>
              </a:rPr>
              <a:t>tổ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D3EBBF-C234-455E-B1AC-385DD66E5EE6}"/>
              </a:ext>
            </a:extLst>
          </p:cNvPr>
          <p:cNvSpPr txBox="1"/>
          <p:nvPr/>
        </p:nvSpPr>
        <p:spPr>
          <a:xfrm>
            <a:off x="7924896" y="472549"/>
            <a:ext cx="994430" cy="158485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500" noProof="0" dirty="0">
                <a:solidFill>
                  <a:prstClr val="black"/>
                </a:solidFill>
                <a:latin typeface="HP-211" pitchFamily="34" charset="0"/>
              </a:rPr>
              <a:t>h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4484F5FC-24FE-48ED-85A8-5B7140815554}"/>
              </a:ext>
            </a:extLst>
          </p:cNvPr>
          <p:cNvSpPr/>
          <p:nvPr/>
        </p:nvSpPr>
        <p:spPr>
          <a:xfrm>
            <a:off x="7255007" y="2151698"/>
            <a:ext cx="3962400" cy="1346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h</a:t>
            </a: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op</a:t>
            </a: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574E5669-0EF1-4A38-BB80-23D77C603694}"/>
              </a:ext>
            </a:extLst>
          </p:cNvPr>
          <p:cNvSpPr/>
          <p:nvPr/>
        </p:nvSpPr>
        <p:spPr>
          <a:xfrm>
            <a:off x="7255007" y="3581400"/>
            <a:ext cx="1347608" cy="1346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CBCC2D95-9218-4368-A683-F3DA7D901082}"/>
              </a:ext>
            </a:extLst>
          </p:cNvPr>
          <p:cNvSpPr/>
          <p:nvPr/>
        </p:nvSpPr>
        <p:spPr>
          <a:xfrm>
            <a:off x="8718160" y="3581400"/>
            <a:ext cx="2499248" cy="13462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op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4F9308-AD29-4DD5-AFDB-1576BB2D279E}"/>
              </a:ext>
            </a:extLst>
          </p:cNvPr>
          <p:cNvSpPr txBox="1"/>
          <p:nvPr/>
        </p:nvSpPr>
        <p:spPr>
          <a:xfrm>
            <a:off x="2042319" y="3868481"/>
            <a:ext cx="1884096" cy="158485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op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9093F8-F228-4E07-A0F2-048BE99A6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65" y="895536"/>
            <a:ext cx="5402321" cy="298151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57B5FC2-F829-4EC9-84A5-3AA47410829C}"/>
              </a:ext>
            </a:extLst>
          </p:cNvPr>
          <p:cNvSpPr txBox="1"/>
          <p:nvPr/>
        </p:nvSpPr>
        <p:spPr>
          <a:xfrm>
            <a:off x="8993365" y="2494307"/>
            <a:ext cx="4443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B58BD8-6CCA-46AA-8107-2E6D4C7AA65F}"/>
              </a:ext>
            </a:extLst>
          </p:cNvPr>
          <p:cNvSpPr txBox="1"/>
          <p:nvPr/>
        </p:nvSpPr>
        <p:spPr>
          <a:xfrm>
            <a:off x="9357519" y="4060741"/>
            <a:ext cx="417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A0D8D8-47C5-4365-BAB5-6D55B6C40A28}"/>
              </a:ext>
            </a:extLst>
          </p:cNvPr>
          <p:cNvSpPr txBox="1"/>
          <p:nvPr/>
        </p:nvSpPr>
        <p:spPr>
          <a:xfrm>
            <a:off x="8993365" y="1054307"/>
            <a:ext cx="417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910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4" grpId="0"/>
      <p:bldP spid="16" grpId="0"/>
      <p:bldP spid="16" grpId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52" y="1633756"/>
            <a:ext cx="5012151" cy="2609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633756"/>
            <a:ext cx="4556919" cy="25149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BD77E8-DD81-4ABF-82DD-9F30B6034E3E}"/>
              </a:ext>
            </a:extLst>
          </p:cNvPr>
          <p:cNvSpPr txBox="1"/>
          <p:nvPr/>
        </p:nvSpPr>
        <p:spPr>
          <a:xfrm>
            <a:off x="7184719" y="4038600"/>
            <a:ext cx="4213260" cy="158485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500" dirty="0" err="1">
                <a:solidFill>
                  <a:prstClr val="black"/>
                </a:solidFill>
                <a:latin typeface="HP-211" pitchFamily="34" charset="0"/>
              </a:rPr>
              <a:t>họp</a:t>
            </a:r>
            <a:r>
              <a:rPr lang="en-US" sz="9500" dirty="0">
                <a:solidFill>
                  <a:prstClr val="black"/>
                </a:solidFill>
                <a:latin typeface="HP-211" pitchFamily="34" charset="0"/>
              </a:rPr>
              <a:t> </a:t>
            </a:r>
            <a:r>
              <a:rPr lang="en-US" sz="9500" dirty="0" err="1">
                <a:solidFill>
                  <a:prstClr val="black"/>
                </a:solidFill>
                <a:latin typeface="HP-211" pitchFamily="34" charset="0"/>
              </a:rPr>
              <a:t>tổ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1AD659-55EB-4B5D-8EC3-17F0268F3374}"/>
              </a:ext>
            </a:extLst>
          </p:cNvPr>
          <p:cNvSpPr txBox="1"/>
          <p:nvPr/>
        </p:nvSpPr>
        <p:spPr>
          <a:xfrm>
            <a:off x="7946719" y="4038598"/>
            <a:ext cx="1884096" cy="158485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op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C5775C-553A-4FBB-808F-9C631B9C13B4}"/>
              </a:ext>
            </a:extLst>
          </p:cNvPr>
          <p:cNvSpPr txBox="1"/>
          <p:nvPr/>
        </p:nvSpPr>
        <p:spPr>
          <a:xfrm>
            <a:off x="177579" y="4038599"/>
            <a:ext cx="6284340" cy="158485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đom</a:t>
            </a: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 </a:t>
            </a:r>
            <a:r>
              <a:rPr kumimoji="0" lang="en-US" sz="9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đóm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9A1185-A7E3-4EE9-8663-5F5DE99C21D8}"/>
              </a:ext>
            </a:extLst>
          </p:cNvPr>
          <p:cNvSpPr txBox="1"/>
          <p:nvPr/>
        </p:nvSpPr>
        <p:spPr>
          <a:xfrm>
            <a:off x="4153411" y="4038598"/>
            <a:ext cx="2207903" cy="158485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om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B5653F-0CCF-48ED-89A3-19DA1622EC38}"/>
              </a:ext>
            </a:extLst>
          </p:cNvPr>
          <p:cNvSpPr txBox="1"/>
          <p:nvPr/>
        </p:nvSpPr>
        <p:spPr>
          <a:xfrm>
            <a:off x="1036769" y="4038597"/>
            <a:ext cx="2207903" cy="158485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om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C4ACF0-A66A-4014-B42A-2C6C93BC00B4}"/>
              </a:ext>
            </a:extLst>
          </p:cNvPr>
          <p:cNvSpPr txBox="1"/>
          <p:nvPr/>
        </p:nvSpPr>
        <p:spPr>
          <a:xfrm>
            <a:off x="8595519" y="-76200"/>
            <a:ext cx="1884096" cy="158485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op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6948E9-3D4C-4DEE-A094-87B0DE50D3D6}"/>
              </a:ext>
            </a:extLst>
          </p:cNvPr>
          <p:cNvSpPr txBox="1"/>
          <p:nvPr/>
        </p:nvSpPr>
        <p:spPr>
          <a:xfrm>
            <a:off x="1953655" y="-76201"/>
            <a:ext cx="2207903" cy="158485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om</a:t>
            </a:r>
          </a:p>
        </p:txBody>
      </p:sp>
    </p:spTree>
    <p:extLst>
      <p:ext uri="{BB962C8B-B14F-4D97-AF65-F5344CB8AC3E}">
        <p14:creationId xmlns:p14="http://schemas.microsoft.com/office/powerpoint/2010/main" val="2128445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ưu tập những hình ảnh thắc mắc đẹp được dùng nhiều nhấ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44" b="89949" l="9674" r="91957">
                        <a14:foregroundMark x1="45543" y1="5744" x2="45543" y2="5744"/>
                        <a14:foregroundMark x1="68587" y1="20718" x2="68587" y2="20718"/>
                        <a14:foregroundMark x1="45217" y1="29436" x2="45217" y2="29436"/>
                        <a14:foregroundMark x1="44022" y1="31487" x2="44022" y2="31487"/>
                        <a14:foregroundMark x1="66630" y1="84718" x2="66630" y2="84718"/>
                        <a14:foregroundMark x1="64348" y1="83692" x2="64348" y2="83692"/>
                        <a14:foregroundMark x1="59239" y1="81949" x2="52609" y2="80205"/>
                        <a14:foregroundMark x1="44783" y1="85436" x2="69457" y2="83385"/>
                        <a14:foregroundMark x1="92065" y1="85846" x2="91739" y2="84718"/>
                        <a14:foregroundMark x1="9674" y1="84103" x2="9674" y2="84103"/>
                        <a14:foregroundMark x1="78804" y1="24513" x2="78804" y2="24513"/>
                        <a14:foregroundMark x1="72500" y1="17231" x2="72500" y2="17231"/>
                        <a14:foregroundMark x1="67174" y1="23897" x2="67174" y2="23897"/>
                        <a14:foregroundMark x1="70761" y1="27897" x2="70761" y2="27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348" y="3767226"/>
            <a:ext cx="3152935" cy="353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4164" y="363918"/>
            <a:ext cx="682153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udy Stout" panose="0202090407030B020401" pitchFamily="18" charset="0"/>
                <a:ea typeface="+mn-ea"/>
                <a:cs typeface="Times New Roman" pitchFamily="18" charset="0"/>
              </a:rPr>
              <a:t>SO SÁNH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oudy Stout" panose="0202090407030B020401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AutoShape 2" descr="cô gái suy nghĩ nhân vật hoạt hình"/>
          <p:cNvSpPr>
            <a:spLocks noChangeAspect="1" noChangeArrowheads="1"/>
          </p:cNvSpPr>
          <p:nvPr/>
        </p:nvSpPr>
        <p:spPr bwMode="auto">
          <a:xfrm>
            <a:off x="155190" y="8484"/>
            <a:ext cx="304046" cy="304047"/>
          </a:xfrm>
          <a:prstGeom prst="rect">
            <a:avLst/>
          </a:prstGeom>
          <a:noFill/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AutoShape 4" descr="cô gái suy nghĩ nhân vật hoạt hình"/>
          <p:cNvSpPr>
            <a:spLocks noChangeAspect="1" noChangeArrowheads="1"/>
          </p:cNvSpPr>
          <p:nvPr/>
        </p:nvSpPr>
        <p:spPr bwMode="auto">
          <a:xfrm>
            <a:off x="155190" y="8484"/>
            <a:ext cx="304046" cy="304047"/>
          </a:xfrm>
          <a:prstGeom prst="rect">
            <a:avLst/>
          </a:prstGeom>
          <a:noFill/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AutoShape 6" descr="Cô gái suy nghĩ nhân vật hoạt hình | Công cụ đồ họa PSD Tải xuống miễn phí  - Pikbest"/>
          <p:cNvSpPr>
            <a:spLocks noChangeAspect="1" noChangeArrowheads="1"/>
          </p:cNvSpPr>
          <p:nvPr/>
        </p:nvSpPr>
        <p:spPr bwMode="auto">
          <a:xfrm>
            <a:off x="155190" y="8484"/>
            <a:ext cx="304046" cy="304047"/>
          </a:xfrm>
          <a:prstGeom prst="rect">
            <a:avLst/>
          </a:prstGeom>
          <a:noFill/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Cloud 8"/>
          <p:cNvSpPr/>
          <p:nvPr/>
        </p:nvSpPr>
        <p:spPr>
          <a:xfrm>
            <a:off x="1990092" y="1681781"/>
            <a:ext cx="4115851" cy="22098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 dirty="0">
                <a:solidFill>
                  <a:prstClr val="black"/>
                </a:solidFill>
                <a:latin typeface="HP-211" panose="020B0803050302020204" pitchFamily="34" charset="0"/>
                <a:cs typeface="Times New Roman" pitchFamily="18" charset="0"/>
              </a:rPr>
              <a:t>o</a:t>
            </a:r>
            <a:r>
              <a:rPr kumimoji="0" lang="vi-VN" sz="9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7147719" y="1828800"/>
            <a:ext cx="4115851" cy="22098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 dirty="0">
                <a:solidFill>
                  <a:prstClr val="black"/>
                </a:solidFill>
                <a:latin typeface="HP-211" panose="020B0803050302020204" pitchFamily="34" charset="0"/>
                <a:cs typeface="Times New Roman" pitchFamily="18" charset="0"/>
              </a:rPr>
              <a:t>o</a:t>
            </a:r>
            <a:r>
              <a:rPr kumimoji="0" lang="vi-VN" sz="9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p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217758-2572-4CBC-B755-C2CDD37BC3C2}"/>
              </a:ext>
            </a:extLst>
          </p:cNvPr>
          <p:cNvSpPr txBox="1"/>
          <p:nvPr/>
        </p:nvSpPr>
        <p:spPr>
          <a:xfrm>
            <a:off x="3642519" y="1954604"/>
            <a:ext cx="110273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m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1BD4CE-F28B-44BD-AEA8-7B845950D17F}"/>
              </a:ext>
            </a:extLst>
          </p:cNvPr>
          <p:cNvSpPr txBox="1"/>
          <p:nvPr/>
        </p:nvSpPr>
        <p:spPr>
          <a:xfrm>
            <a:off x="8976519" y="2133600"/>
            <a:ext cx="114456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p</a:t>
            </a:r>
            <a:endParaRPr kumimoji="0" lang="en-US" sz="9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053150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4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" y="199404"/>
            <a:ext cx="10338279" cy="541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19746" y="3543018"/>
            <a:ext cx="7638287" cy="1379749"/>
          </a:xfrm>
          <a:prstGeom prst="rect">
            <a:avLst/>
          </a:prstGeom>
          <a:noFill/>
        </p:spPr>
        <p:txBody>
          <a:bodyPr wrap="square" lIns="40005" tIns="20002" rIns="40005" bIns="2000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03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5773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5081" y="-76200"/>
            <a:ext cx="9844609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P-211" pitchFamily="34" charset="0"/>
              </a:rPr>
              <a:t>2. </a:t>
            </a:r>
            <a:r>
              <a:rPr lang="en-US" sz="3200" dirty="0" err="1">
                <a:latin typeface="HP-211" pitchFamily="34" charset="0"/>
              </a:rPr>
              <a:t>Tiếng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nào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có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vần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11" pitchFamily="34" charset="0"/>
              </a:rPr>
              <a:t>om</a:t>
            </a:r>
            <a:r>
              <a:rPr lang="en-US" sz="3200" dirty="0">
                <a:latin typeface="HP-211" pitchFamily="34" charset="0"/>
              </a:rPr>
              <a:t>? </a:t>
            </a:r>
            <a:r>
              <a:rPr lang="en-US" sz="3200" dirty="0" err="1">
                <a:latin typeface="HP-211" pitchFamily="34" charset="0"/>
              </a:rPr>
              <a:t>Tiếng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nào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có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vần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HP-211" pitchFamily="34" charset="0"/>
              </a:rPr>
              <a:t>op</a:t>
            </a:r>
            <a:r>
              <a:rPr lang="en-US" sz="3200" dirty="0">
                <a:latin typeface="HP-211" pitchFamily="34" charset="0"/>
              </a:rPr>
              <a:t>?</a:t>
            </a:r>
            <a:endParaRPr lang="en-US" sz="3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278" y="2458958"/>
            <a:ext cx="3562441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cọp</a:t>
            </a:r>
            <a:r>
              <a:rPr lang="en-US" sz="6000" dirty="0">
                <a:latin typeface="HP-211" pitchFamily="34" charset="0"/>
              </a:rPr>
              <a:t> (</a:t>
            </a:r>
            <a:r>
              <a:rPr lang="en-US" sz="6000" dirty="0" err="1">
                <a:latin typeface="HP-211" pitchFamily="34" charset="0"/>
              </a:rPr>
              <a:t>hổ</a:t>
            </a:r>
            <a:r>
              <a:rPr lang="en-US" sz="6000" dirty="0">
                <a:latin typeface="HP-211" pitchFamily="34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42224" y="2458958"/>
            <a:ext cx="3591295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khóm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tre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90719" y="2458958"/>
            <a:ext cx="3927926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chỏm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mũ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19" y="5486400"/>
            <a:ext cx="3974412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lom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khom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28319" y="5486400"/>
            <a:ext cx="3623355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xóm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quê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66919" y="5506958"/>
            <a:ext cx="3793273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gom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góp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531" y="2458958"/>
            <a:ext cx="1279765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P-211" pitchFamily="34" charset="0"/>
              </a:rPr>
              <a:t>op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80424" y="2458958"/>
            <a:ext cx="1484949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om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44170" y="2458958"/>
            <a:ext cx="1484949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om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5531" y="5486400"/>
            <a:ext cx="1484949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om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18240" y="5486400"/>
            <a:ext cx="1484949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om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00319" y="5506958"/>
            <a:ext cx="1484949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om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38570" y="5486400"/>
            <a:ext cx="1484949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om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856436" y="5506958"/>
            <a:ext cx="1279765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P-211" pitchFamily="34" charset="0"/>
              </a:rPr>
              <a:t>op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8" y="490138"/>
            <a:ext cx="2851021" cy="1968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24" y="594797"/>
            <a:ext cx="3591295" cy="1919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19" y="539155"/>
            <a:ext cx="1905000" cy="2015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67" y="3576056"/>
            <a:ext cx="3206915" cy="2062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19" y="3576056"/>
            <a:ext cx="3276600" cy="2062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19" y="3576056"/>
            <a:ext cx="3095268" cy="206274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16C0B1-564A-4852-A091-70E8D0FF77D0}"/>
              </a:ext>
            </a:extLst>
          </p:cNvPr>
          <p:cNvCxnSpPr>
            <a:cxnSpLocks/>
          </p:cNvCxnSpPr>
          <p:nvPr/>
        </p:nvCxnSpPr>
        <p:spPr>
          <a:xfrm>
            <a:off x="365919" y="3479098"/>
            <a:ext cx="1371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39D4A0-8BFB-4A01-B4EE-92C4FE9D2373}"/>
              </a:ext>
            </a:extLst>
          </p:cNvPr>
          <p:cNvCxnSpPr>
            <a:cxnSpLocks/>
          </p:cNvCxnSpPr>
          <p:nvPr/>
        </p:nvCxnSpPr>
        <p:spPr>
          <a:xfrm>
            <a:off x="365919" y="3576056"/>
            <a:ext cx="1371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860D0F6-02DE-4B29-AF77-8FD97C130583}"/>
              </a:ext>
            </a:extLst>
          </p:cNvPr>
          <p:cNvCxnSpPr>
            <a:cxnSpLocks/>
          </p:cNvCxnSpPr>
          <p:nvPr/>
        </p:nvCxnSpPr>
        <p:spPr>
          <a:xfrm>
            <a:off x="4394624" y="3429000"/>
            <a:ext cx="19910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DF97E7-DAB3-41E2-B68A-D347117193A2}"/>
              </a:ext>
            </a:extLst>
          </p:cNvPr>
          <p:cNvCxnSpPr>
            <a:cxnSpLocks/>
          </p:cNvCxnSpPr>
          <p:nvPr/>
        </p:nvCxnSpPr>
        <p:spPr>
          <a:xfrm>
            <a:off x="8536663" y="3429000"/>
            <a:ext cx="20499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88AB04-B043-4AD7-A9A0-DFE129E8F464}"/>
              </a:ext>
            </a:extLst>
          </p:cNvPr>
          <p:cNvCxnSpPr>
            <a:cxnSpLocks/>
          </p:cNvCxnSpPr>
          <p:nvPr/>
        </p:nvCxnSpPr>
        <p:spPr>
          <a:xfrm>
            <a:off x="213519" y="6400800"/>
            <a:ext cx="12833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48D4D04-D21C-48FE-9095-9747DB5BCC01}"/>
              </a:ext>
            </a:extLst>
          </p:cNvPr>
          <p:cNvCxnSpPr>
            <a:cxnSpLocks/>
          </p:cNvCxnSpPr>
          <p:nvPr/>
        </p:nvCxnSpPr>
        <p:spPr>
          <a:xfrm>
            <a:off x="1889919" y="6400800"/>
            <a:ext cx="198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4223DE7-19C9-40CE-A8B1-B9624D9EA681}"/>
              </a:ext>
            </a:extLst>
          </p:cNvPr>
          <p:cNvCxnSpPr>
            <a:cxnSpLocks/>
          </p:cNvCxnSpPr>
          <p:nvPr/>
        </p:nvCxnSpPr>
        <p:spPr>
          <a:xfrm>
            <a:off x="4480719" y="6400800"/>
            <a:ext cx="15659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5E926C-BA1B-44F7-ABD9-D05461F2D0C2}"/>
              </a:ext>
            </a:extLst>
          </p:cNvPr>
          <p:cNvCxnSpPr>
            <a:cxnSpLocks/>
          </p:cNvCxnSpPr>
          <p:nvPr/>
        </p:nvCxnSpPr>
        <p:spPr>
          <a:xfrm>
            <a:off x="8536663" y="6559826"/>
            <a:ext cx="16590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540233A-C9FF-4828-8056-9FEB77631810}"/>
              </a:ext>
            </a:extLst>
          </p:cNvPr>
          <p:cNvCxnSpPr>
            <a:cxnSpLocks/>
          </p:cNvCxnSpPr>
          <p:nvPr/>
        </p:nvCxnSpPr>
        <p:spPr>
          <a:xfrm>
            <a:off x="10576719" y="6537893"/>
            <a:ext cx="1295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9480BE-D1E1-4A8A-B647-49F4C6D1D6C9}"/>
              </a:ext>
            </a:extLst>
          </p:cNvPr>
          <p:cNvCxnSpPr>
            <a:cxnSpLocks/>
          </p:cNvCxnSpPr>
          <p:nvPr/>
        </p:nvCxnSpPr>
        <p:spPr>
          <a:xfrm>
            <a:off x="10576719" y="6629400"/>
            <a:ext cx="1295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7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2191</TotalTime>
  <Words>236</Words>
  <Application>Microsoft Office PowerPoint</Application>
  <PresentationFormat>Custom</PresentationFormat>
  <Paragraphs>106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Calibri</vt:lpstr>
      <vt:lpstr>Calibri Light</vt:lpstr>
      <vt:lpstr>Goudy Stout</vt:lpstr>
      <vt:lpstr>HP001</vt:lpstr>
      <vt:lpstr>HP-087</vt:lpstr>
      <vt:lpstr>HP-092</vt:lpstr>
      <vt:lpstr>HP-211</vt:lpstr>
      <vt:lpstr>Times New Roman</vt:lpstr>
      <vt:lpstr>UTM Avo</vt:lpstr>
      <vt:lpstr>VNI 15 Chops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212</cp:revision>
  <dcterms:created xsi:type="dcterms:W3CDTF">2021-09-04T05:54:38Z</dcterms:created>
  <dcterms:modified xsi:type="dcterms:W3CDTF">2024-10-29T02:10:06Z</dcterms:modified>
</cp:coreProperties>
</file>