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6"/>
  </p:notesMasterIdLst>
  <p:sldIdLst>
    <p:sldId id="256" r:id="rId3"/>
    <p:sldId id="274" r:id="rId4"/>
    <p:sldId id="1436" r:id="rId5"/>
    <p:sldId id="305" r:id="rId6"/>
    <p:sldId id="302" r:id="rId7"/>
    <p:sldId id="1429" r:id="rId8"/>
    <p:sldId id="307" r:id="rId9"/>
    <p:sldId id="1435" r:id="rId10"/>
    <p:sldId id="281" r:id="rId11"/>
    <p:sldId id="272" r:id="rId12"/>
    <p:sldId id="303" r:id="rId13"/>
    <p:sldId id="306" r:id="rId14"/>
    <p:sldId id="280" r:id="rId15"/>
  </p:sldIdLst>
  <p:sldSz cx="12161838" cy="6858000"/>
  <p:notesSz cx="6858000" cy="9144000"/>
  <p:defaultTextStyle>
    <a:defPPr>
      <a:defRPr lang="en-US"/>
    </a:defPPr>
    <a:lvl1pPr marL="0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8625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7249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5874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4499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3123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1748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0372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68997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60">
          <p15:clr>
            <a:srgbClr val="A4A3A4"/>
          </p15:clr>
        </p15:guide>
        <p15:guide id="4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006C31"/>
    <a:srgbClr val="EAF8FA"/>
    <a:srgbClr val="F0F44A"/>
    <a:srgbClr val="DEFE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652" y="32"/>
      </p:cViewPr>
      <p:guideLst>
        <p:guide orient="horz" pos="1620"/>
        <p:guide pos="2880"/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66DA5E-042C-4BDA-913F-DBCEF653C013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9003BF-6BD6-4A10-AFD3-AF0EE3E5A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510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8625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7249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5874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4499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3123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1748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0372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68997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47738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705990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51872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2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5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4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3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1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0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89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366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753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39"/>
            <a:ext cx="273641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39"/>
            <a:ext cx="800654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7444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00" y="2007"/>
            <a:ext cx="12135742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6126" y="6356355"/>
            <a:ext cx="273641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2114"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10/27/2023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28609" y="6356355"/>
            <a:ext cx="41046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2114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589298" y="6356355"/>
            <a:ext cx="273641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912114"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697695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863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62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24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587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44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312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174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037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6899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378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1"/>
            <a:ext cx="5371478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1"/>
            <a:ext cx="5371478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829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25" indent="0">
              <a:buNone/>
              <a:defRPr sz="2700" b="1"/>
            </a:lvl2pPr>
            <a:lvl3pPr marL="1217249" indent="0">
              <a:buNone/>
              <a:defRPr sz="2400" b="1"/>
            </a:lvl3pPr>
            <a:lvl4pPr marL="1825874" indent="0">
              <a:buNone/>
              <a:defRPr sz="2100" b="1"/>
            </a:lvl4pPr>
            <a:lvl5pPr marL="2434499" indent="0">
              <a:buNone/>
              <a:defRPr sz="2100" b="1"/>
            </a:lvl5pPr>
            <a:lvl6pPr marL="3043123" indent="0">
              <a:buNone/>
              <a:defRPr sz="2100" b="1"/>
            </a:lvl6pPr>
            <a:lvl7pPr marL="3651748" indent="0">
              <a:buNone/>
              <a:defRPr sz="2100" b="1"/>
            </a:lvl7pPr>
            <a:lvl8pPr marL="4260372" indent="0">
              <a:buNone/>
              <a:defRPr sz="2100" b="1"/>
            </a:lvl8pPr>
            <a:lvl9pPr marL="486899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7" y="1535113"/>
            <a:ext cx="5375701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25" indent="0">
              <a:buNone/>
              <a:defRPr sz="2700" b="1"/>
            </a:lvl2pPr>
            <a:lvl3pPr marL="1217249" indent="0">
              <a:buNone/>
              <a:defRPr sz="2400" b="1"/>
            </a:lvl3pPr>
            <a:lvl4pPr marL="1825874" indent="0">
              <a:buNone/>
              <a:defRPr sz="2100" b="1"/>
            </a:lvl4pPr>
            <a:lvl5pPr marL="2434499" indent="0">
              <a:buNone/>
              <a:defRPr sz="2100" b="1"/>
            </a:lvl5pPr>
            <a:lvl6pPr marL="3043123" indent="0">
              <a:buNone/>
              <a:defRPr sz="2100" b="1"/>
            </a:lvl6pPr>
            <a:lvl7pPr marL="3651748" indent="0">
              <a:buNone/>
              <a:defRPr sz="2100" b="1"/>
            </a:lvl7pPr>
            <a:lvl8pPr marL="4260372" indent="0">
              <a:buNone/>
              <a:defRPr sz="2100" b="1"/>
            </a:lvl8pPr>
            <a:lvl9pPr marL="486899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7" y="2174875"/>
            <a:ext cx="5375701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464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360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126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4" y="273049"/>
            <a:ext cx="4001161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2"/>
            <a:ext cx="6798805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4" y="1435102"/>
            <a:ext cx="4001161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8625" indent="0">
              <a:buNone/>
              <a:defRPr sz="1600"/>
            </a:lvl2pPr>
            <a:lvl3pPr marL="1217249" indent="0">
              <a:buNone/>
              <a:defRPr sz="1300"/>
            </a:lvl3pPr>
            <a:lvl4pPr marL="1825874" indent="0">
              <a:buNone/>
              <a:defRPr sz="1200"/>
            </a:lvl4pPr>
            <a:lvl5pPr marL="2434499" indent="0">
              <a:buNone/>
              <a:defRPr sz="1200"/>
            </a:lvl5pPr>
            <a:lvl6pPr marL="3043123" indent="0">
              <a:buNone/>
              <a:defRPr sz="1200"/>
            </a:lvl6pPr>
            <a:lvl7pPr marL="3651748" indent="0">
              <a:buNone/>
              <a:defRPr sz="1200"/>
            </a:lvl7pPr>
            <a:lvl8pPr marL="4260372" indent="0">
              <a:buNone/>
              <a:defRPr sz="1200"/>
            </a:lvl8pPr>
            <a:lvl9pPr marL="486899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146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8625" indent="0">
              <a:buNone/>
              <a:defRPr sz="3700"/>
            </a:lvl2pPr>
            <a:lvl3pPr marL="1217249" indent="0">
              <a:buNone/>
              <a:defRPr sz="3200"/>
            </a:lvl3pPr>
            <a:lvl4pPr marL="1825874" indent="0">
              <a:buNone/>
              <a:defRPr sz="2700"/>
            </a:lvl4pPr>
            <a:lvl5pPr marL="2434499" indent="0">
              <a:buNone/>
              <a:defRPr sz="2700"/>
            </a:lvl5pPr>
            <a:lvl6pPr marL="3043123" indent="0">
              <a:buNone/>
              <a:defRPr sz="2700"/>
            </a:lvl6pPr>
            <a:lvl7pPr marL="3651748" indent="0">
              <a:buNone/>
              <a:defRPr sz="2700"/>
            </a:lvl7pPr>
            <a:lvl8pPr marL="4260372" indent="0">
              <a:buNone/>
              <a:defRPr sz="2700"/>
            </a:lvl8pPr>
            <a:lvl9pPr marL="4868997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625" indent="0">
              <a:buNone/>
              <a:defRPr sz="1600"/>
            </a:lvl2pPr>
            <a:lvl3pPr marL="1217249" indent="0">
              <a:buNone/>
              <a:defRPr sz="1300"/>
            </a:lvl3pPr>
            <a:lvl4pPr marL="1825874" indent="0">
              <a:buNone/>
              <a:defRPr sz="1200"/>
            </a:lvl4pPr>
            <a:lvl5pPr marL="2434499" indent="0">
              <a:buNone/>
              <a:defRPr sz="1200"/>
            </a:lvl5pPr>
            <a:lvl6pPr marL="3043123" indent="0">
              <a:buNone/>
              <a:defRPr sz="1200"/>
            </a:lvl6pPr>
            <a:lvl7pPr marL="3651748" indent="0">
              <a:buNone/>
              <a:defRPr sz="1200"/>
            </a:lvl7pPr>
            <a:lvl8pPr marL="4260372" indent="0">
              <a:buNone/>
              <a:defRPr sz="1200"/>
            </a:lvl8pPr>
            <a:lvl9pPr marL="486899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004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9"/>
            <a:ext cx="10945654" cy="1143000"/>
          </a:xfrm>
          <a:prstGeom prst="rect">
            <a:avLst/>
          </a:prstGeom>
        </p:spPr>
        <p:txBody>
          <a:bodyPr vert="horz" lIns="121725" tIns="60862" rIns="121725" bIns="608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121725" tIns="60862" rIns="121725" bIns="608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9D1BCF-B65E-4110-A4B9-EDCFB74BE00E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407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7249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468" indent="-456468" algn="l" defTabSz="1217249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015" indent="-380390" algn="l" defTabSz="1217249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1562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0186" indent="-304312" algn="l" defTabSz="1217249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8811" indent="-304312" algn="l" defTabSz="1217249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7436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6060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4685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3309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625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249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874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499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3123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1748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0372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8997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4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4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4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4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950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ransition spd="slow">
    <p:fade/>
  </p:transition>
  <p:txStyles>
    <p:titleStyle>
      <a:lvl1pPr algn="ctr" defTabSz="912114" rtl="0" eaLnBrk="1" latinLnBrk="0" hangingPunct="1"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043" indent="-342043" algn="l" defTabSz="912114" rtl="0" eaLnBrk="1" latinLnBrk="0" hangingPunct="1">
        <a:spcBef>
          <a:spcPct val="20000"/>
        </a:spcBef>
        <a:buFont typeface="Arial" pitchFamily="34" charset="0"/>
        <a:buChar char="•"/>
        <a:defRPr sz="3192" kern="1200">
          <a:solidFill>
            <a:schemeClr val="tx1"/>
          </a:solidFill>
          <a:latin typeface="+mn-lt"/>
          <a:ea typeface="+mn-ea"/>
          <a:cs typeface="+mn-cs"/>
        </a:defRPr>
      </a:lvl1pPr>
      <a:lvl2pPr marL="741093" indent="-285036" algn="l" defTabSz="912114" rtl="0" eaLnBrk="1" latinLnBrk="0" hangingPunct="1">
        <a:spcBef>
          <a:spcPct val="20000"/>
        </a:spcBef>
        <a:buFont typeface="Arial" pitchFamily="34" charset="0"/>
        <a:buChar char="–"/>
        <a:defRPr sz="2793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spcBef>
          <a:spcPct val="20000"/>
        </a:spcBef>
        <a:buFont typeface="Arial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spcBef>
          <a:spcPct val="20000"/>
        </a:spcBef>
        <a:buFont typeface="Arial" pitchFamily="34" charset="0"/>
        <a:buChar char="–"/>
        <a:defRPr sz="19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spcBef>
          <a:spcPct val="20000"/>
        </a:spcBef>
        <a:buFont typeface="Arial" pitchFamily="34" charset="0"/>
        <a:buChar char="»"/>
        <a:defRPr sz="19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spcBef>
          <a:spcPct val="20000"/>
        </a:spcBef>
        <a:buFont typeface="Arial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spcBef>
          <a:spcPct val="20000"/>
        </a:spcBef>
        <a:buFont typeface="Arial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spcBef>
          <a:spcPct val="20000"/>
        </a:spcBef>
        <a:buFont typeface="Arial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spcBef>
          <a:spcPct val="20000"/>
        </a:spcBef>
        <a:buFont typeface="Arial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microsoft.com/office/2007/relationships/hdphoto" Target="../media/hdphoto4.wdp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2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jp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29671" y="685801"/>
            <a:ext cx="7886877" cy="1272143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3700" dirty="0">
                <a:solidFill>
                  <a:schemeClr val="bg1"/>
                </a:solidFill>
                <a:latin typeface="HP-087" pitchFamily="34" charset="0"/>
              </a:rPr>
              <a:t>CHÀO MỪNG CÁC CON </a:t>
            </a:r>
            <a:r>
              <a:rPr lang="en-US" sz="3700" dirty="0" err="1">
                <a:solidFill>
                  <a:schemeClr val="bg1"/>
                </a:solidFill>
                <a:latin typeface="HP-087" pitchFamily="34" charset="0"/>
              </a:rPr>
              <a:t>đẾN</a:t>
            </a:r>
            <a:r>
              <a:rPr lang="en-US" sz="3700" dirty="0">
                <a:solidFill>
                  <a:schemeClr val="bg1"/>
                </a:solidFill>
                <a:latin typeface="HP-087" pitchFamily="34" charset="0"/>
              </a:rPr>
              <a:t> VỚI </a:t>
            </a:r>
          </a:p>
          <a:p>
            <a:pPr algn="ctr"/>
            <a:r>
              <a:rPr lang="en-US" sz="3700" dirty="0">
                <a:solidFill>
                  <a:schemeClr val="bg1"/>
                </a:solidFill>
                <a:latin typeface="HP-087" pitchFamily="34" charset="0"/>
              </a:rPr>
              <a:t>TIẾT HỌC TIẾNG VIỆT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53946" y="1803401"/>
            <a:ext cx="3851249" cy="779700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4300" dirty="0">
                <a:solidFill>
                  <a:srgbClr val="FFFF00"/>
                </a:solidFill>
                <a:latin typeface="HP-092" pitchFamily="34" charset="0"/>
              </a:rPr>
              <a:t>LỚP 1/4</a:t>
            </a:r>
          </a:p>
        </p:txBody>
      </p:sp>
      <p:sp>
        <p:nvSpPr>
          <p:cNvPr id="6" name="TextBox 5"/>
          <p:cNvSpPr txBox="1"/>
          <p:nvPr/>
        </p:nvSpPr>
        <p:spPr>
          <a:xfrm flipH="1">
            <a:off x="2736413" y="2668826"/>
            <a:ext cx="6697306" cy="861775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4800" dirty="0">
                <a:latin typeface="VNI 15 Chops" pitchFamily="2" charset="2"/>
              </a:rPr>
              <a:t>GV:  </a:t>
            </a:r>
            <a:r>
              <a:rPr lang="en-US" sz="4800" dirty="0" err="1">
                <a:latin typeface="VNI 15 Chops" pitchFamily="2" charset="2"/>
              </a:rPr>
              <a:t>Vuõ</a:t>
            </a:r>
            <a:r>
              <a:rPr lang="en-US" sz="4800" dirty="0">
                <a:latin typeface="VNI 15 Chops" pitchFamily="2" charset="2"/>
              </a:rPr>
              <a:t> </a:t>
            </a:r>
            <a:r>
              <a:rPr lang="en-US" sz="4800" dirty="0" err="1">
                <a:latin typeface="VNI 15 Chops" pitchFamily="2" charset="2"/>
              </a:rPr>
              <a:t>Thò</a:t>
            </a:r>
            <a:r>
              <a:rPr lang="en-US" sz="4800" dirty="0">
                <a:latin typeface="VNI 15 Chops" pitchFamily="2" charset="2"/>
              </a:rPr>
              <a:t> Kim </a:t>
            </a:r>
            <a:r>
              <a:rPr lang="en-US" sz="4800" dirty="0" err="1">
                <a:latin typeface="VNI 15 Chops" pitchFamily="2" charset="2"/>
              </a:rPr>
              <a:t>Anh</a:t>
            </a:r>
            <a:endParaRPr lang="en-US" sz="4800" b="1" i="1" dirty="0"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43489" y="3429001"/>
            <a:ext cx="2809030" cy="861576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4800" dirty="0" err="1">
                <a:solidFill>
                  <a:schemeClr val="bg1"/>
                </a:solidFill>
                <a:latin typeface="HP-211" pitchFamily="34" charset="0"/>
              </a:rPr>
              <a:t>Học</a:t>
            </a:r>
            <a:r>
              <a:rPr lang="en-US" sz="4800" dirty="0">
                <a:solidFill>
                  <a:schemeClr val="bg1"/>
                </a:solidFill>
                <a:latin typeface="HP-211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HP-211" pitchFamily="34" charset="0"/>
              </a:rPr>
              <a:t>vần</a:t>
            </a:r>
            <a:endParaRPr lang="en-US" sz="4800" dirty="0">
              <a:solidFill>
                <a:schemeClr val="bg1"/>
              </a:solidFill>
              <a:latin typeface="HP-211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80519" y="4241801"/>
            <a:ext cx="6914320" cy="861576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4800" dirty="0" err="1">
                <a:solidFill>
                  <a:schemeClr val="bg1"/>
                </a:solidFill>
                <a:latin typeface="HP-211" pitchFamily="34" charset="0"/>
              </a:rPr>
              <a:t>Bài</a:t>
            </a:r>
            <a:r>
              <a:rPr lang="en-US" sz="4800" dirty="0">
                <a:solidFill>
                  <a:schemeClr val="bg1"/>
                </a:solidFill>
                <a:latin typeface="HP-211" pitchFamily="34" charset="0"/>
              </a:rPr>
              <a:t> 46: </a:t>
            </a:r>
            <a:r>
              <a:rPr lang="en-US" sz="4800" dirty="0" err="1">
                <a:solidFill>
                  <a:schemeClr val="bg1"/>
                </a:solidFill>
                <a:latin typeface="HP-211" pitchFamily="34" charset="0"/>
              </a:rPr>
              <a:t>iêm</a:t>
            </a:r>
            <a:r>
              <a:rPr lang="en-US" sz="4800" dirty="0">
                <a:solidFill>
                  <a:schemeClr val="bg1"/>
                </a:solidFill>
                <a:latin typeface="HP-211" pitchFamily="34" charset="0"/>
              </a:rPr>
              <a:t> - </a:t>
            </a:r>
            <a:r>
              <a:rPr lang="en-US" sz="4800" dirty="0" err="1">
                <a:solidFill>
                  <a:schemeClr val="bg1"/>
                </a:solidFill>
                <a:latin typeface="HP-211" pitchFamily="34" charset="0"/>
              </a:rPr>
              <a:t>yêm</a:t>
            </a:r>
            <a:r>
              <a:rPr lang="en-US" sz="4800" dirty="0">
                <a:solidFill>
                  <a:schemeClr val="bg1"/>
                </a:solidFill>
                <a:latin typeface="HP-211" pitchFamily="34" charset="0"/>
              </a:rPr>
              <a:t> - </a:t>
            </a:r>
            <a:r>
              <a:rPr lang="en-US" sz="4800" dirty="0" err="1">
                <a:solidFill>
                  <a:schemeClr val="bg1"/>
                </a:solidFill>
                <a:latin typeface="HP-211" pitchFamily="34" charset="0"/>
              </a:rPr>
              <a:t>iêp</a:t>
            </a:r>
            <a:endParaRPr lang="en-US" sz="4800" dirty="0">
              <a:solidFill>
                <a:schemeClr val="bg1"/>
              </a:solidFill>
              <a:latin typeface="HP-21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901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33716" y="2819400"/>
            <a:ext cx="7195754" cy="2092880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2800" b="1" dirty="0" err="1">
                <a:solidFill>
                  <a:schemeClr val="bg1"/>
                </a:solidFill>
                <a:latin typeface="HP001" pitchFamily="34" charset="0"/>
                <a:ea typeface="HP001" pitchFamily="34" charset="0"/>
              </a:rPr>
              <a:t>Tập</a:t>
            </a:r>
            <a:r>
              <a:rPr lang="en-US" sz="12800" b="1" dirty="0">
                <a:solidFill>
                  <a:schemeClr val="bg1"/>
                </a:solidFill>
                <a:latin typeface="HP001" pitchFamily="34" charset="0"/>
                <a:ea typeface="HP001" pitchFamily="34" charset="0"/>
              </a:rPr>
              <a:t> V</a:t>
            </a:r>
            <a:r>
              <a:rPr lang="el-GR" sz="12800" b="1" dirty="0">
                <a:solidFill>
                  <a:schemeClr val="bg1"/>
                </a:solidFill>
                <a:latin typeface="HP001" pitchFamily="34" charset="0"/>
                <a:ea typeface="HP001" pitchFamily="34" charset="0"/>
              </a:rPr>
              <a:t>Θ</a:t>
            </a:r>
            <a:r>
              <a:rPr lang="en-US" sz="12800" b="1" dirty="0" err="1">
                <a:solidFill>
                  <a:schemeClr val="bg1"/>
                </a:solidFill>
                <a:latin typeface="HP001" pitchFamily="34" charset="0"/>
                <a:ea typeface="HP001" pitchFamily="34" charset="0"/>
              </a:rPr>
              <a:t>ʴt</a:t>
            </a:r>
            <a:endParaRPr lang="en-US" sz="12800" b="1" dirty="0">
              <a:solidFill>
                <a:schemeClr val="bg1"/>
              </a:solidFill>
              <a:latin typeface="HP001" pitchFamily="34" charset="0"/>
              <a:ea typeface="HP00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1344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30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010.5108" end="113061.4016"/>
                </p14:media>
              </p:ext>
            </p:extLst>
          </p:nvPr>
        </p:nvPicPr>
        <p:blipFill rotWithShape="1">
          <a:blip r:embed="rId4"/>
          <a:srcRect l="23227" t="6275" r="53551" b="76268"/>
          <a:stretch/>
        </p:blipFill>
        <p:spPr>
          <a:xfrm rot="10800000" flipH="1" flipV="1">
            <a:off x="3161671" y="1"/>
            <a:ext cx="6195848" cy="2790497"/>
          </a:xfrm>
          <a:prstGeom prst="rect">
            <a:avLst/>
          </a:prstGeom>
        </p:spPr>
      </p:pic>
      <p:pic>
        <p:nvPicPr>
          <p:cNvPr id="6" name="30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4418.5872" end="83290.7968"/>
                </p14:media>
              </p:ext>
            </p:extLst>
          </p:nvPr>
        </p:nvPicPr>
        <p:blipFill rotWithShape="1">
          <a:blip r:embed="rId5"/>
          <a:srcRect l="50000" t="6662" r="21155" b="75881"/>
          <a:stretch/>
        </p:blipFill>
        <p:spPr>
          <a:xfrm rot="10800000" flipH="1" flipV="1">
            <a:off x="1432719" y="3048000"/>
            <a:ext cx="9296400" cy="337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593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0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3854.6944" end="53854.688"/>
                </p14:media>
              </p:ext>
            </p:extLst>
          </p:nvPr>
        </p:nvPicPr>
        <p:blipFill rotWithShape="1">
          <a:blip r:embed="rId4"/>
          <a:srcRect l="23471" t="29238" r="47400" b="42228"/>
          <a:stretch>
            <a:fillRect/>
          </a:stretch>
        </p:blipFill>
        <p:spPr>
          <a:xfrm rot="10800000" flipH="1" flipV="1">
            <a:off x="266071" y="76201"/>
            <a:ext cx="5738648" cy="3047999"/>
          </a:xfrm>
          <a:prstGeom prst="rect">
            <a:avLst/>
          </a:prstGeom>
        </p:spPr>
      </p:pic>
      <p:pic>
        <p:nvPicPr>
          <p:cNvPr id="6" name="30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5297.8048" end="36795.1296"/>
                </p14:media>
              </p:ext>
            </p:extLst>
          </p:nvPr>
        </p:nvPicPr>
        <p:blipFill rotWithShape="1">
          <a:blip r:embed="rId5"/>
          <a:srcRect l="23526" t="62234" r="53828" b="9267"/>
          <a:stretch>
            <a:fillRect/>
          </a:stretch>
        </p:blipFill>
        <p:spPr>
          <a:xfrm rot="10800000" flipH="1" flipV="1">
            <a:off x="6538119" y="76201"/>
            <a:ext cx="5410200" cy="3048000"/>
          </a:xfrm>
          <a:prstGeom prst="rect">
            <a:avLst/>
          </a:prstGeom>
        </p:spPr>
      </p:pic>
      <p:pic>
        <p:nvPicPr>
          <p:cNvPr id="7" name="30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4029.8752"/>
                </p14:media>
              </p:ext>
            </p:extLst>
          </p:nvPr>
        </p:nvPicPr>
        <p:blipFill rotWithShape="1">
          <a:blip r:embed="rId6"/>
          <a:srcRect l="49673" t="62338" r="20303" b="9060"/>
          <a:stretch>
            <a:fillRect/>
          </a:stretch>
        </p:blipFill>
        <p:spPr>
          <a:xfrm rot="10800000" flipH="1" flipV="1">
            <a:off x="2423319" y="3124200"/>
            <a:ext cx="7293493" cy="3615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553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58235" cy="685800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97" y="595033"/>
            <a:ext cx="713436" cy="642059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134669"/>
            <a:ext cx="5991236" cy="723332"/>
          </a:xfrm>
          <a:prstGeom prst="rect">
            <a:avLst/>
          </a:prstGeom>
        </p:spPr>
      </p:pic>
      <p:pic>
        <p:nvPicPr>
          <p:cNvPr id="7" name="图片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90" y="4680102"/>
            <a:ext cx="4082241" cy="223456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D0F69EC-96FA-445D-999E-F1E72947D20B}"/>
              </a:ext>
            </a:extLst>
          </p:cNvPr>
          <p:cNvSpPr/>
          <p:nvPr/>
        </p:nvSpPr>
        <p:spPr>
          <a:xfrm>
            <a:off x="1304951" y="2040104"/>
            <a:ext cx="9382399" cy="1896897"/>
          </a:xfrm>
          <a:prstGeom prst="rect">
            <a:avLst/>
          </a:prstGeom>
          <a:noFill/>
        </p:spPr>
        <p:txBody>
          <a:bodyPr wrap="none" lIns="121725" tIns="60862" rIns="121725" bIns="60862">
            <a:prstTxWarp prst="textDoubleWave1">
              <a:avLst/>
            </a:prstTxWarp>
            <a:spAutoFit/>
          </a:bodyPr>
          <a:lstStyle/>
          <a:p>
            <a:pPr algn="ctr" defTabSz="912937">
              <a:defRPr/>
            </a:pPr>
            <a:r>
              <a:rPr lang="en-US" sz="7200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72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72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72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72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86371" y1="88416" x2="86371" y2="88416"/>
                        <a14:foregroundMark x1="86371" y1="88416" x2="95230" y2="92671"/>
                        <a14:foregroundMark x1="46167" y1="90071" x2="50767" y2="91726"/>
                        <a14:foregroundMark x1="33560" y1="79196" x2="35945" y2="80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728" y="17405"/>
            <a:ext cx="2935508" cy="2192395"/>
          </a:xfrm>
          <a:prstGeom prst="rect">
            <a:avLst/>
          </a:prstGeom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268" y="6160069"/>
            <a:ext cx="5991236" cy="7233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97" y="-308679"/>
            <a:ext cx="3141808" cy="2449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276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9352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:a16="http://schemas.microsoft.com/office/drawing/2014/main" id="{79C2934E-C395-4966-A07C-37C9C386B1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099" y="1081774"/>
            <a:ext cx="2242850" cy="5119273"/>
          </a:xfrm>
          <a:prstGeom prst="rect">
            <a:avLst/>
          </a:prstGeom>
        </p:spPr>
      </p:pic>
      <p:pic>
        <p:nvPicPr>
          <p:cNvPr id="3" name="图片 20">
            <a:extLst>
              <a:ext uri="{FF2B5EF4-FFF2-40B4-BE49-F238E27FC236}">
                <a16:creationId xmlns:a16="http://schemas.microsoft.com/office/drawing/2014/main" id="{E72DC7FA-F8AC-4F8D-8826-D069B4C7E9F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2602744" y="3013560"/>
            <a:ext cx="2298587" cy="2977995"/>
          </a:xfrm>
          <a:prstGeom prst="rect">
            <a:avLst/>
          </a:prstGeom>
        </p:spPr>
      </p:pic>
      <p:pic>
        <p:nvPicPr>
          <p:cNvPr id="4" name="图片 17">
            <a:extLst>
              <a:ext uri="{FF2B5EF4-FFF2-40B4-BE49-F238E27FC236}">
                <a16:creationId xmlns:a16="http://schemas.microsoft.com/office/drawing/2014/main" id="{C3C2091D-DDF7-4EE7-8A53-BB01FF4DDE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4960295" y="3097862"/>
            <a:ext cx="1970218" cy="2977995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ECCF7FC9-BA6B-403C-B577-B02EA36194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7201546" y="3097862"/>
            <a:ext cx="2952833" cy="2977995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id="{2D79503E-9EFC-4C49-A462-A71FE4DD76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029" y="2470857"/>
            <a:ext cx="2268194" cy="3662054"/>
          </a:xfrm>
          <a:prstGeom prst="rect">
            <a:avLst/>
          </a:prstGeom>
        </p:spPr>
      </p:pic>
      <p:grpSp>
        <p:nvGrpSpPr>
          <p:cNvPr id="7" name="组合 1">
            <a:extLst>
              <a:ext uri="{FF2B5EF4-FFF2-40B4-BE49-F238E27FC236}">
                <a16:creationId xmlns:a16="http://schemas.microsoft.com/office/drawing/2014/main" id="{D706B711-5BE4-428A-90A9-2792F025D9DB}"/>
              </a:ext>
            </a:extLst>
          </p:cNvPr>
          <p:cNvGrpSpPr/>
          <p:nvPr/>
        </p:nvGrpSpPr>
        <p:grpSpPr>
          <a:xfrm>
            <a:off x="-1113" y="4345529"/>
            <a:ext cx="12162951" cy="2499258"/>
            <a:chOff x="-91440" y="4352544"/>
            <a:chExt cx="12283440" cy="2505456"/>
          </a:xfrm>
        </p:grpSpPr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7259A1EB-B5C6-4889-8417-1EFD6C43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7">
              <a:extLst>
                <a:ext uri="{FF2B5EF4-FFF2-40B4-BE49-F238E27FC236}">
                  <a16:creationId xmlns:a16="http://schemas.microsoft.com/office/drawing/2014/main" id="{E971D8E8-EB35-4259-8BFB-1D9D45E08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5CB94E10-E1F2-476D-A217-491521FF3A1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-459339" y="39457"/>
            <a:ext cx="3412175" cy="4342987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id="{B8CD1BC0-100A-457B-A5F3-0CFEB37ED8D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10727348" y="77689"/>
            <a:ext cx="1532392" cy="163810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BE91178-C354-47BD-AAC1-7160D1AED87D}"/>
              </a:ext>
            </a:extLst>
          </p:cNvPr>
          <p:cNvSpPr txBox="1"/>
          <p:nvPr/>
        </p:nvSpPr>
        <p:spPr>
          <a:xfrm>
            <a:off x="3154798" y="1327683"/>
            <a:ext cx="8322937" cy="1442922"/>
          </a:xfrm>
          <a:prstGeom prst="rect">
            <a:avLst/>
          </a:prstGeom>
          <a:noFill/>
        </p:spPr>
        <p:txBody>
          <a:bodyPr wrap="square" lIns="91165" tIns="45583" rIns="91165" bIns="45583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algn="l" defTabSz="912114">
              <a:defRPr/>
            </a:pPr>
            <a:r>
              <a:rPr lang="vi-VN" sz="8778">
                <a:solidFill>
                  <a:srgbClr val="0070C0"/>
                </a:solidFill>
                <a:latin typeface="HP-087" panose="020B0803050302020204" pitchFamily="34" charset="0"/>
                <a:cs typeface="Arial" panose="020B0604020202020204" pitchFamily="34" charset="0"/>
              </a:rPr>
              <a:t>LÀM QUEN</a:t>
            </a:r>
            <a:endParaRPr lang="en-US" sz="8778" dirty="0">
              <a:solidFill>
                <a:srgbClr val="0070C0"/>
              </a:solidFill>
              <a:latin typeface="HP-087" panose="020B08030503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7113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5919" y="540563"/>
            <a:ext cx="3047877" cy="1969572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12000" dirty="0" err="1">
                <a:solidFill>
                  <a:srgbClr val="FF0000"/>
                </a:solidFill>
                <a:latin typeface="HP-211" pitchFamily="34" charset="0"/>
              </a:rPr>
              <a:t>iêm</a:t>
            </a:r>
            <a:endParaRPr lang="en-US" sz="120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080608" y="540563"/>
            <a:ext cx="2639111" cy="1969572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12000" dirty="0" err="1">
                <a:solidFill>
                  <a:srgbClr val="FF0000"/>
                </a:solidFill>
                <a:latin typeface="HP-211" pitchFamily="34" charset="0"/>
              </a:rPr>
              <a:t>iêp</a:t>
            </a:r>
            <a:endParaRPr lang="en-US" sz="120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37319" y="3124200"/>
            <a:ext cx="3581399" cy="127730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9600" dirty="0" err="1">
                <a:latin typeface="HP-211" pitchFamily="34" charset="0"/>
              </a:rPr>
              <a:t>iêm</a:t>
            </a:r>
            <a:endParaRPr lang="en-US" sz="9600" dirty="0">
              <a:latin typeface="HP-211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37320" y="4470400"/>
            <a:ext cx="1727495" cy="12446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9600" dirty="0" err="1">
                <a:solidFill>
                  <a:schemeClr val="accent1">
                    <a:lumMod val="75000"/>
                  </a:schemeClr>
                </a:solidFill>
                <a:latin typeface="HP-211" pitchFamily="34" charset="0"/>
              </a:rPr>
              <a:t>iê</a:t>
            </a:r>
            <a:endParaRPr lang="en-US" sz="9600" dirty="0">
              <a:solidFill>
                <a:schemeClr val="accent1">
                  <a:lumMod val="75000"/>
                </a:schemeClr>
              </a:solidFill>
              <a:latin typeface="HP-211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980360" y="4470400"/>
            <a:ext cx="1738359" cy="1244600"/>
          </a:xfrm>
          <a:prstGeom prst="roundRect">
            <a:avLst/>
          </a:prstGeom>
          <a:solidFill>
            <a:srgbClr val="9EF1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9600" dirty="0">
                <a:solidFill>
                  <a:srgbClr val="FF0000"/>
                </a:solidFill>
                <a:latin typeface="HP-211" pitchFamily="34" charset="0"/>
              </a:rPr>
              <a:t>m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443119" y="3124200"/>
            <a:ext cx="3581399" cy="127730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9600" dirty="0" err="1">
                <a:latin typeface="HP-211" pitchFamily="34" charset="0"/>
              </a:rPr>
              <a:t>iêp</a:t>
            </a:r>
            <a:endParaRPr lang="en-US" sz="9600" dirty="0">
              <a:latin typeface="HP-211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443120" y="4470400"/>
            <a:ext cx="1727495" cy="12446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9600" dirty="0" err="1">
                <a:solidFill>
                  <a:schemeClr val="accent1">
                    <a:lumMod val="75000"/>
                  </a:schemeClr>
                </a:solidFill>
                <a:latin typeface="HP-211" pitchFamily="34" charset="0"/>
              </a:rPr>
              <a:t>iê</a:t>
            </a:r>
            <a:endParaRPr lang="en-US" sz="9600" dirty="0">
              <a:solidFill>
                <a:schemeClr val="accent1">
                  <a:lumMod val="75000"/>
                </a:schemeClr>
              </a:solidFill>
              <a:latin typeface="HP-211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0286160" y="4470400"/>
            <a:ext cx="1738359" cy="1244600"/>
          </a:xfrm>
          <a:prstGeom prst="roundRect">
            <a:avLst/>
          </a:prstGeom>
          <a:solidFill>
            <a:srgbClr val="9EF1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9600" dirty="0">
                <a:solidFill>
                  <a:srgbClr val="FF0000"/>
                </a:solidFill>
                <a:latin typeface="HP-211" pitchFamily="34" charset="0"/>
              </a:rPr>
              <a:t>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04519" y="533400"/>
            <a:ext cx="3740374" cy="1969572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12000" dirty="0" err="1">
                <a:solidFill>
                  <a:srgbClr val="FF0000"/>
                </a:solidFill>
                <a:latin typeface="HP-211" pitchFamily="34" charset="0"/>
              </a:rPr>
              <a:t>yêm</a:t>
            </a:r>
            <a:endParaRPr lang="en-US" sz="120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099719" y="3117037"/>
            <a:ext cx="3962400" cy="127730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9600" dirty="0" err="1">
                <a:latin typeface="HP-211" pitchFamily="34" charset="0"/>
              </a:rPr>
              <a:t>yêm</a:t>
            </a:r>
            <a:endParaRPr lang="en-US" sz="9600" dirty="0">
              <a:latin typeface="HP-211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099719" y="4463237"/>
            <a:ext cx="2108497" cy="12446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9600" dirty="0" err="1">
                <a:solidFill>
                  <a:schemeClr val="accent1">
                    <a:lumMod val="75000"/>
                  </a:schemeClr>
                </a:solidFill>
                <a:latin typeface="HP-211" pitchFamily="34" charset="0"/>
              </a:rPr>
              <a:t>yê</a:t>
            </a:r>
            <a:endParaRPr lang="en-US" sz="9600" dirty="0">
              <a:solidFill>
                <a:schemeClr val="accent1">
                  <a:lumMod val="75000"/>
                </a:schemeClr>
              </a:solidFill>
              <a:latin typeface="HP-211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323760" y="4463237"/>
            <a:ext cx="1738359" cy="1244600"/>
          </a:xfrm>
          <a:prstGeom prst="roundRect">
            <a:avLst/>
          </a:prstGeom>
          <a:solidFill>
            <a:srgbClr val="9EF1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9600" dirty="0">
                <a:solidFill>
                  <a:srgbClr val="FF0000"/>
                </a:solidFill>
                <a:latin typeface="HP-211" pitchFamily="34" charset="0"/>
              </a:rPr>
              <a:t>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FF2047-51E9-4BEE-9638-05AE655C3232}"/>
              </a:ext>
            </a:extLst>
          </p:cNvPr>
          <p:cNvSpPr txBox="1"/>
          <p:nvPr/>
        </p:nvSpPr>
        <p:spPr>
          <a:xfrm>
            <a:off x="69143" y="0"/>
            <a:ext cx="2887576" cy="615355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HP-211" pitchFamily="34" charset="0"/>
              </a:rPr>
              <a:t>1. </a:t>
            </a:r>
            <a:r>
              <a:rPr lang="en-US" sz="3200" dirty="0" err="1">
                <a:latin typeface="HP-211" pitchFamily="34" charset="0"/>
              </a:rPr>
              <a:t>Làm</a:t>
            </a:r>
            <a:r>
              <a:rPr lang="en-US" sz="3200" dirty="0">
                <a:latin typeface="HP-211" pitchFamily="34" charset="0"/>
              </a:rPr>
              <a:t> </a:t>
            </a:r>
            <a:r>
              <a:rPr lang="en-US" sz="3200" dirty="0" err="1">
                <a:latin typeface="HP-211" pitchFamily="34" charset="0"/>
              </a:rPr>
              <a:t>quen</a:t>
            </a:r>
            <a:r>
              <a:rPr lang="en-US" sz="3200" dirty="0">
                <a:latin typeface="HP-211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74743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38063" y="2455981"/>
            <a:ext cx="2823456" cy="1354019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vi-VN" sz="8000" dirty="0">
                <a:latin typeface="HP-211" pitchFamily="34" charset="0"/>
              </a:rPr>
              <a:t>diêm</a:t>
            </a:r>
            <a:endParaRPr lang="en-US" sz="80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93331" y="2455981"/>
            <a:ext cx="2573388" cy="1354019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vi-VN" sz="8000" dirty="0" err="1">
                <a:latin typeface="HP-211" pitchFamily="34" charset="0"/>
              </a:rPr>
              <a:t>yếm</a:t>
            </a:r>
            <a:endParaRPr lang="en-US" sz="8000" dirty="0">
              <a:latin typeface="HP-211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01231" y="3962400"/>
            <a:ext cx="3136487" cy="127730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6600" dirty="0" err="1">
                <a:latin typeface="HP-211" pitchFamily="34" charset="0"/>
              </a:rPr>
              <a:t>diêm</a:t>
            </a:r>
            <a:endParaRPr lang="en-US" sz="6600" dirty="0">
              <a:latin typeface="HP-211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01231" y="5308600"/>
            <a:ext cx="1118165" cy="12446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6600" dirty="0">
                <a:solidFill>
                  <a:schemeClr val="accent1">
                    <a:lumMod val="75000"/>
                  </a:schemeClr>
                </a:solidFill>
                <a:latin typeface="HP-211" pitchFamily="34" charset="0"/>
              </a:rPr>
              <a:t>d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395596" y="5308600"/>
            <a:ext cx="1942123" cy="1244600"/>
          </a:xfrm>
          <a:prstGeom prst="roundRect">
            <a:avLst/>
          </a:prstGeom>
          <a:solidFill>
            <a:srgbClr val="9EF1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6600" dirty="0" err="1">
                <a:solidFill>
                  <a:srgbClr val="FF0000"/>
                </a:solidFill>
                <a:latin typeface="HP-211" pitchFamily="34" charset="0"/>
              </a:rPr>
              <a:t>iêm</a:t>
            </a:r>
            <a:endParaRPr lang="en-US" sz="66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642519" y="3962400"/>
            <a:ext cx="3581400" cy="127730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6600" dirty="0" err="1">
                <a:latin typeface="HP-211" pitchFamily="34" charset="0"/>
              </a:rPr>
              <a:t>yếm</a:t>
            </a:r>
            <a:endParaRPr lang="en-US" sz="6600" dirty="0">
              <a:latin typeface="HP-211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642519" y="5402381"/>
            <a:ext cx="1790700" cy="115081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6600" dirty="0" err="1">
                <a:solidFill>
                  <a:schemeClr val="accent1">
                    <a:lumMod val="75000"/>
                  </a:schemeClr>
                </a:solidFill>
                <a:latin typeface="HP-211" pitchFamily="34" charset="0"/>
              </a:rPr>
              <a:t>yê</a:t>
            </a:r>
            <a:endParaRPr lang="en-US" sz="6600" dirty="0">
              <a:solidFill>
                <a:schemeClr val="accent1">
                  <a:lumMod val="75000"/>
                </a:schemeClr>
              </a:solidFill>
              <a:latin typeface="HP-211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623719" y="5402381"/>
            <a:ext cx="1600200" cy="1150819"/>
          </a:xfrm>
          <a:prstGeom prst="roundRect">
            <a:avLst/>
          </a:prstGeom>
          <a:solidFill>
            <a:srgbClr val="9EF1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HP-211" pitchFamily="34" charset="0"/>
              </a:rPr>
              <a:t>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4" y="0"/>
            <a:ext cx="3556565" cy="25162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11" b="93482" l="3273" r="918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319" y="-76200"/>
            <a:ext cx="3581400" cy="25924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77" b="94409" l="7353" r="96218">
                        <a14:foregroundMark x1="81513" y1="73548" x2="81513" y2="73548"/>
                        <a14:foregroundMark x1="84454" y1="76129" x2="84454" y2="76129"/>
                        <a14:foregroundMark x1="84454" y1="80000" x2="84454" y2="80000"/>
                        <a14:foregroundMark x1="33403" y1="49032" x2="33403" y2="49032"/>
                        <a14:foregroundMark x1="33403" y1="41935" x2="33403" y2="41935"/>
                        <a14:foregroundMark x1="34454" y1="38925" x2="34454" y2="38925"/>
                        <a14:foregroundMark x1="35084" y1="38280" x2="35084" y2="38280"/>
                        <a14:foregroundMark x1="35084" y1="37634" x2="35084" y2="37634"/>
                        <a14:foregroundMark x1="36975" y1="35699" x2="37605" y2="33118"/>
                        <a14:foregroundMark x1="35084" y1="21720" x2="47479" y2="33763"/>
                        <a14:foregroundMark x1="38866" y1="40860" x2="45588" y2="48387"/>
                        <a14:foregroundMark x1="36345" y1="29462" x2="44328" y2="37634"/>
                        <a14:foregroundMark x1="36975" y1="33118" x2="44328" y2="41935"/>
                        <a14:foregroundMark x1="40126" y1="38925" x2="49370" y2="57849"/>
                        <a14:foregroundMark x1="36345" y1="72258" x2="46849" y2="80645"/>
                        <a14:foregroundMark x1="38235" y1="80000" x2="47479" y2="84946"/>
                        <a14:foregroundMark x1="30252" y1="67957" x2="35084" y2="72258"/>
                        <a14:foregroundMark x1="30252" y1="31828" x2="31513" y2="56559"/>
                        <a14:foregroundMark x1="56092" y1="40215" x2="60504" y2="66667"/>
                        <a14:foregroundMark x1="53151" y1="21075" x2="57983" y2="33763"/>
                        <a14:foregroundMark x1="53782" y1="41935" x2="44328" y2="653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-140441"/>
            <a:ext cx="3871119" cy="265504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223919" y="2530642"/>
            <a:ext cx="4859270" cy="1277075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7500" dirty="0" err="1">
                <a:latin typeface="HP-211" pitchFamily="34" charset="0"/>
              </a:rPr>
              <a:t>tấm</a:t>
            </a:r>
            <a:r>
              <a:rPr lang="en-US" sz="7500" dirty="0">
                <a:latin typeface="HP-211" pitchFamily="34" charset="0"/>
              </a:rPr>
              <a:t> </a:t>
            </a:r>
            <a:r>
              <a:rPr lang="vi-VN" sz="7500" dirty="0" err="1">
                <a:latin typeface="HP-211" pitchFamily="34" charset="0"/>
              </a:rPr>
              <a:t>thiếp</a:t>
            </a:r>
            <a:endParaRPr lang="en-US" sz="75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 rot="1750662">
            <a:off x="4875954" y="4772067"/>
            <a:ext cx="487881" cy="1123187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6500" dirty="0">
                <a:latin typeface="HP-211" pitchFamily="34" charset="0"/>
              </a:rPr>
              <a:t>,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7848600" y="3962400"/>
            <a:ext cx="3581400" cy="127730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6600" dirty="0" err="1">
                <a:latin typeface="HP-211" pitchFamily="34" charset="0"/>
              </a:rPr>
              <a:t>thiếp</a:t>
            </a:r>
            <a:endParaRPr lang="en-US" sz="6600" dirty="0">
              <a:latin typeface="HP-211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848600" y="5402381"/>
            <a:ext cx="1477375" cy="115081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6600" dirty="0" err="1">
                <a:solidFill>
                  <a:schemeClr val="accent1">
                    <a:lumMod val="75000"/>
                  </a:schemeClr>
                </a:solidFill>
                <a:latin typeface="HP-211" pitchFamily="34" charset="0"/>
              </a:rPr>
              <a:t>th</a:t>
            </a:r>
            <a:endParaRPr lang="en-US" sz="6600" dirty="0">
              <a:solidFill>
                <a:schemeClr val="accent1">
                  <a:lumMod val="75000"/>
                </a:schemeClr>
              </a:solidFill>
              <a:latin typeface="HP-211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9581683" y="5402381"/>
            <a:ext cx="1848317" cy="1150819"/>
          </a:xfrm>
          <a:prstGeom prst="roundRect">
            <a:avLst/>
          </a:prstGeom>
          <a:solidFill>
            <a:srgbClr val="9EF1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6600" dirty="0" err="1">
                <a:solidFill>
                  <a:srgbClr val="FF0000"/>
                </a:solidFill>
                <a:latin typeface="HP-211" pitchFamily="34" charset="0"/>
              </a:rPr>
              <a:t>iêp</a:t>
            </a:r>
            <a:endParaRPr lang="en-US" sz="66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 rot="1750662">
            <a:off x="10453635" y="4772067"/>
            <a:ext cx="487881" cy="1123187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6500" dirty="0">
                <a:latin typeface="HP-211" pitchFamily="34" charset="0"/>
              </a:rPr>
              <a:t>,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C84860F-1FE3-476D-AF6F-91AB0FBF0DBA}"/>
              </a:ext>
            </a:extLst>
          </p:cNvPr>
          <p:cNvSpPr txBox="1"/>
          <p:nvPr/>
        </p:nvSpPr>
        <p:spPr>
          <a:xfrm>
            <a:off x="1141090" y="2462512"/>
            <a:ext cx="2111723" cy="1354019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vi-VN" sz="8000" dirty="0" err="1">
                <a:solidFill>
                  <a:srgbClr val="FF0000"/>
                </a:solidFill>
                <a:latin typeface="HP-211" pitchFamily="34" charset="0"/>
              </a:rPr>
              <a:t>iêm</a:t>
            </a:r>
            <a:endParaRPr lang="en-US" sz="80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E068D23-D460-4970-A865-4BE98C50728E}"/>
              </a:ext>
            </a:extLst>
          </p:cNvPr>
          <p:cNvSpPr txBox="1"/>
          <p:nvPr/>
        </p:nvSpPr>
        <p:spPr>
          <a:xfrm>
            <a:off x="4193331" y="2455980"/>
            <a:ext cx="2573388" cy="1354019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vi-VN" sz="8000" dirty="0">
                <a:solidFill>
                  <a:srgbClr val="FF0000"/>
                </a:solidFill>
                <a:latin typeface="HP-211" pitchFamily="34" charset="0"/>
              </a:rPr>
              <a:t>y</a:t>
            </a:r>
            <a:r>
              <a:rPr lang="vi-VN" sz="8000">
                <a:solidFill>
                  <a:srgbClr val="FF0000"/>
                </a:solidFill>
                <a:latin typeface="HP-211" pitchFamily="34" charset="0"/>
              </a:rPr>
              <a:t>êm</a:t>
            </a:r>
            <a:endParaRPr lang="en-US" sz="80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A1A1244-9FAE-477F-BC2B-819E84377882}"/>
              </a:ext>
            </a:extLst>
          </p:cNvPr>
          <p:cNvSpPr txBox="1"/>
          <p:nvPr/>
        </p:nvSpPr>
        <p:spPr>
          <a:xfrm>
            <a:off x="10314438" y="2530288"/>
            <a:ext cx="1739826" cy="1277075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vi-VN" sz="7500">
                <a:solidFill>
                  <a:srgbClr val="FF0000"/>
                </a:solidFill>
                <a:latin typeface="HP-211" pitchFamily="34" charset="0"/>
              </a:rPr>
              <a:t>iêp</a:t>
            </a:r>
            <a:endParaRPr lang="en-US" sz="7500" dirty="0">
              <a:solidFill>
                <a:srgbClr val="FF0000"/>
              </a:solidFill>
              <a:latin typeface="HP-21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445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8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/>
      <p:bldP spid="21" grpId="0"/>
      <p:bldP spid="23" grpId="0" animBg="1"/>
      <p:bldP spid="24" grpId="0" animBg="1"/>
      <p:bldP spid="25" grpId="0" animBg="1"/>
      <p:bldP spid="26" grpId="0"/>
      <p:bldP spid="27" grpId="0"/>
      <p:bldP spid="28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:a16="http://schemas.microsoft.com/office/drawing/2014/main" id="{79C2934E-C395-4966-A07C-37C9C386B1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099" y="1081774"/>
            <a:ext cx="2242850" cy="5119273"/>
          </a:xfrm>
          <a:prstGeom prst="rect">
            <a:avLst/>
          </a:prstGeom>
        </p:spPr>
      </p:pic>
      <p:pic>
        <p:nvPicPr>
          <p:cNvPr id="3" name="图片 20">
            <a:extLst>
              <a:ext uri="{FF2B5EF4-FFF2-40B4-BE49-F238E27FC236}">
                <a16:creationId xmlns:a16="http://schemas.microsoft.com/office/drawing/2014/main" id="{E72DC7FA-F8AC-4F8D-8826-D069B4C7E9F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2602744" y="3013560"/>
            <a:ext cx="2298587" cy="2977995"/>
          </a:xfrm>
          <a:prstGeom prst="rect">
            <a:avLst/>
          </a:prstGeom>
        </p:spPr>
      </p:pic>
      <p:pic>
        <p:nvPicPr>
          <p:cNvPr id="4" name="图片 17">
            <a:extLst>
              <a:ext uri="{FF2B5EF4-FFF2-40B4-BE49-F238E27FC236}">
                <a16:creationId xmlns:a16="http://schemas.microsoft.com/office/drawing/2014/main" id="{C3C2091D-DDF7-4EE7-8A53-BB01FF4DDE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4960295" y="3097862"/>
            <a:ext cx="1970218" cy="2977995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ECCF7FC9-BA6B-403C-B577-B02EA36194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7201546" y="3097862"/>
            <a:ext cx="2952833" cy="2977995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id="{2D79503E-9EFC-4C49-A462-A71FE4DD76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029" y="2470857"/>
            <a:ext cx="2268194" cy="3662054"/>
          </a:xfrm>
          <a:prstGeom prst="rect">
            <a:avLst/>
          </a:prstGeom>
        </p:spPr>
      </p:pic>
      <p:grpSp>
        <p:nvGrpSpPr>
          <p:cNvPr id="7" name="组合 1">
            <a:extLst>
              <a:ext uri="{FF2B5EF4-FFF2-40B4-BE49-F238E27FC236}">
                <a16:creationId xmlns:a16="http://schemas.microsoft.com/office/drawing/2014/main" id="{D706B711-5BE4-428A-90A9-2792F025D9DB}"/>
              </a:ext>
            </a:extLst>
          </p:cNvPr>
          <p:cNvGrpSpPr/>
          <p:nvPr/>
        </p:nvGrpSpPr>
        <p:grpSpPr>
          <a:xfrm>
            <a:off x="-1113" y="4345529"/>
            <a:ext cx="12162951" cy="2499258"/>
            <a:chOff x="-91440" y="4352544"/>
            <a:chExt cx="12283440" cy="2505456"/>
          </a:xfrm>
        </p:grpSpPr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7259A1EB-B5C6-4889-8417-1EFD6C43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7">
              <a:extLst>
                <a:ext uri="{FF2B5EF4-FFF2-40B4-BE49-F238E27FC236}">
                  <a16:creationId xmlns:a16="http://schemas.microsoft.com/office/drawing/2014/main" id="{E971D8E8-EB35-4259-8BFB-1D9D45E08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5CB94E10-E1F2-476D-A217-491521FF3A1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-459339" y="39457"/>
            <a:ext cx="3412175" cy="4342987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id="{B8CD1BC0-100A-457B-A5F3-0CFEB37ED8D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10727348" y="77689"/>
            <a:ext cx="1532392" cy="163810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BE91178-C354-47BD-AAC1-7160D1AED87D}"/>
              </a:ext>
            </a:extLst>
          </p:cNvPr>
          <p:cNvSpPr txBox="1"/>
          <p:nvPr/>
        </p:nvSpPr>
        <p:spPr>
          <a:xfrm>
            <a:off x="2242659" y="1327683"/>
            <a:ext cx="9375708" cy="1320117"/>
          </a:xfrm>
          <a:prstGeom prst="rect">
            <a:avLst/>
          </a:prstGeom>
          <a:noFill/>
        </p:spPr>
        <p:txBody>
          <a:bodyPr wrap="square" lIns="91165" tIns="45583" rIns="91165" bIns="45583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algn="l" defTabSz="912114">
              <a:defRPr/>
            </a:pPr>
            <a:r>
              <a:rPr lang="en-US" sz="7980" dirty="0">
                <a:solidFill>
                  <a:srgbClr val="0070C0"/>
                </a:solidFill>
                <a:latin typeface="HP-087" panose="020B0803050302020204" pitchFamily="34" charset="0"/>
                <a:cs typeface="Arial" panose="020B0604020202020204" pitchFamily="34" charset="0"/>
              </a:rPr>
              <a:t>MỞ RỘNG VỐN TỪ</a:t>
            </a:r>
          </a:p>
        </p:txBody>
      </p:sp>
    </p:spTree>
    <p:extLst>
      <p:ext uri="{BB962C8B-B14F-4D97-AF65-F5344CB8AC3E}">
        <p14:creationId xmlns:p14="http://schemas.microsoft.com/office/powerpoint/2010/main" val="773795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5081" y="-76200"/>
            <a:ext cx="10017733" cy="615355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HP-211" pitchFamily="34" charset="0"/>
              </a:rPr>
              <a:t>2. </a:t>
            </a:r>
            <a:r>
              <a:rPr lang="en-US" sz="3200" dirty="0" err="1">
                <a:latin typeface="HP-211" pitchFamily="34" charset="0"/>
              </a:rPr>
              <a:t>Tiếng</a:t>
            </a:r>
            <a:r>
              <a:rPr lang="en-US" sz="3200" dirty="0">
                <a:latin typeface="HP-211" pitchFamily="34" charset="0"/>
              </a:rPr>
              <a:t> </a:t>
            </a:r>
            <a:r>
              <a:rPr lang="en-US" sz="3200" dirty="0" err="1">
                <a:latin typeface="HP-211" pitchFamily="34" charset="0"/>
              </a:rPr>
              <a:t>nào</a:t>
            </a:r>
            <a:r>
              <a:rPr lang="en-US" sz="3200" dirty="0">
                <a:latin typeface="HP-211" pitchFamily="34" charset="0"/>
              </a:rPr>
              <a:t> </a:t>
            </a:r>
            <a:r>
              <a:rPr lang="en-US" sz="3200" dirty="0" err="1">
                <a:latin typeface="HP-211" pitchFamily="34" charset="0"/>
              </a:rPr>
              <a:t>có</a:t>
            </a:r>
            <a:r>
              <a:rPr lang="en-US" sz="3200" dirty="0">
                <a:latin typeface="HP-211" pitchFamily="34" charset="0"/>
              </a:rPr>
              <a:t> </a:t>
            </a:r>
            <a:r>
              <a:rPr lang="en-US" sz="3200" dirty="0" err="1">
                <a:latin typeface="HP-211" pitchFamily="34" charset="0"/>
              </a:rPr>
              <a:t>vần</a:t>
            </a:r>
            <a:r>
              <a:rPr lang="en-US" sz="3200" dirty="0">
                <a:latin typeface="HP-211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HP-211" pitchFamily="34" charset="0"/>
              </a:rPr>
              <a:t>iêm</a:t>
            </a:r>
            <a:r>
              <a:rPr lang="en-US" sz="3200" dirty="0">
                <a:latin typeface="HP-211" pitchFamily="34" charset="0"/>
              </a:rPr>
              <a:t>? </a:t>
            </a:r>
            <a:r>
              <a:rPr lang="en-US" sz="3200" dirty="0" err="1">
                <a:latin typeface="HP-211" pitchFamily="34" charset="0"/>
              </a:rPr>
              <a:t>Tiếng</a:t>
            </a:r>
            <a:r>
              <a:rPr lang="en-US" sz="3200" dirty="0">
                <a:latin typeface="HP-211" pitchFamily="34" charset="0"/>
              </a:rPr>
              <a:t> </a:t>
            </a:r>
            <a:r>
              <a:rPr lang="en-US" sz="3200" dirty="0" err="1">
                <a:latin typeface="HP-211" pitchFamily="34" charset="0"/>
              </a:rPr>
              <a:t>nào</a:t>
            </a:r>
            <a:r>
              <a:rPr lang="en-US" sz="3200" dirty="0">
                <a:latin typeface="HP-211" pitchFamily="34" charset="0"/>
              </a:rPr>
              <a:t> </a:t>
            </a:r>
            <a:r>
              <a:rPr lang="en-US" sz="3200" dirty="0" err="1">
                <a:latin typeface="HP-211" pitchFamily="34" charset="0"/>
              </a:rPr>
              <a:t>có</a:t>
            </a:r>
            <a:r>
              <a:rPr lang="en-US" sz="3200" dirty="0">
                <a:latin typeface="HP-211" pitchFamily="34" charset="0"/>
              </a:rPr>
              <a:t> </a:t>
            </a:r>
            <a:r>
              <a:rPr lang="en-US" sz="3200" dirty="0" err="1">
                <a:latin typeface="HP-211" pitchFamily="34" charset="0"/>
              </a:rPr>
              <a:t>vần</a:t>
            </a:r>
            <a:r>
              <a:rPr lang="en-US" sz="3200" dirty="0">
                <a:latin typeface="HP-211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HP-211" pitchFamily="34" charset="0"/>
              </a:rPr>
              <a:t>iêp</a:t>
            </a:r>
            <a:r>
              <a:rPr lang="en-US" sz="3200" dirty="0">
                <a:latin typeface="HP-211" pitchFamily="34" charset="0"/>
              </a:rPr>
              <a:t>?</a:t>
            </a:r>
            <a:endParaRPr lang="en-US" sz="3200" dirty="0">
              <a:solidFill>
                <a:srgbClr val="FF0000"/>
              </a:solidFill>
              <a:latin typeface="HP-211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91" y="533400"/>
            <a:ext cx="2489328" cy="1905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119" y="533400"/>
            <a:ext cx="3200400" cy="18945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719" y="47089"/>
            <a:ext cx="1981200" cy="23151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91" y="3962400"/>
            <a:ext cx="2260728" cy="1524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119" y="3962400"/>
            <a:ext cx="3048000" cy="1676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919" y="3810000"/>
            <a:ext cx="3052628" cy="1676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-15081" y="2458958"/>
            <a:ext cx="3818921" cy="1046242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6000" dirty="0" err="1">
                <a:latin typeface="HP-211" pitchFamily="34" charset="0"/>
              </a:rPr>
              <a:t>dừa</a:t>
            </a:r>
            <a:r>
              <a:rPr lang="en-US" sz="6000" dirty="0">
                <a:latin typeface="HP-211" pitchFamily="34" charset="0"/>
              </a:rPr>
              <a:t> </a:t>
            </a:r>
            <a:r>
              <a:rPr lang="en-US" sz="6000" dirty="0" err="1">
                <a:latin typeface="HP-211" pitchFamily="34" charset="0"/>
              </a:rPr>
              <a:t>xiêm</a:t>
            </a:r>
            <a:endParaRPr lang="en-US" sz="6000" dirty="0">
              <a:latin typeface="HP-211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55393" y="2458958"/>
            <a:ext cx="4035326" cy="1046242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6000" dirty="0" err="1">
                <a:latin typeface="HP-211" pitchFamily="34" charset="0"/>
              </a:rPr>
              <a:t>múa</a:t>
            </a:r>
            <a:r>
              <a:rPr lang="en-US" sz="6000" dirty="0">
                <a:latin typeface="HP-211" pitchFamily="34" charset="0"/>
              </a:rPr>
              <a:t> </a:t>
            </a:r>
            <a:r>
              <a:rPr lang="en-US" sz="6000" dirty="0" err="1">
                <a:latin typeface="HP-211" pitchFamily="34" charset="0"/>
              </a:rPr>
              <a:t>kiếm</a:t>
            </a:r>
            <a:endParaRPr lang="en-US" sz="6000" dirty="0">
              <a:latin typeface="HP-211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747919" y="2458958"/>
            <a:ext cx="3358859" cy="1046242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6000" dirty="0" err="1">
                <a:latin typeface="HP-211" pitchFamily="34" charset="0"/>
              </a:rPr>
              <a:t>tấm</a:t>
            </a:r>
            <a:r>
              <a:rPr lang="en-US" sz="6000" dirty="0">
                <a:latin typeface="HP-211" pitchFamily="34" charset="0"/>
              </a:rPr>
              <a:t> </a:t>
            </a:r>
            <a:r>
              <a:rPr lang="en-US" sz="6000" dirty="0" err="1">
                <a:latin typeface="HP-211" pitchFamily="34" charset="0"/>
              </a:rPr>
              <a:t>liếp</a:t>
            </a:r>
            <a:endParaRPr lang="en-US" sz="6000" dirty="0">
              <a:latin typeface="HP-211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19363" y="5486400"/>
            <a:ext cx="1808756" cy="1046242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6000" dirty="0" err="1">
                <a:latin typeface="HP-211" pitchFamily="34" charset="0"/>
              </a:rPr>
              <a:t>liềm</a:t>
            </a:r>
            <a:endParaRPr lang="en-US" sz="6000" dirty="0">
              <a:latin typeface="HP-211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71798" y="5486400"/>
            <a:ext cx="3240237" cy="1046242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6000" dirty="0" err="1">
                <a:latin typeface="HP-211" pitchFamily="34" charset="0"/>
              </a:rPr>
              <a:t>diếp</a:t>
            </a:r>
            <a:r>
              <a:rPr lang="en-US" sz="6000" dirty="0">
                <a:latin typeface="HP-211" pitchFamily="34" charset="0"/>
              </a:rPr>
              <a:t> </a:t>
            </a:r>
            <a:r>
              <a:rPr lang="en-US" sz="6000" dirty="0" err="1">
                <a:latin typeface="HP-211" pitchFamily="34" charset="0"/>
              </a:rPr>
              <a:t>cá</a:t>
            </a:r>
            <a:endParaRPr lang="en-US" sz="6000" dirty="0">
              <a:latin typeface="HP-211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595519" y="5506958"/>
            <a:ext cx="3422979" cy="1046242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6000" dirty="0" err="1">
                <a:latin typeface="HP-211" pitchFamily="34" charset="0"/>
              </a:rPr>
              <a:t>kim</a:t>
            </a:r>
            <a:r>
              <a:rPr lang="en-US" sz="6000" dirty="0">
                <a:latin typeface="HP-211" pitchFamily="34" charset="0"/>
              </a:rPr>
              <a:t> </a:t>
            </a:r>
            <a:r>
              <a:rPr lang="en-US" sz="6000" dirty="0" err="1">
                <a:latin typeface="HP-211" pitchFamily="34" charset="0"/>
              </a:rPr>
              <a:t>tiêm</a:t>
            </a:r>
            <a:endParaRPr lang="en-US" sz="6000" dirty="0">
              <a:latin typeface="HP-211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148067" y="2458958"/>
            <a:ext cx="1646852" cy="1046242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HP-211" pitchFamily="34" charset="0"/>
              </a:rPr>
              <a:t>iêm</a:t>
            </a:r>
            <a:endParaRPr lang="en-US" sz="60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614319" y="2458958"/>
            <a:ext cx="1646852" cy="1046242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HP-211" pitchFamily="34" charset="0"/>
              </a:rPr>
              <a:t>iêm</a:t>
            </a:r>
            <a:endParaRPr lang="en-US" sz="60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654062" y="2458958"/>
            <a:ext cx="1441668" cy="1046242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HP-211" pitchFamily="34" charset="0"/>
              </a:rPr>
              <a:t>iêp</a:t>
            </a:r>
            <a:endParaRPr lang="en-US" sz="60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81267" y="5486400"/>
            <a:ext cx="1646852" cy="1046242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HP-211" pitchFamily="34" charset="0"/>
              </a:rPr>
              <a:t>iêm</a:t>
            </a:r>
            <a:endParaRPr lang="en-US" sz="60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008298" y="5486400"/>
            <a:ext cx="1441668" cy="1046242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HP-211" pitchFamily="34" charset="0"/>
              </a:rPr>
              <a:t>iêp</a:t>
            </a:r>
            <a:endParaRPr lang="en-US" sz="60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348119" y="5506958"/>
            <a:ext cx="1646852" cy="1046242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HP-211" pitchFamily="34" charset="0"/>
              </a:rPr>
              <a:t>iêm</a:t>
            </a:r>
            <a:endParaRPr lang="en-US" sz="6000" dirty="0">
              <a:solidFill>
                <a:srgbClr val="FF0000"/>
              </a:solidFill>
              <a:latin typeface="HP-211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B6313C2-1990-4B95-99FC-2A92F5AD7340}"/>
              </a:ext>
            </a:extLst>
          </p:cNvPr>
          <p:cNvCxnSpPr>
            <a:cxnSpLocks/>
          </p:cNvCxnSpPr>
          <p:nvPr/>
        </p:nvCxnSpPr>
        <p:spPr>
          <a:xfrm>
            <a:off x="1908969" y="3402531"/>
            <a:ext cx="17335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B85DEE7-CECF-4CE0-9C17-F771C20D860E}"/>
              </a:ext>
            </a:extLst>
          </p:cNvPr>
          <p:cNvCxnSpPr>
            <a:cxnSpLocks/>
          </p:cNvCxnSpPr>
          <p:nvPr/>
        </p:nvCxnSpPr>
        <p:spPr>
          <a:xfrm>
            <a:off x="6404769" y="3429000"/>
            <a:ext cx="17335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507C009-DBA2-4A76-9F00-9A4D46C42C68}"/>
              </a:ext>
            </a:extLst>
          </p:cNvPr>
          <p:cNvCxnSpPr>
            <a:cxnSpLocks/>
          </p:cNvCxnSpPr>
          <p:nvPr/>
        </p:nvCxnSpPr>
        <p:spPr>
          <a:xfrm>
            <a:off x="10654062" y="3429000"/>
            <a:ext cx="13409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A150791-CFCD-44B9-8FE2-E26E032353BE}"/>
              </a:ext>
            </a:extLst>
          </p:cNvPr>
          <p:cNvCxnSpPr>
            <a:cxnSpLocks/>
          </p:cNvCxnSpPr>
          <p:nvPr/>
        </p:nvCxnSpPr>
        <p:spPr>
          <a:xfrm>
            <a:off x="10654062" y="3505200"/>
            <a:ext cx="13409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0075C1B-F40B-4E66-9DFD-4FFF0DA79023}"/>
              </a:ext>
            </a:extLst>
          </p:cNvPr>
          <p:cNvCxnSpPr>
            <a:cxnSpLocks/>
          </p:cNvCxnSpPr>
          <p:nvPr/>
        </p:nvCxnSpPr>
        <p:spPr>
          <a:xfrm>
            <a:off x="1081267" y="6400800"/>
            <a:ext cx="14944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8CA3DD3-9585-4568-BBD7-D2C7E5139FBB}"/>
              </a:ext>
            </a:extLst>
          </p:cNvPr>
          <p:cNvCxnSpPr>
            <a:cxnSpLocks/>
          </p:cNvCxnSpPr>
          <p:nvPr/>
        </p:nvCxnSpPr>
        <p:spPr>
          <a:xfrm>
            <a:off x="4709319" y="6477000"/>
            <a:ext cx="1600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F076124-137A-4148-A4FB-5CF7391E3FB3}"/>
              </a:ext>
            </a:extLst>
          </p:cNvPr>
          <p:cNvCxnSpPr>
            <a:cxnSpLocks/>
          </p:cNvCxnSpPr>
          <p:nvPr/>
        </p:nvCxnSpPr>
        <p:spPr>
          <a:xfrm>
            <a:off x="4709319" y="6553200"/>
            <a:ext cx="1600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22D5D408-4298-4EA7-8C31-0C1B0F454CA6}"/>
              </a:ext>
            </a:extLst>
          </p:cNvPr>
          <p:cNvCxnSpPr>
            <a:cxnSpLocks/>
          </p:cNvCxnSpPr>
          <p:nvPr/>
        </p:nvCxnSpPr>
        <p:spPr>
          <a:xfrm>
            <a:off x="10271919" y="6455797"/>
            <a:ext cx="152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2705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29">
            <a:extLst>
              <a:ext uri="{FF2B5EF4-FFF2-40B4-BE49-F238E27FC236}">
                <a16:creationId xmlns:a16="http://schemas.microsoft.com/office/drawing/2014/main" id="{8208C961-8E27-4E15-9894-71376052BF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957" y="3669340"/>
            <a:ext cx="3040459" cy="2487648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A8658B1-639E-4B0E-B427-D1B1C617C2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42" y="4672517"/>
            <a:ext cx="2194832" cy="2194832"/>
          </a:xfrm>
          <a:prstGeom prst="rect">
            <a:avLst/>
          </a:prstGeom>
        </p:spPr>
      </p:pic>
      <p:pic>
        <p:nvPicPr>
          <p:cNvPr id="2" name="图片 36">
            <a:extLst>
              <a:ext uri="{FF2B5EF4-FFF2-40B4-BE49-F238E27FC236}">
                <a16:creationId xmlns:a16="http://schemas.microsoft.com/office/drawing/2014/main" id="{664CE208-B3A3-4F9D-A6F3-69E326508E4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58004" y="1053389"/>
            <a:ext cx="2631477" cy="5222352"/>
          </a:xfrm>
          <a:prstGeom prst="rect">
            <a:avLst/>
          </a:prstGeom>
        </p:spPr>
      </p:pic>
      <p:grpSp>
        <p:nvGrpSpPr>
          <p:cNvPr id="35" name="组合 30">
            <a:extLst>
              <a:ext uri="{FF2B5EF4-FFF2-40B4-BE49-F238E27FC236}">
                <a16:creationId xmlns:a16="http://schemas.microsoft.com/office/drawing/2014/main" id="{34CD9A9D-7C7E-4113-A437-517E9CB45775}"/>
              </a:ext>
            </a:extLst>
          </p:cNvPr>
          <p:cNvGrpSpPr/>
          <p:nvPr/>
        </p:nvGrpSpPr>
        <p:grpSpPr>
          <a:xfrm>
            <a:off x="-11693" y="5746766"/>
            <a:ext cx="12173531" cy="1120583"/>
            <a:chOff x="-17585" y="5729324"/>
            <a:chExt cx="12203723" cy="1123362"/>
          </a:xfrm>
        </p:grpSpPr>
        <p:pic>
          <p:nvPicPr>
            <p:cNvPr id="36" name="图片 31">
              <a:extLst>
                <a:ext uri="{FF2B5EF4-FFF2-40B4-BE49-F238E27FC236}">
                  <a16:creationId xmlns:a16="http://schemas.microsoft.com/office/drawing/2014/main" id="{2D98B064-9EFD-485D-BFC6-EE924F227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7" name="图片 32">
              <a:extLst>
                <a:ext uri="{FF2B5EF4-FFF2-40B4-BE49-F238E27FC236}">
                  <a16:creationId xmlns:a16="http://schemas.microsoft.com/office/drawing/2014/main" id="{2EDC17DE-4B67-4A45-8289-CC9EE9AA24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38" name="图片 37">
            <a:extLst>
              <a:ext uri="{FF2B5EF4-FFF2-40B4-BE49-F238E27FC236}">
                <a16:creationId xmlns:a16="http://schemas.microsoft.com/office/drawing/2014/main" id="{B2AAC5F2-7D29-4438-96F3-3EE2EBA1D4C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479787" y="583526"/>
            <a:ext cx="1442252" cy="1683949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D4EE53A3-3ECD-4A36-A959-B3C91F0AC8B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8443072" y="2796498"/>
            <a:ext cx="1070010" cy="1458950"/>
          </a:xfrm>
          <a:prstGeom prst="rect">
            <a:avLst/>
          </a:prstGeom>
        </p:spPr>
      </p:pic>
      <p:pic>
        <p:nvPicPr>
          <p:cNvPr id="44" name="PA_库_图片 6">
            <a:extLst>
              <a:ext uri="{FF2B5EF4-FFF2-40B4-BE49-F238E27FC236}">
                <a16:creationId xmlns:a16="http://schemas.microsoft.com/office/drawing/2014/main" id="{28075BBB-7718-48B9-811A-0713ED95E92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20244" y="123966"/>
            <a:ext cx="5282260" cy="3835166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F68AA0C2-6150-4460-B185-C11B2CA25A3D}"/>
              </a:ext>
            </a:extLst>
          </p:cNvPr>
          <p:cNvSpPr txBox="1"/>
          <p:nvPr/>
        </p:nvSpPr>
        <p:spPr>
          <a:xfrm flipH="1">
            <a:off x="4827144" y="1668795"/>
            <a:ext cx="3799492" cy="119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114">
              <a:defRPr/>
            </a:pPr>
            <a:r>
              <a:rPr lang="vi-VN" sz="7182" b="1" dirty="0" err="1">
                <a:solidFill>
                  <a:srgbClr val="00B050"/>
                </a:solidFill>
                <a:latin typeface="HLT Festival Scrip tPro" panose="02000000000000000000" pitchFamily="2" charset="0"/>
              </a:rPr>
              <a:t>Tập</a:t>
            </a:r>
            <a:r>
              <a:rPr lang="vi-VN" sz="7182" b="1" dirty="0">
                <a:solidFill>
                  <a:srgbClr val="00B050"/>
                </a:solidFill>
                <a:latin typeface="HLT Festival Scrip tPro" panose="02000000000000000000" pitchFamily="2" charset="0"/>
              </a:rPr>
              <a:t> </a:t>
            </a:r>
            <a:r>
              <a:rPr lang="vi-VN" sz="7182" b="1" dirty="0" err="1">
                <a:solidFill>
                  <a:srgbClr val="00B050"/>
                </a:solidFill>
                <a:latin typeface="HLT Festival Scrip tPro" panose="02000000000000000000" pitchFamily="2" charset="0"/>
              </a:rPr>
              <a:t>đọc</a:t>
            </a:r>
            <a:endParaRPr lang="en-US" sz="7182" b="1" dirty="0">
              <a:solidFill>
                <a:srgbClr val="00B050"/>
              </a:solidFill>
              <a:latin typeface="HLT Festival Scrip tPr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335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7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8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7376" y="-23376"/>
            <a:ext cx="2398661" cy="615355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3200" dirty="0">
                <a:latin typeface="HP-211" pitchFamily="34" charset="0"/>
              </a:rPr>
              <a:t>3. </a:t>
            </a:r>
            <a:r>
              <a:rPr lang="en-US" sz="3200" dirty="0" err="1">
                <a:latin typeface="HP-211" pitchFamily="34" charset="0"/>
              </a:rPr>
              <a:t>Tập</a:t>
            </a:r>
            <a:r>
              <a:rPr lang="en-US" sz="3200" dirty="0">
                <a:latin typeface="HP-211" pitchFamily="34" charset="0"/>
              </a:rPr>
              <a:t> </a:t>
            </a:r>
            <a:r>
              <a:rPr lang="en-US" sz="3200" dirty="0" err="1">
                <a:latin typeface="HP-211" pitchFamily="34" charset="0"/>
              </a:rPr>
              <a:t>đọc</a:t>
            </a:r>
            <a:endParaRPr lang="en-US" sz="3200" dirty="0">
              <a:latin typeface="HP-211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85557" y="-23376"/>
            <a:ext cx="5014762" cy="861576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HP-211" pitchFamily="34" charset="0"/>
              </a:rPr>
              <a:t>Gà</a:t>
            </a:r>
            <a:r>
              <a:rPr lang="en-US" sz="4800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HP-211" pitchFamily="34" charset="0"/>
              </a:rPr>
              <a:t>nhí</a:t>
            </a:r>
            <a:r>
              <a:rPr lang="en-US" sz="4800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HP-211" pitchFamily="34" charset="0"/>
              </a:rPr>
              <a:t>nằm</a:t>
            </a:r>
            <a:r>
              <a:rPr lang="en-US" sz="4800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HP-211" pitchFamily="34" charset="0"/>
              </a:rPr>
              <a:t>mơ</a:t>
            </a:r>
            <a:endParaRPr lang="en-US" sz="48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" y="685800"/>
            <a:ext cx="12405518" cy="4554895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4800" dirty="0">
                <a:latin typeface="HP-211" pitchFamily="34" charset="0"/>
              </a:rPr>
              <a:t>	</a:t>
            </a:r>
            <a:r>
              <a:rPr lang="en-US" sz="4800" dirty="0" err="1">
                <a:latin typeface="HP-211" pitchFamily="34" charset="0"/>
              </a:rPr>
              <a:t>Trưa</a:t>
            </a:r>
            <a:r>
              <a:rPr lang="en-US" sz="4800" dirty="0">
                <a:latin typeface="HP-211" pitchFamily="34" charset="0"/>
              </a:rPr>
              <a:t> </a:t>
            </a:r>
            <a:r>
              <a:rPr lang="en-US" sz="4800" dirty="0" err="1">
                <a:latin typeface="HP-211" pitchFamily="34" charset="0"/>
              </a:rPr>
              <a:t>hè</a:t>
            </a:r>
            <a:r>
              <a:rPr lang="en-US" sz="4800" dirty="0">
                <a:latin typeface="HP-211" pitchFamily="34" charset="0"/>
              </a:rPr>
              <a:t>, </a:t>
            </a:r>
            <a:r>
              <a:rPr lang="en-US" sz="4800" dirty="0" err="1">
                <a:latin typeface="HP-211" pitchFamily="34" charset="0"/>
              </a:rPr>
              <a:t>gà</a:t>
            </a:r>
            <a:r>
              <a:rPr lang="en-US" sz="4800" dirty="0">
                <a:latin typeface="HP-211" pitchFamily="34" charset="0"/>
              </a:rPr>
              <a:t> </a:t>
            </a:r>
            <a:r>
              <a:rPr lang="en-US" sz="4800" dirty="0" err="1">
                <a:latin typeface="HP-211" pitchFamily="34" charset="0"/>
              </a:rPr>
              <a:t>nhí</a:t>
            </a:r>
            <a:r>
              <a:rPr lang="en-US" sz="4800" dirty="0">
                <a:latin typeface="HP-211" pitchFamily="34" charset="0"/>
              </a:rPr>
              <a:t> </a:t>
            </a:r>
            <a:r>
              <a:rPr lang="en-US" sz="4800" dirty="0" err="1">
                <a:latin typeface="HP-211" pitchFamily="34" charset="0"/>
              </a:rPr>
              <a:t>nằm</a:t>
            </a:r>
            <a:r>
              <a:rPr lang="en-US" sz="4800" dirty="0">
                <a:latin typeface="HP-211" pitchFamily="34" charset="0"/>
              </a:rPr>
              <a:t> </a:t>
            </a:r>
            <a:r>
              <a:rPr lang="en-US" sz="4800" dirty="0" err="1">
                <a:latin typeface="HP-211" pitchFamily="34" charset="0"/>
              </a:rPr>
              <a:t>mơ</a:t>
            </a:r>
            <a:r>
              <a:rPr lang="en-US" sz="4800" dirty="0">
                <a:latin typeface="HP-211" pitchFamily="34" charset="0"/>
              </a:rPr>
              <a:t> </a:t>
            </a:r>
            <a:r>
              <a:rPr lang="en-US" sz="4800" dirty="0" err="1">
                <a:latin typeface="HP-211" pitchFamily="34" charset="0"/>
              </a:rPr>
              <a:t>bị</a:t>
            </a:r>
            <a:r>
              <a:rPr lang="en-US" sz="4800" dirty="0">
                <a:latin typeface="HP-211" pitchFamily="34" charset="0"/>
              </a:rPr>
              <a:t> </a:t>
            </a:r>
            <a:r>
              <a:rPr lang="en-US" sz="4800" dirty="0" err="1">
                <a:latin typeface="HP-211" pitchFamily="34" charset="0"/>
              </a:rPr>
              <a:t>quạ</a:t>
            </a:r>
            <a:r>
              <a:rPr lang="en-US" sz="4800" dirty="0">
                <a:latin typeface="HP-211" pitchFamily="34" charset="0"/>
              </a:rPr>
              <a:t> </a:t>
            </a:r>
            <a:r>
              <a:rPr lang="en-US" sz="4800" dirty="0" err="1">
                <a:latin typeface="HP-211" pitchFamily="34" charset="0"/>
              </a:rPr>
              <a:t>cắp</a:t>
            </a:r>
            <a:r>
              <a:rPr lang="en-US" sz="4800" dirty="0">
                <a:latin typeface="HP-211" pitchFamily="34" charset="0"/>
              </a:rPr>
              <a:t> </a:t>
            </a:r>
            <a:r>
              <a:rPr lang="en-US" sz="4800" dirty="0" err="1">
                <a:latin typeface="HP-211" pitchFamily="34" charset="0"/>
              </a:rPr>
              <a:t>đi</a:t>
            </a:r>
            <a:r>
              <a:rPr lang="en-US" sz="4800" dirty="0">
                <a:latin typeface="HP-211" pitchFamily="34" charset="0"/>
              </a:rPr>
              <a:t>.</a:t>
            </a:r>
          </a:p>
          <a:p>
            <a:r>
              <a:rPr lang="en-US" sz="4800" dirty="0">
                <a:latin typeface="HP-211" pitchFamily="34" charset="0"/>
              </a:rPr>
              <a:t>	</a:t>
            </a:r>
            <a:r>
              <a:rPr lang="en-US" sz="4800" dirty="0" err="1">
                <a:latin typeface="HP-211" pitchFamily="34" charset="0"/>
              </a:rPr>
              <a:t>Gà</a:t>
            </a:r>
            <a:r>
              <a:rPr lang="en-US" sz="4800" dirty="0">
                <a:latin typeface="HP-211" pitchFamily="34" charset="0"/>
              </a:rPr>
              <a:t> </a:t>
            </a:r>
            <a:r>
              <a:rPr lang="en-US" sz="4800" dirty="0" err="1">
                <a:latin typeface="HP-211" pitchFamily="34" charset="0"/>
              </a:rPr>
              <a:t>nhí</a:t>
            </a:r>
            <a:r>
              <a:rPr lang="en-US" sz="4800" dirty="0">
                <a:latin typeface="HP-211" pitchFamily="34" charset="0"/>
              </a:rPr>
              <a:t> </a:t>
            </a:r>
            <a:r>
              <a:rPr lang="en-US" sz="4800" dirty="0" err="1">
                <a:latin typeface="HP-211" pitchFamily="34" charset="0"/>
              </a:rPr>
              <a:t>sợ</a:t>
            </a:r>
            <a:r>
              <a:rPr lang="en-US" sz="4800" dirty="0">
                <a:latin typeface="HP-211" pitchFamily="34" charset="0"/>
              </a:rPr>
              <a:t> </a:t>
            </a:r>
            <a:r>
              <a:rPr lang="en-US" sz="4800" dirty="0" err="1">
                <a:latin typeface="HP-211" pitchFamily="34" charset="0"/>
              </a:rPr>
              <a:t>quá</a:t>
            </a:r>
            <a:r>
              <a:rPr lang="en-US" sz="4800" dirty="0">
                <a:latin typeface="HP-211" pitchFamily="34" charset="0"/>
              </a:rPr>
              <a:t>. </a:t>
            </a:r>
            <a:r>
              <a:rPr lang="en-US" sz="4800" dirty="0" err="1">
                <a:latin typeface="HP-211" pitchFamily="34" charset="0"/>
              </a:rPr>
              <a:t>Nó</a:t>
            </a:r>
            <a:r>
              <a:rPr lang="en-US" sz="4800" dirty="0">
                <a:latin typeface="HP-211" pitchFamily="34" charset="0"/>
              </a:rPr>
              <a:t> “</a:t>
            </a:r>
            <a:r>
              <a:rPr lang="en-US" sz="4800" dirty="0" err="1">
                <a:latin typeface="HP-211" pitchFamily="34" charset="0"/>
              </a:rPr>
              <a:t>chiêm</a:t>
            </a:r>
            <a:r>
              <a:rPr lang="en-US" sz="4800" dirty="0">
                <a:latin typeface="HP-211" pitchFamily="34" charset="0"/>
              </a:rPr>
              <a:t> </a:t>
            </a:r>
            <a:r>
              <a:rPr lang="en-US" sz="4800" dirty="0" err="1">
                <a:latin typeface="HP-211" pitchFamily="34" charset="0"/>
              </a:rPr>
              <a:t>chiếp</a:t>
            </a:r>
            <a:r>
              <a:rPr lang="en-US" sz="4800" dirty="0">
                <a:latin typeface="HP-211" pitchFamily="34" charset="0"/>
              </a:rPr>
              <a:t>” </a:t>
            </a:r>
            <a:r>
              <a:rPr lang="en-US" sz="4800" dirty="0" err="1">
                <a:latin typeface="HP-211" pitchFamily="34" charset="0"/>
              </a:rPr>
              <a:t>ầm</a:t>
            </a:r>
            <a:r>
              <a:rPr lang="en-US" sz="4800" dirty="0">
                <a:latin typeface="HP-211" pitchFamily="34" charset="0"/>
              </a:rPr>
              <a:t> ĩ.</a:t>
            </a:r>
          </a:p>
          <a:p>
            <a:r>
              <a:rPr lang="en-US" sz="4800" dirty="0">
                <a:latin typeface="HP-211" pitchFamily="34" charset="0"/>
              </a:rPr>
              <a:t>	</a:t>
            </a:r>
            <a:r>
              <a:rPr lang="en-US" sz="4800" dirty="0" err="1">
                <a:latin typeface="HP-211" pitchFamily="34" charset="0"/>
              </a:rPr>
              <a:t>Gà</a:t>
            </a:r>
            <a:r>
              <a:rPr lang="en-US" sz="4800" dirty="0">
                <a:latin typeface="HP-211" pitchFamily="34" charset="0"/>
              </a:rPr>
              <a:t> </a:t>
            </a:r>
            <a:r>
              <a:rPr lang="en-US" sz="4800" dirty="0" err="1">
                <a:latin typeface="HP-211" pitchFamily="34" charset="0"/>
              </a:rPr>
              <a:t>mẹ</a:t>
            </a:r>
            <a:r>
              <a:rPr lang="en-US" sz="4800" dirty="0">
                <a:latin typeface="HP-211" pitchFamily="34" charset="0"/>
              </a:rPr>
              <a:t> </a:t>
            </a:r>
            <a:r>
              <a:rPr lang="en-US" sz="4800" dirty="0" err="1">
                <a:latin typeface="HP-211" pitchFamily="34" charset="0"/>
              </a:rPr>
              <a:t>khe</a:t>
            </a:r>
            <a:r>
              <a:rPr lang="en-US" sz="4800" dirty="0">
                <a:latin typeface="HP-211" pitchFamily="34" charset="0"/>
              </a:rPr>
              <a:t> </a:t>
            </a:r>
            <a:r>
              <a:rPr lang="en-US" sz="4800" dirty="0" err="1">
                <a:latin typeface="HP-211" pitchFamily="34" charset="0"/>
              </a:rPr>
              <a:t>khẽ</a:t>
            </a:r>
            <a:r>
              <a:rPr lang="en-US" sz="4800" dirty="0">
                <a:latin typeface="HP-211" pitchFamily="34" charset="0"/>
              </a:rPr>
              <a:t> </a:t>
            </a:r>
            <a:r>
              <a:rPr lang="en-US" sz="4800" dirty="0" err="1">
                <a:latin typeface="HP-211" pitchFamily="34" charset="0"/>
              </a:rPr>
              <a:t>ru</a:t>
            </a:r>
            <a:r>
              <a:rPr lang="en-US" sz="4800" dirty="0">
                <a:latin typeface="HP-211" pitchFamily="34" charset="0"/>
              </a:rPr>
              <a:t>. </a:t>
            </a:r>
            <a:r>
              <a:rPr lang="en-US" sz="4800" dirty="0" err="1">
                <a:latin typeface="HP-211" pitchFamily="34" charset="0"/>
              </a:rPr>
              <a:t>Mẹ</a:t>
            </a:r>
            <a:r>
              <a:rPr lang="en-US" sz="4800" dirty="0">
                <a:latin typeface="HP-211" pitchFamily="34" charset="0"/>
              </a:rPr>
              <a:t> </a:t>
            </a:r>
            <a:r>
              <a:rPr lang="en-US" sz="4800" dirty="0" err="1">
                <a:latin typeface="HP-211" pitchFamily="34" charset="0"/>
              </a:rPr>
              <a:t>ru</a:t>
            </a:r>
            <a:r>
              <a:rPr lang="en-US" sz="4800" dirty="0">
                <a:latin typeface="HP-211" pitchFamily="34" charset="0"/>
              </a:rPr>
              <a:t> </a:t>
            </a:r>
            <a:r>
              <a:rPr lang="en-US" sz="4800" dirty="0" err="1">
                <a:latin typeface="HP-211" pitchFamily="34" charset="0"/>
              </a:rPr>
              <a:t>êm</a:t>
            </a:r>
            <a:r>
              <a:rPr lang="en-US" sz="4800" dirty="0">
                <a:latin typeface="HP-211" pitchFamily="34" charset="0"/>
              </a:rPr>
              <a:t> </a:t>
            </a:r>
            <a:r>
              <a:rPr lang="en-US" sz="4800" dirty="0" err="1">
                <a:latin typeface="HP-211" pitchFamily="34" charset="0"/>
              </a:rPr>
              <a:t>quá</a:t>
            </a:r>
            <a:r>
              <a:rPr lang="en-US" sz="4800" dirty="0">
                <a:latin typeface="HP-211" pitchFamily="34" charset="0"/>
              </a:rPr>
              <a:t>. </a:t>
            </a:r>
            <a:r>
              <a:rPr lang="en-US" sz="4800" dirty="0" err="1">
                <a:latin typeface="HP-211" pitchFamily="34" charset="0"/>
              </a:rPr>
              <a:t>Gà</a:t>
            </a:r>
            <a:r>
              <a:rPr lang="en-US" sz="4800" dirty="0">
                <a:latin typeface="HP-211" pitchFamily="34" charset="0"/>
              </a:rPr>
              <a:t> </a:t>
            </a:r>
            <a:r>
              <a:rPr lang="en-US" sz="4800" dirty="0" err="1">
                <a:latin typeface="HP-211" pitchFamily="34" charset="0"/>
              </a:rPr>
              <a:t>nhí</a:t>
            </a:r>
            <a:r>
              <a:rPr lang="en-US" sz="4800" dirty="0">
                <a:latin typeface="HP-211" pitchFamily="34" charset="0"/>
              </a:rPr>
              <a:t> </a:t>
            </a:r>
            <a:r>
              <a:rPr lang="en-US" sz="4800" dirty="0" err="1">
                <a:latin typeface="HP-211" pitchFamily="34" charset="0"/>
              </a:rPr>
              <a:t>ngủ</a:t>
            </a:r>
            <a:r>
              <a:rPr lang="en-US" sz="4800" dirty="0">
                <a:latin typeface="HP-211" pitchFamily="34" charset="0"/>
              </a:rPr>
              <a:t> </a:t>
            </a:r>
            <a:r>
              <a:rPr lang="en-US" sz="4800" dirty="0" err="1">
                <a:latin typeface="HP-211" pitchFamily="34" charset="0"/>
              </a:rPr>
              <a:t>thiếp</a:t>
            </a:r>
            <a:r>
              <a:rPr lang="en-US" sz="4800" dirty="0">
                <a:latin typeface="HP-211" pitchFamily="34" charset="0"/>
              </a:rPr>
              <a:t> </a:t>
            </a:r>
            <a:r>
              <a:rPr lang="en-US" sz="4800" dirty="0" err="1">
                <a:latin typeface="HP-211" pitchFamily="34" charset="0"/>
              </a:rPr>
              <a:t>đi</a:t>
            </a:r>
            <a:r>
              <a:rPr lang="en-US" sz="4800" dirty="0">
                <a:latin typeface="HP-211" pitchFamily="34" charset="0"/>
              </a:rPr>
              <a:t>.</a:t>
            </a:r>
          </a:p>
        </p:txBody>
      </p:sp>
      <p:sp>
        <p:nvSpPr>
          <p:cNvPr id="2" name="Oval 1"/>
          <p:cNvSpPr/>
          <p:nvPr/>
        </p:nvSpPr>
        <p:spPr>
          <a:xfrm>
            <a:off x="975519" y="685800"/>
            <a:ext cx="286570" cy="33121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975519" y="2209800"/>
            <a:ext cx="286570" cy="33121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4" name="Oval 13"/>
          <p:cNvSpPr/>
          <p:nvPr/>
        </p:nvSpPr>
        <p:spPr>
          <a:xfrm>
            <a:off x="5794349" y="1999758"/>
            <a:ext cx="286570" cy="33121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5" name="Oval 14"/>
          <p:cNvSpPr/>
          <p:nvPr/>
        </p:nvSpPr>
        <p:spPr>
          <a:xfrm>
            <a:off x="1010294" y="3657600"/>
            <a:ext cx="304800" cy="33121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852319" y="679359"/>
            <a:ext cx="2804220" cy="861576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HP-211" pitchFamily="34" charset="0"/>
              </a:rPr>
              <a:t>nằm</a:t>
            </a:r>
            <a:r>
              <a:rPr lang="en-US" sz="4800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HP-211" pitchFamily="34" charset="0"/>
              </a:rPr>
              <a:t>mơ</a:t>
            </a:r>
            <a:endParaRPr lang="en-US" sz="48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0729119" y="685800"/>
            <a:ext cx="1499376" cy="861576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HP-211" pitchFamily="34" charset="0"/>
              </a:rPr>
              <a:t>cắp</a:t>
            </a:r>
            <a:endParaRPr lang="en-US" sz="48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147719" y="2160012"/>
            <a:ext cx="4068990" cy="861576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HP-211" pitchFamily="34" charset="0"/>
              </a:rPr>
              <a:t>chiêm</a:t>
            </a:r>
            <a:r>
              <a:rPr lang="en-US" sz="4800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HP-211" pitchFamily="34" charset="0"/>
              </a:rPr>
              <a:t>chiếp</a:t>
            </a:r>
            <a:endParaRPr lang="en-US" sz="48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6995319" y="3429271"/>
            <a:ext cx="304800" cy="32569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61119" y="4208395"/>
            <a:ext cx="288585" cy="33121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504282" y="3623407"/>
            <a:ext cx="2619875" cy="861576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HP-211" pitchFamily="34" charset="0"/>
              </a:rPr>
              <a:t>khe</a:t>
            </a:r>
            <a:r>
              <a:rPr lang="en-US" sz="4800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HP-211" pitchFamily="34" charset="0"/>
              </a:rPr>
              <a:t>khẽ</a:t>
            </a:r>
            <a:endParaRPr lang="en-US" sz="48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188160" y="4343400"/>
            <a:ext cx="3179323" cy="861576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  <a:latin typeface="HP-211" pitchFamily="34" charset="0"/>
              </a:rPr>
              <a:t>n</a:t>
            </a:r>
            <a:r>
              <a:rPr lang="vi-VN" sz="4800">
                <a:solidFill>
                  <a:srgbClr val="FF0000"/>
                </a:solidFill>
                <a:latin typeface="HP-211" pitchFamily="34" charset="0"/>
              </a:rPr>
              <a:t>gủ</a:t>
            </a:r>
            <a:r>
              <a:rPr lang="vi-VN" sz="4800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HP-211" pitchFamily="34" charset="0"/>
              </a:rPr>
              <a:t>thiếp</a:t>
            </a:r>
            <a:endParaRPr lang="en-US" sz="4800" dirty="0">
              <a:solidFill>
                <a:srgbClr val="FF0000"/>
              </a:solidFill>
              <a:latin typeface="HP-211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760" y="4442976"/>
            <a:ext cx="4402941" cy="24912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5701" y="4438023"/>
            <a:ext cx="1546594" cy="1886577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25C6DF-D4BD-4043-97DA-6524376995B2}"/>
              </a:ext>
            </a:extLst>
          </p:cNvPr>
          <p:cNvCxnSpPr>
            <a:cxnSpLocks/>
          </p:cNvCxnSpPr>
          <p:nvPr/>
        </p:nvCxnSpPr>
        <p:spPr>
          <a:xfrm flipH="1">
            <a:off x="821726" y="1447800"/>
            <a:ext cx="77593" cy="7285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2149FF9-B0A7-4A1D-B47E-4DCD597DB3F2}"/>
              </a:ext>
            </a:extLst>
          </p:cNvPr>
          <p:cNvCxnSpPr>
            <a:cxnSpLocks/>
          </p:cNvCxnSpPr>
          <p:nvPr/>
        </p:nvCxnSpPr>
        <p:spPr>
          <a:xfrm flipH="1">
            <a:off x="5708323" y="2190423"/>
            <a:ext cx="77593" cy="7285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BE3E26C-ABF7-4608-B81D-E8E29659FA7F}"/>
              </a:ext>
            </a:extLst>
          </p:cNvPr>
          <p:cNvCxnSpPr>
            <a:cxnSpLocks/>
          </p:cNvCxnSpPr>
          <p:nvPr/>
        </p:nvCxnSpPr>
        <p:spPr>
          <a:xfrm flipH="1">
            <a:off x="1628671" y="2905634"/>
            <a:ext cx="77593" cy="7285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D3F29A7-1331-4298-9C01-FD8286E4638B}"/>
              </a:ext>
            </a:extLst>
          </p:cNvPr>
          <p:cNvCxnSpPr>
            <a:cxnSpLocks/>
          </p:cNvCxnSpPr>
          <p:nvPr/>
        </p:nvCxnSpPr>
        <p:spPr>
          <a:xfrm flipH="1">
            <a:off x="6880322" y="3623407"/>
            <a:ext cx="77593" cy="7285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38F29A7-1C4F-40A8-AD19-B26DDD1B76C3}"/>
              </a:ext>
            </a:extLst>
          </p:cNvPr>
          <p:cNvCxnSpPr>
            <a:cxnSpLocks/>
          </p:cNvCxnSpPr>
          <p:nvPr/>
        </p:nvCxnSpPr>
        <p:spPr>
          <a:xfrm flipH="1">
            <a:off x="6085361" y="4374001"/>
            <a:ext cx="77593" cy="7285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9335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4" grpId="0" animBg="1"/>
      <p:bldP spid="15" grpId="0" animBg="1"/>
      <p:bldP spid="46" grpId="0"/>
      <p:bldP spid="46" grpId="1"/>
      <p:bldP spid="47" grpId="0"/>
      <p:bldP spid="47" grpId="1"/>
      <p:bldP spid="48" grpId="0"/>
      <p:bldP spid="48" grpId="1"/>
      <p:bldP spid="16" grpId="0" animBg="1"/>
      <p:bldP spid="53" grpId="0" animBg="1"/>
      <p:bldP spid="32" grpId="0"/>
      <p:bldP spid="32" grpId="1"/>
      <p:bldP spid="33" grpId="0"/>
      <p:bldP spid="33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2113</TotalTime>
  <Words>180</Words>
  <Application>Microsoft Office PowerPoint</Application>
  <PresentationFormat>Custom</PresentationFormat>
  <Paragraphs>70</Paragraphs>
  <Slides>13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Arial</vt:lpstr>
      <vt:lpstr>Calibri</vt:lpstr>
      <vt:lpstr>HLT Festival Scrip tPro</vt:lpstr>
      <vt:lpstr>HP001</vt:lpstr>
      <vt:lpstr>HP-087</vt:lpstr>
      <vt:lpstr>HP-092</vt:lpstr>
      <vt:lpstr>HP-211</vt:lpstr>
      <vt:lpstr>Times New Roman</vt:lpstr>
      <vt:lpstr>VNI 15 Chops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KIM ANH</cp:lastModifiedBy>
  <cp:revision>209</cp:revision>
  <dcterms:created xsi:type="dcterms:W3CDTF">2021-09-04T05:54:38Z</dcterms:created>
  <dcterms:modified xsi:type="dcterms:W3CDTF">2023-10-27T01:13:27Z</dcterms:modified>
</cp:coreProperties>
</file>