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74" r:id="rId3"/>
    <p:sldId id="305" r:id="rId4"/>
    <p:sldId id="281" r:id="rId5"/>
    <p:sldId id="306" r:id="rId6"/>
    <p:sldId id="280" r:id="rId7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7A7D7"/>
    <a:srgbClr val="EC2099"/>
    <a:srgbClr val="FF3399"/>
    <a:srgbClr val="FFFF99"/>
    <a:srgbClr val="006C31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1" y="678998"/>
            <a:ext cx="7906437" cy="127529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tiếng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việt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1" y="1799369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 dirty="0">
                <a:solidFill>
                  <a:srgbClr val="FFFF00"/>
                </a:solidFill>
                <a:latin typeface="HP-092" pitchFamily="34" charset="0"/>
              </a:rPr>
              <a:t>LỚP 1/4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743199" y="2666941"/>
            <a:ext cx="6400801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812" dirty="0">
                <a:latin typeface="VNI 15 Chops" pitchFamily="2" charset="2"/>
              </a:rPr>
              <a:t>GV:  </a:t>
            </a:r>
            <a:r>
              <a:rPr lang="en-US" sz="4812" dirty="0" err="1">
                <a:latin typeface="VNI 15 Chops" pitchFamily="2" charset="2"/>
              </a:rPr>
              <a:t>Vuõ</a:t>
            </a:r>
            <a:r>
              <a:rPr lang="en-US" sz="4812" dirty="0">
                <a:latin typeface="VNI 15 Chops" pitchFamily="2" charset="2"/>
              </a:rPr>
              <a:t> </a:t>
            </a:r>
            <a:r>
              <a:rPr lang="en-US" sz="4812" dirty="0" err="1">
                <a:latin typeface="VNI 15 Chops" pitchFamily="2" charset="2"/>
              </a:rPr>
              <a:t>Thò</a:t>
            </a:r>
            <a:r>
              <a:rPr lang="en-US" sz="4812" dirty="0">
                <a:latin typeface="VNI 15 Chops" pitchFamily="2" charset="2"/>
              </a:rPr>
              <a:t> Kim </a:t>
            </a:r>
            <a:r>
              <a:rPr lang="en-US" sz="4812" dirty="0" err="1">
                <a:latin typeface="VNI 15 Chops" pitchFamily="2" charset="2"/>
              </a:rPr>
              <a:t>Anh</a:t>
            </a:r>
            <a:endParaRPr lang="en-US" sz="4812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5005" y="3429001"/>
            <a:ext cx="2815997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0067" y="4243817"/>
            <a:ext cx="4567603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45: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ÔN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TẬP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5118" y="-8504"/>
            <a:ext cx="11816683" cy="616881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solidFill>
                  <a:srgbClr val="FF0000"/>
                </a:solidFill>
                <a:latin typeface="HP-211" pitchFamily="34" charset="0"/>
              </a:rPr>
              <a:t>1. </a:t>
            </a:r>
            <a:r>
              <a:rPr lang="en-US" sz="3208" dirty="0" err="1">
                <a:latin typeface="HP-211" pitchFamily="34" charset="0"/>
              </a:rPr>
              <a:t>Ghép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các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âm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đã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học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thành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vần</a:t>
            </a:r>
            <a:r>
              <a:rPr lang="en-US" sz="3208" dirty="0">
                <a:latin typeface="HP-211" pitchFamily="34" charset="0"/>
              </a:rPr>
              <a:t>? </a:t>
            </a:r>
            <a:r>
              <a:rPr lang="en-US" sz="3208" dirty="0" err="1">
                <a:latin typeface="HP-211" pitchFamily="34" charset="0"/>
              </a:rPr>
              <a:t>Tìm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tiếng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có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vần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đó</a:t>
            </a:r>
            <a:endParaRPr lang="en-US" sz="3208" dirty="0">
              <a:latin typeface="HP-211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039426"/>
              </p:ext>
            </p:extLst>
          </p:nvPr>
        </p:nvGraphicFramePr>
        <p:xfrm>
          <a:off x="443215" y="755386"/>
          <a:ext cx="5041673" cy="404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215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  <a:latin typeface="HP-211" pitchFamily="34" charset="0"/>
                          <a:ea typeface="HP001" pitchFamily="34" charset="0"/>
                        </a:rPr>
                        <a:t>m</a:t>
                      </a:r>
                    </a:p>
                  </a:txBody>
                  <a:tcPr marL="91667" marR="91667" marT="45833" marB="45833" anchor="ctr">
                    <a:solidFill>
                      <a:srgbClr val="F7A7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  <a:latin typeface="HP-211" pitchFamily="34" charset="0"/>
                          <a:ea typeface="HP001" pitchFamily="34" charset="0"/>
                        </a:rPr>
                        <a:t>p</a:t>
                      </a:r>
                    </a:p>
                  </a:txBody>
                  <a:tcPr marL="91667" marR="91667" marT="45833" marB="45833" anchor="ctr">
                    <a:solidFill>
                      <a:srgbClr val="F7A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154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bg1"/>
                          </a:solidFill>
                          <a:latin typeface="HP-211" pitchFamily="34" charset="0"/>
                        </a:rPr>
                        <a:t>a</a:t>
                      </a:r>
                    </a:p>
                  </a:txBody>
                  <a:tcPr marL="91667" marR="91667" marT="45833" marB="45833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2154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bg1"/>
                          </a:solidFill>
                          <a:latin typeface="HP-211" pitchFamily="34" charset="0"/>
                        </a:rPr>
                        <a:t>ă</a:t>
                      </a:r>
                    </a:p>
                  </a:txBody>
                  <a:tcPr marL="91667" marR="91667" marT="45833" marB="45833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154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bg1"/>
                          </a:solidFill>
                          <a:latin typeface="HP-211" pitchFamily="34" charset="0"/>
                        </a:rPr>
                        <a:t>â</a:t>
                      </a:r>
                    </a:p>
                  </a:txBody>
                  <a:tcPr marL="91667" marR="91667" marT="45833" marB="45833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24486"/>
              </p:ext>
            </p:extLst>
          </p:nvPr>
        </p:nvGraphicFramePr>
        <p:xfrm>
          <a:off x="6477945" y="755386"/>
          <a:ext cx="5194452" cy="404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215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  <a:latin typeface="HP-211" pitchFamily="34" charset="0"/>
                        </a:rPr>
                        <a:t>m</a:t>
                      </a:r>
                    </a:p>
                  </a:txBody>
                  <a:tcPr marL="91667" marR="91667" marT="45833" marB="458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  <a:latin typeface="HP-211" pitchFamily="34" charset="0"/>
                        </a:rPr>
                        <a:t>p</a:t>
                      </a:r>
                    </a:p>
                  </a:txBody>
                  <a:tcPr marL="91667" marR="91667" marT="45833" marB="458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154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bg1"/>
                          </a:solidFill>
                          <a:latin typeface="HP-211" pitchFamily="34" charset="0"/>
                        </a:rPr>
                        <a:t>i</a:t>
                      </a:r>
                    </a:p>
                  </a:txBody>
                  <a:tcPr marL="91667" marR="91667" marT="45833" marB="45833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2154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bg1"/>
                          </a:solidFill>
                          <a:latin typeface="HP-211" pitchFamily="34" charset="0"/>
                        </a:rPr>
                        <a:t>e</a:t>
                      </a:r>
                    </a:p>
                  </a:txBody>
                  <a:tcPr marL="91667" marR="91667" marT="45833" marB="45833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154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bg1"/>
                          </a:solidFill>
                          <a:latin typeface="HP-211" pitchFamily="34" charset="0"/>
                        </a:rPr>
                        <a:t>ê</a:t>
                      </a:r>
                    </a:p>
                  </a:txBody>
                  <a:tcPr marL="91667" marR="91667" marT="45833" marB="45833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667" marR="91667" marT="45833" marB="4583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49085" y="1815879"/>
            <a:ext cx="1326079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>
                <a:latin typeface="HP-211" pitchFamily="34" charset="0"/>
              </a:rPr>
              <a:t>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09887" y="1815879"/>
            <a:ext cx="1141276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ap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9085" y="2808936"/>
            <a:ext cx="1326079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ăm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445" y="2808936"/>
            <a:ext cx="1141276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ăp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9085" y="3801993"/>
            <a:ext cx="1326079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âm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9887" y="3801993"/>
            <a:ext cx="1141276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âp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4059" y="1824831"/>
            <a:ext cx="990221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im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73783" y="1824831"/>
            <a:ext cx="805418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ip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3815" y="2817888"/>
            <a:ext cx="1301974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em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49174" y="2817888"/>
            <a:ext cx="1117172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ep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83815" y="3810945"/>
            <a:ext cx="1301974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êm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44616" y="3810945"/>
            <a:ext cx="1117172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êp</a:t>
            </a:r>
            <a:endParaRPr lang="en-US" sz="5414" dirty="0">
              <a:latin typeface="HP-211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0717" y="5253383"/>
            <a:ext cx="9796463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am: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làm</a:t>
            </a:r>
            <a:r>
              <a:rPr lang="en-US" sz="5414" dirty="0">
                <a:latin typeface="HP-211" pitchFamily="34" charset="0"/>
              </a:rPr>
              <a:t>, cam, </a:t>
            </a:r>
            <a:r>
              <a:rPr lang="en-US" sz="5414" dirty="0" err="1">
                <a:latin typeface="HP-211" pitchFamily="34" charset="0"/>
              </a:rPr>
              <a:t>tham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nam</a:t>
            </a:r>
            <a:r>
              <a:rPr lang="en-US" sz="5414" dirty="0">
                <a:latin typeface="HP-211" pitchFamily="34" charset="0"/>
              </a:rPr>
              <a:t>...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83495" y="5253383"/>
            <a:ext cx="8870843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ap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: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đạp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đáp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sáp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cáp</a:t>
            </a:r>
            <a:r>
              <a:rPr lang="en-US" sz="5414" dirty="0">
                <a:latin typeface="HP-211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5747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6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7491" y="40960"/>
            <a:ext cx="2404610" cy="616881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latin typeface="HP-211" pitchFamily="34" charset="0"/>
              </a:rPr>
              <a:t>2. </a:t>
            </a:r>
            <a:r>
              <a:rPr lang="en-US" sz="3208" dirty="0" err="1">
                <a:latin typeface="HP-211" pitchFamily="34" charset="0"/>
              </a:rPr>
              <a:t>Tập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đọc</a:t>
            </a:r>
            <a:endParaRPr lang="en-US" sz="3208" dirty="0"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300" y="952973"/>
            <a:ext cx="11866500" cy="4566192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4812" dirty="0">
                <a:latin typeface="HP-211" pitchFamily="34" charset="0"/>
              </a:rPr>
              <a:t>	</a:t>
            </a:r>
            <a:r>
              <a:rPr lang="en-US" sz="4812" dirty="0" err="1">
                <a:latin typeface="HP-211" pitchFamily="34" charset="0"/>
              </a:rPr>
              <a:t>Đêm</a:t>
            </a:r>
            <a:r>
              <a:rPr lang="en-US" sz="4812" dirty="0">
                <a:latin typeface="HP-211" pitchFamily="34" charset="0"/>
              </a:rPr>
              <a:t> ở </a:t>
            </a:r>
            <a:r>
              <a:rPr lang="en-US" sz="4812" dirty="0" err="1">
                <a:latin typeface="HP-211" pitchFamily="34" charset="0"/>
              </a:rPr>
              <a:t>quê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quả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là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êm</a:t>
            </a:r>
            <a:r>
              <a:rPr lang="en-US" sz="4812" dirty="0">
                <a:latin typeface="HP-211" pitchFamily="34" charset="0"/>
              </a:rPr>
              <a:t> ả.</a:t>
            </a:r>
          </a:p>
          <a:p>
            <a:r>
              <a:rPr lang="en-US" sz="4812" dirty="0">
                <a:latin typeface="HP-211" pitchFamily="34" charset="0"/>
              </a:rPr>
              <a:t>	Ở </a:t>
            </a:r>
            <a:r>
              <a:rPr lang="en-US" sz="4812" dirty="0" err="1">
                <a:latin typeface="HP-211" pitchFamily="34" charset="0"/>
              </a:rPr>
              <a:t>thị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xã</a:t>
            </a:r>
            <a:r>
              <a:rPr lang="en-US" sz="4812" dirty="0">
                <a:latin typeface="HP-211" pitchFamily="34" charset="0"/>
              </a:rPr>
              <a:t>, </a:t>
            </a:r>
            <a:r>
              <a:rPr lang="en-US" sz="4812" dirty="0" err="1">
                <a:latin typeface="HP-211" pitchFamily="34" charset="0"/>
              </a:rPr>
              <a:t>cả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đêm</a:t>
            </a:r>
            <a:r>
              <a:rPr lang="en-US" sz="4812" dirty="0">
                <a:latin typeface="HP-211" pitchFamily="34" charset="0"/>
              </a:rPr>
              <a:t> ì </a:t>
            </a:r>
            <a:r>
              <a:rPr lang="en-US" sz="4812" dirty="0" err="1">
                <a:latin typeface="HP-211" pitchFamily="34" charset="0"/>
              </a:rPr>
              <a:t>ầm</a:t>
            </a:r>
            <a:r>
              <a:rPr lang="en-US" sz="4812" dirty="0">
                <a:latin typeface="HP-211" pitchFamily="34" charset="0"/>
              </a:rPr>
              <a:t> ô </a:t>
            </a:r>
            <a:r>
              <a:rPr lang="en-US" sz="4812" dirty="0" err="1">
                <a:latin typeface="HP-211" pitchFamily="34" charset="0"/>
              </a:rPr>
              <a:t>tô</a:t>
            </a:r>
            <a:r>
              <a:rPr lang="en-US" sz="4812" dirty="0">
                <a:latin typeface="HP-211" pitchFamily="34" charset="0"/>
              </a:rPr>
              <a:t>, </a:t>
            </a:r>
            <a:r>
              <a:rPr lang="en-US" sz="4812" dirty="0" err="1">
                <a:latin typeface="HP-211" pitchFamily="34" charset="0"/>
              </a:rPr>
              <a:t>xe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lửa</a:t>
            </a:r>
            <a:r>
              <a:rPr lang="en-US" sz="4812" dirty="0">
                <a:latin typeface="HP-211" pitchFamily="34" charset="0"/>
              </a:rPr>
              <a:t>. Ở </a:t>
            </a:r>
            <a:r>
              <a:rPr lang="en-US" sz="4812" dirty="0" err="1">
                <a:latin typeface="HP-211" pitchFamily="34" charset="0"/>
              </a:rPr>
              <a:t>quê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chỉ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nghe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gió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thở</a:t>
            </a:r>
            <a:r>
              <a:rPr lang="en-US" sz="4812" dirty="0">
                <a:latin typeface="HP-211" pitchFamily="34" charset="0"/>
              </a:rPr>
              <a:t>, </a:t>
            </a:r>
            <a:r>
              <a:rPr lang="en-US" sz="4812" dirty="0" err="1">
                <a:latin typeface="HP-211" pitchFamily="34" charset="0"/>
              </a:rPr>
              <a:t>tre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rì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rầm</a:t>
            </a:r>
            <a:r>
              <a:rPr lang="en-US" sz="4812" dirty="0">
                <a:latin typeface="HP-211" pitchFamily="34" charset="0"/>
              </a:rPr>
              <a:t>, </a:t>
            </a:r>
            <a:r>
              <a:rPr lang="en-US" sz="4812" dirty="0" err="1">
                <a:latin typeface="HP-211" pitchFamily="34" charset="0"/>
              </a:rPr>
              <a:t>dế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rỉ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rả</a:t>
            </a:r>
            <a:r>
              <a:rPr lang="en-US" sz="4812" dirty="0">
                <a:latin typeface="HP-211" pitchFamily="34" charset="0"/>
              </a:rPr>
              <a:t>. </a:t>
            </a:r>
            <a:r>
              <a:rPr lang="en-US" sz="4812" dirty="0" err="1">
                <a:latin typeface="HP-211" pitchFamily="34" charset="0"/>
              </a:rPr>
              <a:t>Có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chú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bìm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bịp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nấp</a:t>
            </a:r>
            <a:r>
              <a:rPr lang="en-US" sz="4812" dirty="0">
                <a:latin typeface="HP-211" pitchFamily="34" charset="0"/>
              </a:rPr>
              <a:t> ở </a:t>
            </a:r>
            <a:r>
              <a:rPr lang="en-US" sz="4812" dirty="0" err="1">
                <a:latin typeface="HP-211" pitchFamily="34" charset="0"/>
              </a:rPr>
              <a:t>đám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cỏ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cứ</a:t>
            </a:r>
            <a:r>
              <a:rPr lang="en-US" sz="4812" dirty="0">
                <a:latin typeface="HP-211" pitchFamily="34" charset="0"/>
              </a:rPr>
              <a:t> “</a:t>
            </a:r>
            <a:r>
              <a:rPr lang="en-US" sz="4812" dirty="0" err="1">
                <a:latin typeface="HP-211" pitchFamily="34" charset="0"/>
              </a:rPr>
              <a:t>íp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bịp</a:t>
            </a:r>
            <a:r>
              <a:rPr lang="en-US" sz="4812" dirty="0">
                <a:latin typeface="HP-211" pitchFamily="34" charset="0"/>
              </a:rPr>
              <a:t>, </a:t>
            </a:r>
            <a:r>
              <a:rPr lang="en-US" sz="4812" dirty="0" err="1">
                <a:latin typeface="HP-211" pitchFamily="34" charset="0"/>
              </a:rPr>
              <a:t>íp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bịp</a:t>
            </a:r>
            <a:r>
              <a:rPr lang="en-US" sz="4812" dirty="0">
                <a:latin typeface="HP-211" pitchFamily="34" charset="0"/>
              </a:rPr>
              <a:t>”.</a:t>
            </a:r>
          </a:p>
          <a:p>
            <a:endParaRPr lang="en-US" sz="4812" dirty="0">
              <a:latin typeface="HP-211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84771" y="952973"/>
            <a:ext cx="287281" cy="3320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248136" y="1765481"/>
            <a:ext cx="287281" cy="3320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119942" y="2391125"/>
            <a:ext cx="287281" cy="3320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1747718" y="3123927"/>
            <a:ext cx="287281" cy="2607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220776" y="952973"/>
            <a:ext cx="1845381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êm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ả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59030" y="1680314"/>
            <a:ext cx="1568981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ì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ầm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11466" y="2420770"/>
            <a:ext cx="2385326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gió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thở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8624" y="3144819"/>
            <a:ext cx="1371322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rỉ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rả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58064" y="3144819"/>
            <a:ext cx="2539596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bìm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bịp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1187" y="3885275"/>
            <a:ext cx="4016408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íp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bịp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,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íp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bịp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997491" y="8583367"/>
            <a:ext cx="287281" cy="33203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69614" y="112694"/>
            <a:ext cx="3703048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Đêm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ở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quê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5" b="97312" l="4304" r="98143">
                        <a14:foregroundMark x1="51561" y1="17708" x2="54008" y2="14941"/>
                        <a14:foregroundMark x1="56962" y1="13597" x2="61350" y2="12648"/>
                        <a14:foregroundMark x1="61350" y1="10593" x2="65570" y2="11700"/>
                        <a14:foregroundMark x1="67764" y1="12174" x2="67764" y2="12174"/>
                        <a14:foregroundMark x1="73840" y1="9644" x2="73840" y2="9644"/>
                        <a14:foregroundMark x1="73671" y1="5296" x2="73671" y2="5296"/>
                        <a14:foregroundMark x1="80000" y1="11067" x2="80000" y2="11067"/>
                        <a14:foregroundMark x1="77553" y1="5534" x2="77553" y2="5534"/>
                        <a14:foregroundMark x1="72911" y1="3715" x2="72911" y2="3715"/>
                        <a14:foregroundMark x1="70970" y1="6245" x2="70970" y2="6877"/>
                        <a14:foregroundMark x1="70970" y1="7352" x2="70970" y2="7352"/>
                        <a14:foregroundMark x1="71646" y1="8063" x2="71646" y2="8063"/>
                        <a14:foregroundMark x1="72152" y1="7589" x2="72152" y2="7589"/>
                        <a14:foregroundMark x1="72152" y1="7589" x2="72152" y2="7589"/>
                        <a14:foregroundMark x1="72152" y1="8063" x2="72152" y2="9170"/>
                        <a14:foregroundMark x1="71899" y1="9881" x2="71899" y2="9881"/>
                        <a14:foregroundMark x1="70464" y1="12174" x2="70464" y2="12174"/>
                        <a14:foregroundMark x1="74093" y1="13755" x2="72405" y2="14704"/>
                        <a14:foregroundMark x1="57468" y1="21186" x2="59156" y2="22767"/>
                        <a14:foregroundMark x1="58903" y1="20237" x2="59916" y2="17708"/>
                        <a14:foregroundMark x1="52489" y1="16522" x2="52489" y2="16522"/>
                        <a14:foregroundMark x1="90042" y1="42767" x2="90042" y2="42767"/>
                        <a14:foregroundMark x1="94768" y1="43478" x2="94768" y2="43478"/>
                        <a14:foregroundMark x1="92743" y1="43004" x2="92743" y2="43004"/>
                        <a14:foregroundMark x1="91814" y1="45296" x2="91814" y2="45296"/>
                        <a14:foregroundMark x1="95443" y1="83478" x2="95443" y2="83478"/>
                        <a14:foregroundMark x1="94515" y1="78814" x2="94515" y2="78814"/>
                        <a14:foregroundMark x1="91308" y1="65534" x2="91308" y2="65534"/>
                        <a14:foregroundMark x1="91561" y1="57470" x2="91561" y2="57470"/>
                        <a14:foregroundMark x1="90295" y1="54466" x2="90295" y2="51462"/>
                        <a14:foregroundMark x1="53755" y1="8300" x2="53755" y2="8300"/>
                        <a14:foregroundMark x1="55443" y1="7589" x2="55443" y2="7589"/>
                        <a14:foregroundMark x1="57215" y1="10119" x2="57215" y2="10119"/>
                        <a14:foregroundMark x1="67764" y1="18419" x2="67764" y2="18419"/>
                        <a14:foregroundMark x1="69958" y1="19526" x2="69958" y2="19526"/>
                        <a14:foregroundMark x1="70970" y1="21818" x2="70970" y2="21818"/>
                        <a14:foregroundMark x1="70211" y1="23241" x2="70211" y2="23241"/>
                        <a14:foregroundMark x1="66751" y1="22767" x2="66751" y2="22767"/>
                        <a14:foregroundMark x1="62110" y1="22292" x2="62110" y2="22292"/>
                        <a14:foregroundMark x1="60338" y1="22292" x2="60338" y2="22292"/>
                        <a14:foregroundMark x1="64557" y1="23715" x2="64557" y2="23715"/>
                        <a14:foregroundMark x1="64810" y1="24585" x2="64810" y2="24585"/>
                        <a14:foregroundMark x1="65316" y1="25059" x2="65316" y2="25059"/>
                        <a14:foregroundMark x1="66245" y1="26245" x2="66245" y2="26245"/>
                        <a14:foregroundMark x1="68017" y1="27826" x2="68439" y2="28538"/>
                        <a14:foregroundMark x1="54515" y1="16759" x2="54515" y2="16759"/>
                        <a14:backgroundMark x1="9789" y1="54466" x2="21857" y2="55415"/>
                        <a14:backgroundMark x1="26245" y1="55415" x2="43713" y2="53755"/>
                        <a14:backgroundMark x1="44388" y1="52411" x2="47848" y2="46245"/>
                        <a14:backgroundMark x1="43460" y1="42767" x2="43207" y2="41581"/>
                        <a14:backgroundMark x1="47595" y1="35415" x2="47595" y2="35415"/>
                        <a14:backgroundMark x1="58903" y1="28775" x2="58903" y2="28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734556"/>
            <a:ext cx="8565597" cy="32083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65A09E-4790-44CE-9A6D-DB2BABBB1678}"/>
              </a:ext>
            </a:extLst>
          </p:cNvPr>
          <p:cNvSpPr txBox="1"/>
          <p:nvPr/>
        </p:nvSpPr>
        <p:spPr>
          <a:xfrm>
            <a:off x="8573600" y="2420770"/>
            <a:ext cx="2057400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rì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rầm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CB596D-9BE8-49E8-92C4-62E05AD02CDE}"/>
              </a:ext>
            </a:extLst>
          </p:cNvPr>
          <p:cNvCxnSpPr>
            <a:cxnSpLocks/>
          </p:cNvCxnSpPr>
          <p:nvPr/>
        </p:nvCxnSpPr>
        <p:spPr>
          <a:xfrm flipH="1">
            <a:off x="9084381" y="997042"/>
            <a:ext cx="129359" cy="683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E3A1DB-BFD7-4A19-962E-8293DA4712AF}"/>
              </a:ext>
            </a:extLst>
          </p:cNvPr>
          <p:cNvCxnSpPr>
            <a:cxnSpLocks/>
          </p:cNvCxnSpPr>
          <p:nvPr/>
        </p:nvCxnSpPr>
        <p:spPr>
          <a:xfrm flipH="1">
            <a:off x="11806967" y="1770534"/>
            <a:ext cx="129359" cy="683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DEA147-1298-4708-A90D-73919574FBC0}"/>
              </a:ext>
            </a:extLst>
          </p:cNvPr>
          <p:cNvCxnSpPr>
            <a:cxnSpLocks/>
          </p:cNvCxnSpPr>
          <p:nvPr/>
        </p:nvCxnSpPr>
        <p:spPr>
          <a:xfrm flipH="1">
            <a:off x="1574985" y="3202003"/>
            <a:ext cx="129359" cy="683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3B965B-67ED-43FE-91E4-0C91B9839468}"/>
              </a:ext>
            </a:extLst>
          </p:cNvPr>
          <p:cNvCxnSpPr>
            <a:cxnSpLocks/>
          </p:cNvCxnSpPr>
          <p:nvPr/>
        </p:nvCxnSpPr>
        <p:spPr>
          <a:xfrm flipH="1">
            <a:off x="5867400" y="4008532"/>
            <a:ext cx="129359" cy="683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46" grpId="0"/>
      <p:bldP spid="46" grpId="1"/>
      <p:bldP spid="47" grpId="0"/>
      <p:bldP spid="47" grpId="1"/>
      <p:bldP spid="48" grpId="0"/>
      <p:bldP spid="48" grpId="1"/>
      <p:bldP spid="33" grpId="0"/>
      <p:bldP spid="33" grpId="1"/>
      <p:bldP spid="34" grpId="0"/>
      <p:bldP spid="34" grpId="1"/>
      <p:bldP spid="38" grpId="0"/>
      <p:bldP spid="38" grpId="1"/>
      <p:bldP spid="35" grpId="0" animBg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per with writing on it&#10;&#10;Description automatically generated">
            <a:extLst>
              <a:ext uri="{FF2B5EF4-FFF2-40B4-BE49-F238E27FC236}">
                <a16:creationId xmlns:a16="http://schemas.microsoft.com/office/drawing/2014/main" id="{1A21C26A-F88E-4774-89E8-C462E0520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91" y="0"/>
            <a:ext cx="5566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5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172</Words>
  <Application>Microsoft Office PowerPoint</Application>
  <PresentationFormat>Widescreen</PresentationFormat>
  <Paragraphs>48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220</cp:revision>
  <dcterms:created xsi:type="dcterms:W3CDTF">2021-09-04T05:54:38Z</dcterms:created>
  <dcterms:modified xsi:type="dcterms:W3CDTF">2023-10-27T01:12:07Z</dcterms:modified>
</cp:coreProperties>
</file>