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6" r:id="rId2"/>
    <p:sldId id="274" r:id="rId3"/>
    <p:sldId id="281" r:id="rId4"/>
    <p:sldId id="308" r:id="rId5"/>
    <p:sldId id="309" r:id="rId6"/>
    <p:sldId id="280" r:id="rId7"/>
  </p:sldIdLst>
  <p:sldSz cx="12192000" cy="6858000"/>
  <p:notesSz cx="6858000" cy="9144000"/>
  <p:defaultTextStyle>
    <a:defPPr>
      <a:defRPr lang="en-US"/>
    </a:defPPr>
    <a:lvl1pPr marL="0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8625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7249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5874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4499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3123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1748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0372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68997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7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  <p15:guide id="4" pos="384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006C31"/>
    <a:srgbClr val="EAF8FA"/>
    <a:srgbClr val="F0F44A"/>
    <a:srgbClr val="DEFE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58" d="100"/>
          <a:sy n="58" d="100"/>
        </p:scale>
        <p:origin x="80" y="212"/>
      </p:cViewPr>
      <p:guideLst>
        <p:guide orient="horz" pos="1620"/>
        <p:guide pos="2887"/>
        <p:guide orient="horz" pos="2160"/>
        <p:guide pos="384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66DA5E-042C-4BDA-913F-DBCEF653C013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9003BF-6BD6-4A10-AFD3-AF0EE3E5A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510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8625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7249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5874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4499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3123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1748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0372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68997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101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202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304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40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50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608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710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811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366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753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744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863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531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7">
                <a:solidFill>
                  <a:schemeClr val="tx1">
                    <a:tint val="75000"/>
                  </a:schemeClr>
                </a:solidFill>
              </a:defRPr>
            </a:lvl1pPr>
            <a:lvl2pPr marL="610147" indent="0">
              <a:buNone/>
              <a:defRPr sz="2406">
                <a:solidFill>
                  <a:schemeClr val="tx1">
                    <a:tint val="75000"/>
                  </a:schemeClr>
                </a:solidFill>
              </a:defRPr>
            </a:lvl2pPr>
            <a:lvl3pPr marL="1220292" indent="0">
              <a:buNone/>
              <a:defRPr sz="2105">
                <a:solidFill>
                  <a:schemeClr val="tx1">
                    <a:tint val="75000"/>
                  </a:schemeClr>
                </a:solidFill>
              </a:defRPr>
            </a:lvl3pPr>
            <a:lvl4pPr marL="1830439" indent="0">
              <a:buNone/>
              <a:defRPr sz="1905">
                <a:solidFill>
                  <a:schemeClr val="tx1">
                    <a:tint val="75000"/>
                  </a:schemeClr>
                </a:solidFill>
              </a:defRPr>
            </a:lvl4pPr>
            <a:lvl5pPr marL="2440585" indent="0">
              <a:buNone/>
              <a:defRPr sz="1905">
                <a:solidFill>
                  <a:schemeClr val="tx1">
                    <a:tint val="75000"/>
                  </a:schemeClr>
                </a:solidFill>
              </a:defRPr>
            </a:lvl5pPr>
            <a:lvl6pPr marL="3050731" indent="0">
              <a:buNone/>
              <a:defRPr sz="1905">
                <a:solidFill>
                  <a:schemeClr val="tx1">
                    <a:tint val="75000"/>
                  </a:schemeClr>
                </a:solidFill>
              </a:defRPr>
            </a:lvl6pPr>
            <a:lvl7pPr marL="3660877" indent="0">
              <a:buNone/>
              <a:defRPr sz="1905">
                <a:solidFill>
                  <a:schemeClr val="tx1">
                    <a:tint val="75000"/>
                  </a:schemeClr>
                </a:solidFill>
              </a:defRPr>
            </a:lvl7pPr>
            <a:lvl8pPr marL="4271023" indent="0">
              <a:buNone/>
              <a:defRPr sz="1905">
                <a:solidFill>
                  <a:schemeClr val="tx1">
                    <a:tint val="75000"/>
                  </a:schemeClr>
                </a:solidFill>
              </a:defRPr>
            </a:lvl8pPr>
            <a:lvl9pPr marL="4881169" indent="0">
              <a:buNone/>
              <a:defRPr sz="190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378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709"/>
            </a:lvl1pPr>
            <a:lvl2pPr>
              <a:defRPr sz="3208"/>
            </a:lvl2pPr>
            <a:lvl3pPr>
              <a:defRPr sz="2707"/>
            </a:lvl3pPr>
            <a:lvl4pPr>
              <a:defRPr sz="2406"/>
            </a:lvl4pPr>
            <a:lvl5pPr>
              <a:defRPr sz="2406"/>
            </a:lvl5pPr>
            <a:lvl6pPr>
              <a:defRPr sz="2406"/>
            </a:lvl6pPr>
            <a:lvl7pPr>
              <a:defRPr sz="2406"/>
            </a:lvl7pPr>
            <a:lvl8pPr>
              <a:defRPr sz="2406"/>
            </a:lvl8pPr>
            <a:lvl9pPr>
              <a:defRPr sz="240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709"/>
            </a:lvl1pPr>
            <a:lvl2pPr>
              <a:defRPr sz="3208"/>
            </a:lvl2pPr>
            <a:lvl3pPr>
              <a:defRPr sz="2707"/>
            </a:lvl3pPr>
            <a:lvl4pPr>
              <a:defRPr sz="2406"/>
            </a:lvl4pPr>
            <a:lvl5pPr>
              <a:defRPr sz="2406"/>
            </a:lvl5pPr>
            <a:lvl6pPr>
              <a:defRPr sz="2406"/>
            </a:lvl6pPr>
            <a:lvl7pPr>
              <a:defRPr sz="2406"/>
            </a:lvl7pPr>
            <a:lvl8pPr>
              <a:defRPr sz="2406"/>
            </a:lvl8pPr>
            <a:lvl9pPr>
              <a:defRPr sz="240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829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8" cy="639763"/>
          </a:xfrm>
        </p:spPr>
        <p:txBody>
          <a:bodyPr anchor="b"/>
          <a:lstStyle>
            <a:lvl1pPr marL="0" indent="0">
              <a:buNone/>
              <a:defRPr sz="3208" b="1"/>
            </a:lvl1pPr>
            <a:lvl2pPr marL="610147" indent="0">
              <a:buNone/>
              <a:defRPr sz="2707" b="1"/>
            </a:lvl2pPr>
            <a:lvl3pPr marL="1220292" indent="0">
              <a:buNone/>
              <a:defRPr sz="2406" b="1"/>
            </a:lvl3pPr>
            <a:lvl4pPr marL="1830439" indent="0">
              <a:buNone/>
              <a:defRPr sz="2105" b="1"/>
            </a:lvl4pPr>
            <a:lvl5pPr marL="2440585" indent="0">
              <a:buNone/>
              <a:defRPr sz="2105" b="1"/>
            </a:lvl5pPr>
            <a:lvl6pPr marL="3050731" indent="0">
              <a:buNone/>
              <a:defRPr sz="2105" b="1"/>
            </a:lvl6pPr>
            <a:lvl7pPr marL="3660877" indent="0">
              <a:buNone/>
              <a:defRPr sz="2105" b="1"/>
            </a:lvl7pPr>
            <a:lvl8pPr marL="4271023" indent="0">
              <a:buNone/>
              <a:defRPr sz="2105" b="1"/>
            </a:lvl8pPr>
            <a:lvl9pPr marL="4881169" indent="0">
              <a:buNone/>
              <a:defRPr sz="210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3208"/>
            </a:lvl1pPr>
            <a:lvl2pPr>
              <a:defRPr sz="2707"/>
            </a:lvl2pPr>
            <a:lvl3pPr>
              <a:defRPr sz="2406"/>
            </a:lvl3pPr>
            <a:lvl4pPr>
              <a:defRPr sz="2105"/>
            </a:lvl4pPr>
            <a:lvl5pPr>
              <a:defRPr sz="2105"/>
            </a:lvl5pPr>
            <a:lvl6pPr>
              <a:defRPr sz="2105"/>
            </a:lvl6pPr>
            <a:lvl7pPr>
              <a:defRPr sz="2105"/>
            </a:lvl7pPr>
            <a:lvl8pPr>
              <a:defRPr sz="2105"/>
            </a:lvl8pPr>
            <a:lvl9pPr>
              <a:defRPr sz="21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3"/>
          </a:xfrm>
        </p:spPr>
        <p:txBody>
          <a:bodyPr anchor="b"/>
          <a:lstStyle>
            <a:lvl1pPr marL="0" indent="0">
              <a:buNone/>
              <a:defRPr sz="3208" b="1"/>
            </a:lvl1pPr>
            <a:lvl2pPr marL="610147" indent="0">
              <a:buNone/>
              <a:defRPr sz="2707" b="1"/>
            </a:lvl2pPr>
            <a:lvl3pPr marL="1220292" indent="0">
              <a:buNone/>
              <a:defRPr sz="2406" b="1"/>
            </a:lvl3pPr>
            <a:lvl4pPr marL="1830439" indent="0">
              <a:buNone/>
              <a:defRPr sz="2105" b="1"/>
            </a:lvl4pPr>
            <a:lvl5pPr marL="2440585" indent="0">
              <a:buNone/>
              <a:defRPr sz="2105" b="1"/>
            </a:lvl5pPr>
            <a:lvl6pPr marL="3050731" indent="0">
              <a:buNone/>
              <a:defRPr sz="2105" b="1"/>
            </a:lvl6pPr>
            <a:lvl7pPr marL="3660877" indent="0">
              <a:buNone/>
              <a:defRPr sz="2105" b="1"/>
            </a:lvl7pPr>
            <a:lvl8pPr marL="4271023" indent="0">
              <a:buNone/>
              <a:defRPr sz="2105" b="1"/>
            </a:lvl8pPr>
            <a:lvl9pPr marL="4881169" indent="0">
              <a:buNone/>
              <a:defRPr sz="210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8"/>
            </a:lvl1pPr>
            <a:lvl2pPr>
              <a:defRPr sz="2707"/>
            </a:lvl2pPr>
            <a:lvl3pPr>
              <a:defRPr sz="2406"/>
            </a:lvl3pPr>
            <a:lvl4pPr>
              <a:defRPr sz="2105"/>
            </a:lvl4pPr>
            <a:lvl5pPr>
              <a:defRPr sz="2105"/>
            </a:lvl5pPr>
            <a:lvl6pPr>
              <a:defRPr sz="2105"/>
            </a:lvl6pPr>
            <a:lvl7pPr>
              <a:defRPr sz="2105"/>
            </a:lvl7pPr>
            <a:lvl8pPr>
              <a:defRPr sz="2105"/>
            </a:lvl8pPr>
            <a:lvl9pPr>
              <a:defRPr sz="21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464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360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126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3"/>
            <a:ext cx="6815666" cy="5853113"/>
          </a:xfrm>
        </p:spPr>
        <p:txBody>
          <a:bodyPr/>
          <a:lstStyle>
            <a:lvl1pPr>
              <a:defRPr sz="4311"/>
            </a:lvl1pPr>
            <a:lvl2pPr>
              <a:defRPr sz="3709"/>
            </a:lvl2pPr>
            <a:lvl3pPr>
              <a:defRPr sz="3208"/>
            </a:lvl3pPr>
            <a:lvl4pPr>
              <a:defRPr sz="2707"/>
            </a:lvl4pPr>
            <a:lvl5pPr>
              <a:defRPr sz="2707"/>
            </a:lvl5pPr>
            <a:lvl6pPr>
              <a:defRPr sz="2707"/>
            </a:lvl6pPr>
            <a:lvl7pPr>
              <a:defRPr sz="2707"/>
            </a:lvl7pPr>
            <a:lvl8pPr>
              <a:defRPr sz="2707"/>
            </a:lvl8pPr>
            <a:lvl9pPr>
              <a:defRPr sz="270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905"/>
            </a:lvl1pPr>
            <a:lvl2pPr marL="610147" indent="0">
              <a:buNone/>
              <a:defRPr sz="1604"/>
            </a:lvl2pPr>
            <a:lvl3pPr marL="1220292" indent="0">
              <a:buNone/>
              <a:defRPr sz="1303"/>
            </a:lvl3pPr>
            <a:lvl4pPr marL="1830439" indent="0">
              <a:buNone/>
              <a:defRPr sz="1203"/>
            </a:lvl4pPr>
            <a:lvl5pPr marL="2440585" indent="0">
              <a:buNone/>
              <a:defRPr sz="1203"/>
            </a:lvl5pPr>
            <a:lvl6pPr marL="3050731" indent="0">
              <a:buNone/>
              <a:defRPr sz="1203"/>
            </a:lvl6pPr>
            <a:lvl7pPr marL="3660877" indent="0">
              <a:buNone/>
              <a:defRPr sz="1203"/>
            </a:lvl7pPr>
            <a:lvl8pPr marL="4271023" indent="0">
              <a:buNone/>
              <a:defRPr sz="1203"/>
            </a:lvl8pPr>
            <a:lvl9pPr marL="4881169" indent="0">
              <a:buNone/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146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9"/>
          </a:xfrm>
        </p:spPr>
        <p:txBody>
          <a:bodyPr anchor="b"/>
          <a:lstStyle>
            <a:lvl1pPr algn="l">
              <a:defRPr sz="270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4311"/>
            </a:lvl1pPr>
            <a:lvl2pPr marL="610147" indent="0">
              <a:buNone/>
              <a:defRPr sz="3709"/>
            </a:lvl2pPr>
            <a:lvl3pPr marL="1220292" indent="0">
              <a:buNone/>
              <a:defRPr sz="3208"/>
            </a:lvl3pPr>
            <a:lvl4pPr marL="1830439" indent="0">
              <a:buNone/>
              <a:defRPr sz="2707"/>
            </a:lvl4pPr>
            <a:lvl5pPr marL="2440585" indent="0">
              <a:buNone/>
              <a:defRPr sz="2707"/>
            </a:lvl5pPr>
            <a:lvl6pPr marL="3050731" indent="0">
              <a:buNone/>
              <a:defRPr sz="2707"/>
            </a:lvl6pPr>
            <a:lvl7pPr marL="3660877" indent="0">
              <a:buNone/>
              <a:defRPr sz="2707"/>
            </a:lvl7pPr>
            <a:lvl8pPr marL="4271023" indent="0">
              <a:buNone/>
              <a:defRPr sz="2707"/>
            </a:lvl8pPr>
            <a:lvl9pPr marL="4881169" indent="0">
              <a:buNone/>
              <a:defRPr sz="270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3"/>
          </a:xfrm>
        </p:spPr>
        <p:txBody>
          <a:bodyPr/>
          <a:lstStyle>
            <a:lvl1pPr marL="0" indent="0">
              <a:buNone/>
              <a:defRPr sz="1905"/>
            </a:lvl1pPr>
            <a:lvl2pPr marL="610147" indent="0">
              <a:buNone/>
              <a:defRPr sz="1604"/>
            </a:lvl2pPr>
            <a:lvl3pPr marL="1220292" indent="0">
              <a:buNone/>
              <a:defRPr sz="1303"/>
            </a:lvl3pPr>
            <a:lvl4pPr marL="1830439" indent="0">
              <a:buNone/>
              <a:defRPr sz="1203"/>
            </a:lvl4pPr>
            <a:lvl5pPr marL="2440585" indent="0">
              <a:buNone/>
              <a:defRPr sz="1203"/>
            </a:lvl5pPr>
            <a:lvl6pPr marL="3050731" indent="0">
              <a:buNone/>
              <a:defRPr sz="1203"/>
            </a:lvl6pPr>
            <a:lvl7pPr marL="3660877" indent="0">
              <a:buNone/>
              <a:defRPr sz="1203"/>
            </a:lvl7pPr>
            <a:lvl8pPr marL="4271023" indent="0">
              <a:buNone/>
              <a:defRPr sz="1203"/>
            </a:lvl8pPr>
            <a:lvl9pPr marL="4881169" indent="0">
              <a:buNone/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004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725" tIns="60862" rIns="121725" bIns="608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121725" tIns="60862" rIns="121725" bIns="608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l">
              <a:defRPr sz="160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9D1BCF-B65E-4110-A4B9-EDCFB74BE00E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ctr">
              <a:defRPr sz="160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r">
              <a:defRPr sz="160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407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20292" rtl="0" eaLnBrk="1" latinLnBrk="0" hangingPunct="1">
        <a:spcBef>
          <a:spcPct val="0"/>
        </a:spcBef>
        <a:buNone/>
        <a:defRPr sz="591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609" indent="-457609" algn="l" defTabSz="1220292" rtl="0" eaLnBrk="1" latinLnBrk="0" hangingPunct="1">
        <a:spcBef>
          <a:spcPct val="20000"/>
        </a:spcBef>
        <a:buFont typeface="Arial" pitchFamily="34" charset="0"/>
        <a:buChar char="•"/>
        <a:defRPr sz="4311" kern="1200">
          <a:solidFill>
            <a:schemeClr val="tx1"/>
          </a:solidFill>
          <a:latin typeface="+mn-lt"/>
          <a:ea typeface="+mn-ea"/>
          <a:cs typeface="+mn-cs"/>
        </a:defRPr>
      </a:lvl1pPr>
      <a:lvl2pPr marL="991488" indent="-381341" algn="l" defTabSz="1220292" rtl="0" eaLnBrk="1" latinLnBrk="0" hangingPunct="1">
        <a:spcBef>
          <a:spcPct val="20000"/>
        </a:spcBef>
        <a:buFont typeface="Arial" pitchFamily="34" charset="0"/>
        <a:buChar char="–"/>
        <a:defRPr sz="3709" kern="1200">
          <a:solidFill>
            <a:schemeClr val="tx1"/>
          </a:solidFill>
          <a:latin typeface="+mn-lt"/>
          <a:ea typeface="+mn-ea"/>
          <a:cs typeface="+mn-cs"/>
        </a:defRPr>
      </a:lvl2pPr>
      <a:lvl3pPr marL="1525366" indent="-305073" algn="l" defTabSz="1220292" rtl="0" eaLnBrk="1" latinLnBrk="0" hangingPunct="1">
        <a:spcBef>
          <a:spcPct val="20000"/>
        </a:spcBef>
        <a:buFont typeface="Arial" pitchFamily="34" charset="0"/>
        <a:buChar char="•"/>
        <a:defRPr sz="3208" kern="1200">
          <a:solidFill>
            <a:schemeClr val="tx1"/>
          </a:solidFill>
          <a:latin typeface="+mn-lt"/>
          <a:ea typeface="+mn-ea"/>
          <a:cs typeface="+mn-cs"/>
        </a:defRPr>
      </a:lvl3pPr>
      <a:lvl4pPr marL="2135511" indent="-305073" algn="l" defTabSz="1220292" rtl="0" eaLnBrk="1" latinLnBrk="0" hangingPunct="1">
        <a:spcBef>
          <a:spcPct val="20000"/>
        </a:spcBef>
        <a:buFont typeface="Arial" pitchFamily="34" charset="0"/>
        <a:buChar char="–"/>
        <a:defRPr sz="2707" kern="1200">
          <a:solidFill>
            <a:schemeClr val="tx1"/>
          </a:solidFill>
          <a:latin typeface="+mn-lt"/>
          <a:ea typeface="+mn-ea"/>
          <a:cs typeface="+mn-cs"/>
        </a:defRPr>
      </a:lvl4pPr>
      <a:lvl5pPr marL="2745658" indent="-305073" algn="l" defTabSz="1220292" rtl="0" eaLnBrk="1" latinLnBrk="0" hangingPunct="1">
        <a:spcBef>
          <a:spcPct val="20000"/>
        </a:spcBef>
        <a:buFont typeface="Arial" pitchFamily="34" charset="0"/>
        <a:buChar char="»"/>
        <a:defRPr sz="2707" kern="1200">
          <a:solidFill>
            <a:schemeClr val="tx1"/>
          </a:solidFill>
          <a:latin typeface="+mn-lt"/>
          <a:ea typeface="+mn-ea"/>
          <a:cs typeface="+mn-cs"/>
        </a:defRPr>
      </a:lvl5pPr>
      <a:lvl6pPr marL="3355805" indent="-305073" algn="l" defTabSz="1220292" rtl="0" eaLnBrk="1" latinLnBrk="0" hangingPunct="1">
        <a:spcBef>
          <a:spcPct val="20000"/>
        </a:spcBef>
        <a:buFont typeface="Arial" pitchFamily="34" charset="0"/>
        <a:buChar char="•"/>
        <a:defRPr sz="2707" kern="1200">
          <a:solidFill>
            <a:schemeClr val="tx1"/>
          </a:solidFill>
          <a:latin typeface="+mn-lt"/>
          <a:ea typeface="+mn-ea"/>
          <a:cs typeface="+mn-cs"/>
        </a:defRPr>
      </a:lvl6pPr>
      <a:lvl7pPr marL="3965950" indent="-305073" algn="l" defTabSz="1220292" rtl="0" eaLnBrk="1" latinLnBrk="0" hangingPunct="1">
        <a:spcBef>
          <a:spcPct val="20000"/>
        </a:spcBef>
        <a:buFont typeface="Arial" pitchFamily="34" charset="0"/>
        <a:buChar char="•"/>
        <a:defRPr sz="2707" kern="1200">
          <a:solidFill>
            <a:schemeClr val="tx1"/>
          </a:solidFill>
          <a:latin typeface="+mn-lt"/>
          <a:ea typeface="+mn-ea"/>
          <a:cs typeface="+mn-cs"/>
        </a:defRPr>
      </a:lvl7pPr>
      <a:lvl8pPr marL="4576097" indent="-305073" algn="l" defTabSz="1220292" rtl="0" eaLnBrk="1" latinLnBrk="0" hangingPunct="1">
        <a:spcBef>
          <a:spcPct val="20000"/>
        </a:spcBef>
        <a:buFont typeface="Arial" pitchFamily="34" charset="0"/>
        <a:buChar char="•"/>
        <a:defRPr sz="2707" kern="1200">
          <a:solidFill>
            <a:schemeClr val="tx1"/>
          </a:solidFill>
          <a:latin typeface="+mn-lt"/>
          <a:ea typeface="+mn-ea"/>
          <a:cs typeface="+mn-cs"/>
        </a:defRPr>
      </a:lvl8pPr>
      <a:lvl9pPr marL="5186242" indent="-305073" algn="l" defTabSz="1220292" rtl="0" eaLnBrk="1" latinLnBrk="0" hangingPunct="1">
        <a:spcBef>
          <a:spcPct val="20000"/>
        </a:spcBef>
        <a:buFont typeface="Arial" pitchFamily="34" charset="0"/>
        <a:buChar char="•"/>
        <a:defRPr sz="2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20292" rtl="0" eaLnBrk="1" latinLnBrk="0" hangingPunct="1">
        <a:defRPr sz="2406" kern="1200">
          <a:solidFill>
            <a:schemeClr val="tx1"/>
          </a:solidFill>
          <a:latin typeface="+mn-lt"/>
          <a:ea typeface="+mn-ea"/>
          <a:cs typeface="+mn-cs"/>
        </a:defRPr>
      </a:lvl1pPr>
      <a:lvl2pPr marL="610147" algn="l" defTabSz="1220292" rtl="0" eaLnBrk="1" latinLnBrk="0" hangingPunct="1">
        <a:defRPr sz="2406" kern="1200">
          <a:solidFill>
            <a:schemeClr val="tx1"/>
          </a:solidFill>
          <a:latin typeface="+mn-lt"/>
          <a:ea typeface="+mn-ea"/>
          <a:cs typeface="+mn-cs"/>
        </a:defRPr>
      </a:lvl2pPr>
      <a:lvl3pPr marL="1220292" algn="l" defTabSz="1220292" rtl="0" eaLnBrk="1" latinLnBrk="0" hangingPunct="1">
        <a:defRPr sz="2406" kern="1200">
          <a:solidFill>
            <a:schemeClr val="tx1"/>
          </a:solidFill>
          <a:latin typeface="+mn-lt"/>
          <a:ea typeface="+mn-ea"/>
          <a:cs typeface="+mn-cs"/>
        </a:defRPr>
      </a:lvl3pPr>
      <a:lvl4pPr marL="1830439" algn="l" defTabSz="1220292" rtl="0" eaLnBrk="1" latinLnBrk="0" hangingPunct="1">
        <a:defRPr sz="2406" kern="1200">
          <a:solidFill>
            <a:schemeClr val="tx1"/>
          </a:solidFill>
          <a:latin typeface="+mn-lt"/>
          <a:ea typeface="+mn-ea"/>
          <a:cs typeface="+mn-cs"/>
        </a:defRPr>
      </a:lvl4pPr>
      <a:lvl5pPr marL="2440585" algn="l" defTabSz="1220292" rtl="0" eaLnBrk="1" latinLnBrk="0" hangingPunct="1">
        <a:defRPr sz="2406" kern="1200">
          <a:solidFill>
            <a:schemeClr val="tx1"/>
          </a:solidFill>
          <a:latin typeface="+mn-lt"/>
          <a:ea typeface="+mn-ea"/>
          <a:cs typeface="+mn-cs"/>
        </a:defRPr>
      </a:lvl5pPr>
      <a:lvl6pPr marL="3050731" algn="l" defTabSz="1220292" rtl="0" eaLnBrk="1" latinLnBrk="0" hangingPunct="1">
        <a:defRPr sz="2406" kern="1200">
          <a:solidFill>
            <a:schemeClr val="tx1"/>
          </a:solidFill>
          <a:latin typeface="+mn-lt"/>
          <a:ea typeface="+mn-ea"/>
          <a:cs typeface="+mn-cs"/>
        </a:defRPr>
      </a:lvl6pPr>
      <a:lvl7pPr marL="3660877" algn="l" defTabSz="1220292" rtl="0" eaLnBrk="1" latinLnBrk="0" hangingPunct="1">
        <a:defRPr sz="2406" kern="1200">
          <a:solidFill>
            <a:schemeClr val="tx1"/>
          </a:solidFill>
          <a:latin typeface="+mn-lt"/>
          <a:ea typeface="+mn-ea"/>
          <a:cs typeface="+mn-cs"/>
        </a:defRPr>
      </a:lvl7pPr>
      <a:lvl8pPr marL="4271023" algn="l" defTabSz="1220292" rtl="0" eaLnBrk="1" latinLnBrk="0" hangingPunct="1">
        <a:defRPr sz="2406" kern="1200">
          <a:solidFill>
            <a:schemeClr val="tx1"/>
          </a:solidFill>
          <a:latin typeface="+mn-lt"/>
          <a:ea typeface="+mn-ea"/>
          <a:cs typeface="+mn-cs"/>
        </a:defRPr>
      </a:lvl8pPr>
      <a:lvl9pPr marL="4881169" algn="l" defTabSz="1220292" rtl="0" eaLnBrk="1" latinLnBrk="0" hangingPunct="1">
        <a:defRPr sz="240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microsoft.com/office/2007/relationships/hdphoto" Target="../media/hdphoto1.wdp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35201" y="678998"/>
            <a:ext cx="7906437" cy="1275298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3709" dirty="0">
                <a:solidFill>
                  <a:schemeClr val="bg1"/>
                </a:solidFill>
                <a:latin typeface="HP-087" pitchFamily="34" charset="0"/>
              </a:rPr>
              <a:t>CHÀO MỪNG CÁC CON </a:t>
            </a:r>
            <a:r>
              <a:rPr lang="en-US" sz="3709" dirty="0" err="1">
                <a:solidFill>
                  <a:schemeClr val="bg1"/>
                </a:solidFill>
                <a:latin typeface="HP-087" pitchFamily="34" charset="0"/>
              </a:rPr>
              <a:t>đẾN</a:t>
            </a:r>
            <a:r>
              <a:rPr lang="en-US" sz="3709" dirty="0">
                <a:solidFill>
                  <a:schemeClr val="bg1"/>
                </a:solidFill>
                <a:latin typeface="HP-087" pitchFamily="34" charset="0"/>
              </a:rPr>
              <a:t> VỚI </a:t>
            </a:r>
          </a:p>
          <a:p>
            <a:pPr algn="ctr"/>
            <a:r>
              <a:rPr lang="en-US" sz="3709" dirty="0" err="1">
                <a:solidFill>
                  <a:schemeClr val="bg1"/>
                </a:solidFill>
                <a:latin typeface="HP-087" pitchFamily="34" charset="0"/>
              </a:rPr>
              <a:t>Tiết</a:t>
            </a:r>
            <a:r>
              <a:rPr lang="en-US" sz="3709" dirty="0">
                <a:solidFill>
                  <a:schemeClr val="bg1"/>
                </a:solidFill>
                <a:latin typeface="HP-087" pitchFamily="34" charset="0"/>
              </a:rPr>
              <a:t> </a:t>
            </a:r>
            <a:r>
              <a:rPr lang="en-US" sz="3709" dirty="0" err="1">
                <a:solidFill>
                  <a:schemeClr val="bg1"/>
                </a:solidFill>
                <a:latin typeface="HP-087" pitchFamily="34" charset="0"/>
              </a:rPr>
              <a:t>học</a:t>
            </a:r>
            <a:r>
              <a:rPr lang="en-US" sz="3709" dirty="0">
                <a:solidFill>
                  <a:schemeClr val="bg1"/>
                </a:solidFill>
                <a:latin typeface="HP-087" pitchFamily="34" charset="0"/>
              </a:rPr>
              <a:t> </a:t>
            </a:r>
            <a:r>
              <a:rPr lang="en-US" sz="3709" dirty="0" err="1">
                <a:solidFill>
                  <a:schemeClr val="bg1"/>
                </a:solidFill>
                <a:latin typeface="HP-087" pitchFamily="34" charset="0"/>
              </a:rPr>
              <a:t>tiếng</a:t>
            </a:r>
            <a:r>
              <a:rPr lang="en-US" sz="3709" dirty="0">
                <a:solidFill>
                  <a:schemeClr val="bg1"/>
                </a:solidFill>
                <a:latin typeface="HP-087" pitchFamily="34" charset="0"/>
              </a:rPr>
              <a:t> </a:t>
            </a:r>
            <a:r>
              <a:rPr lang="en-US" sz="3709" dirty="0" err="1">
                <a:solidFill>
                  <a:schemeClr val="bg1"/>
                </a:solidFill>
                <a:latin typeface="HP-087" pitchFamily="34" charset="0"/>
              </a:rPr>
              <a:t>việt</a:t>
            </a:r>
            <a:endParaRPr lang="en-US" sz="3709" dirty="0">
              <a:solidFill>
                <a:schemeClr val="bg1"/>
              </a:solidFill>
              <a:latin typeface="HP-087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64001" y="1799369"/>
            <a:ext cx="3860800" cy="781634"/>
          </a:xfrm>
          <a:prstGeom prst="rect">
            <a:avLst/>
          </a:prstGeom>
          <a:noFill/>
        </p:spPr>
        <p:txBody>
          <a:bodyPr wrap="square" lIns="122027" tIns="61013" rIns="122027" bIns="61013" rtlCol="0">
            <a:spAutoFit/>
          </a:bodyPr>
          <a:lstStyle/>
          <a:p>
            <a:pPr algn="ctr"/>
            <a:r>
              <a:rPr lang="en-US" sz="4311" dirty="0">
                <a:solidFill>
                  <a:srgbClr val="FFFF00"/>
                </a:solidFill>
                <a:latin typeface="HP-092" pitchFamily="34" charset="0"/>
              </a:rPr>
              <a:t>LỚP 1/4</a:t>
            </a:r>
          </a:p>
        </p:txBody>
      </p:sp>
      <p:sp>
        <p:nvSpPr>
          <p:cNvPr id="6" name="TextBox 5"/>
          <p:cNvSpPr txBox="1"/>
          <p:nvPr/>
        </p:nvSpPr>
        <p:spPr>
          <a:xfrm flipH="1">
            <a:off x="2743199" y="2666941"/>
            <a:ext cx="6400801" cy="863741"/>
          </a:xfrm>
          <a:prstGeom prst="rect">
            <a:avLst/>
          </a:prstGeom>
          <a:noFill/>
        </p:spPr>
        <p:txBody>
          <a:bodyPr wrap="square" lIns="122027" tIns="61013" rIns="122027" bIns="61013" rtlCol="0">
            <a:spAutoFit/>
          </a:bodyPr>
          <a:lstStyle/>
          <a:p>
            <a:pPr algn="ctr"/>
            <a:r>
              <a:rPr lang="en-US" sz="4812" dirty="0">
                <a:latin typeface="VNI 15 Chops" pitchFamily="2" charset="2"/>
              </a:rPr>
              <a:t>GV:  </a:t>
            </a:r>
            <a:r>
              <a:rPr lang="en-US" sz="4812" dirty="0" err="1">
                <a:latin typeface="VNI 15 Chops" pitchFamily="2" charset="2"/>
              </a:rPr>
              <a:t>Vuõ</a:t>
            </a:r>
            <a:r>
              <a:rPr lang="en-US" sz="4812" dirty="0">
                <a:latin typeface="VNI 15 Chops" pitchFamily="2" charset="2"/>
              </a:rPr>
              <a:t> </a:t>
            </a:r>
            <a:r>
              <a:rPr lang="en-US" sz="4812" dirty="0" err="1">
                <a:latin typeface="VNI 15 Chops" pitchFamily="2" charset="2"/>
              </a:rPr>
              <a:t>Thò</a:t>
            </a:r>
            <a:r>
              <a:rPr lang="en-US" sz="4812" dirty="0">
                <a:latin typeface="VNI 15 Chops" pitchFamily="2" charset="2"/>
              </a:rPr>
              <a:t> Kim </a:t>
            </a:r>
            <a:r>
              <a:rPr lang="en-US" sz="4812" dirty="0" err="1">
                <a:latin typeface="VNI 15 Chops" pitchFamily="2" charset="2"/>
              </a:rPr>
              <a:t>Anh</a:t>
            </a:r>
            <a:endParaRPr lang="en-US" sz="4812" b="1" i="1" dirty="0"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55005" y="3429001"/>
            <a:ext cx="2815997" cy="863713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4812" dirty="0" err="1">
                <a:solidFill>
                  <a:schemeClr val="bg1"/>
                </a:solidFill>
                <a:latin typeface="HP-211" pitchFamily="34" charset="0"/>
              </a:rPr>
              <a:t>Học</a:t>
            </a:r>
            <a:r>
              <a:rPr lang="en-US" sz="4812" dirty="0">
                <a:solidFill>
                  <a:schemeClr val="bg1"/>
                </a:solidFill>
                <a:latin typeface="HP-211" pitchFamily="34" charset="0"/>
              </a:rPr>
              <a:t> </a:t>
            </a:r>
            <a:r>
              <a:rPr lang="en-US" sz="4812" dirty="0" err="1">
                <a:solidFill>
                  <a:schemeClr val="bg1"/>
                </a:solidFill>
                <a:latin typeface="HP-211" pitchFamily="34" charset="0"/>
              </a:rPr>
              <a:t>vần</a:t>
            </a:r>
            <a:endParaRPr lang="en-US" sz="4812" dirty="0">
              <a:solidFill>
                <a:schemeClr val="bg1"/>
              </a:solidFill>
              <a:latin typeface="HP-211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90597" y="4243817"/>
            <a:ext cx="4567603" cy="863713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4812" dirty="0" err="1">
                <a:solidFill>
                  <a:schemeClr val="bg1"/>
                </a:solidFill>
                <a:latin typeface="HP-211" pitchFamily="34" charset="0"/>
              </a:rPr>
              <a:t>Bài</a:t>
            </a:r>
            <a:r>
              <a:rPr lang="en-US" sz="4812" dirty="0">
                <a:solidFill>
                  <a:schemeClr val="bg1"/>
                </a:solidFill>
                <a:latin typeface="HP-211" pitchFamily="34" charset="0"/>
              </a:rPr>
              <a:t> 39: ÔN TẬP</a:t>
            </a:r>
          </a:p>
        </p:txBody>
      </p:sp>
    </p:spTree>
    <p:extLst>
      <p:ext uri="{BB962C8B-B14F-4D97-AF65-F5344CB8AC3E}">
        <p14:creationId xmlns:p14="http://schemas.microsoft.com/office/powerpoint/2010/main" val="9649018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9352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7660" y="166593"/>
            <a:ext cx="2404610" cy="616881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3208" dirty="0">
                <a:latin typeface="HP-211" pitchFamily="34" charset="0"/>
              </a:rPr>
              <a:t>1. </a:t>
            </a:r>
            <a:r>
              <a:rPr lang="en-US" sz="3208" dirty="0" err="1">
                <a:latin typeface="HP-211" pitchFamily="34" charset="0"/>
              </a:rPr>
              <a:t>Tập</a:t>
            </a:r>
            <a:r>
              <a:rPr lang="en-US" sz="3208" dirty="0">
                <a:latin typeface="HP-211" pitchFamily="34" charset="0"/>
              </a:rPr>
              <a:t> </a:t>
            </a:r>
            <a:r>
              <a:rPr lang="en-US" sz="3208" dirty="0" err="1">
                <a:latin typeface="HP-211" pitchFamily="34" charset="0"/>
              </a:rPr>
              <a:t>đọc</a:t>
            </a:r>
            <a:endParaRPr lang="en-US" sz="3208" dirty="0">
              <a:latin typeface="HP-211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28688" y="148928"/>
            <a:ext cx="5240927" cy="863713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vi-VN" sz="4812" dirty="0">
                <a:solidFill>
                  <a:srgbClr val="FF0000"/>
                </a:solidFill>
                <a:latin typeface="HP-211" pitchFamily="34" charset="0"/>
              </a:rPr>
              <a:t>C</a:t>
            </a:r>
            <a:r>
              <a:rPr lang="en-US" sz="4812" dirty="0">
                <a:solidFill>
                  <a:srgbClr val="FF0000"/>
                </a:solidFill>
                <a:latin typeface="HP-211" pitchFamily="34" charset="0"/>
              </a:rPr>
              <a:t>ô </a:t>
            </a:r>
            <a:r>
              <a:rPr lang="en-US" sz="4812" dirty="0" err="1">
                <a:solidFill>
                  <a:srgbClr val="FF0000"/>
                </a:solidFill>
                <a:latin typeface="HP-211" pitchFamily="34" charset="0"/>
              </a:rPr>
              <a:t>bé</a:t>
            </a:r>
            <a:r>
              <a:rPr lang="en-US" sz="4812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4812" dirty="0" err="1">
                <a:solidFill>
                  <a:srgbClr val="FF0000"/>
                </a:solidFill>
                <a:latin typeface="HP-211" pitchFamily="34" charset="0"/>
              </a:rPr>
              <a:t>chăm</a:t>
            </a:r>
            <a:r>
              <a:rPr lang="en-US" sz="4812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4812" dirty="0" err="1">
                <a:solidFill>
                  <a:srgbClr val="FF0000"/>
                </a:solidFill>
                <a:latin typeface="HP-211" pitchFamily="34" charset="0"/>
              </a:rPr>
              <a:t>chỉ</a:t>
            </a:r>
            <a:endParaRPr lang="en-US" sz="4812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0600" y="953399"/>
            <a:ext cx="12474800" cy="3085201"/>
          </a:xfrm>
          <a:prstGeom prst="rect">
            <a:avLst/>
          </a:prstGeom>
          <a:noFill/>
        </p:spPr>
        <p:txBody>
          <a:bodyPr wrap="square" lIns="122027" tIns="61013" rIns="122027" bIns="61013" rtlCol="0">
            <a:spAutoFit/>
          </a:bodyPr>
          <a:lstStyle/>
          <a:p>
            <a:r>
              <a:rPr lang="en-US" sz="4812" dirty="0">
                <a:latin typeface="HP-211" pitchFamily="34" charset="0"/>
              </a:rPr>
              <a:t>	</a:t>
            </a:r>
            <a:r>
              <a:rPr lang="en-US" sz="4812" dirty="0" err="1">
                <a:latin typeface="HP-211" pitchFamily="34" charset="0"/>
              </a:rPr>
              <a:t>Bé</a:t>
            </a:r>
            <a:r>
              <a:rPr lang="en-US" sz="4812" dirty="0">
                <a:latin typeface="HP-211" pitchFamily="34" charset="0"/>
              </a:rPr>
              <a:t> Chi </a:t>
            </a:r>
            <a:r>
              <a:rPr lang="en-US" sz="4812" dirty="0" err="1">
                <a:latin typeface="HP-211" pitchFamily="34" charset="0"/>
              </a:rPr>
              <a:t>chăm</a:t>
            </a:r>
            <a:r>
              <a:rPr lang="en-US" sz="4812" dirty="0">
                <a:latin typeface="HP-211" pitchFamily="34" charset="0"/>
              </a:rPr>
              <a:t> </a:t>
            </a:r>
            <a:r>
              <a:rPr lang="en-US" sz="4812" dirty="0" err="1">
                <a:latin typeface="HP-211" pitchFamily="34" charset="0"/>
              </a:rPr>
              <a:t>chỉ</a:t>
            </a:r>
            <a:r>
              <a:rPr lang="en-US" sz="4812" dirty="0">
                <a:latin typeface="HP-211" pitchFamily="34" charset="0"/>
              </a:rPr>
              <a:t> </a:t>
            </a:r>
            <a:r>
              <a:rPr lang="en-US" sz="4812" dirty="0" err="1">
                <a:latin typeface="HP-211" pitchFamily="34" charset="0"/>
              </a:rPr>
              <a:t>lắm</a:t>
            </a:r>
            <a:r>
              <a:rPr lang="en-US" sz="4812" dirty="0">
                <a:latin typeface="HP-211" pitchFamily="34" charset="0"/>
              </a:rPr>
              <a:t>.  </a:t>
            </a:r>
            <a:r>
              <a:rPr lang="en-US" sz="4812" dirty="0" err="1">
                <a:latin typeface="HP-211" pitchFamily="34" charset="0"/>
              </a:rPr>
              <a:t>Bé</a:t>
            </a:r>
            <a:r>
              <a:rPr lang="en-US" sz="4812" dirty="0">
                <a:latin typeface="HP-211" pitchFamily="34" charset="0"/>
              </a:rPr>
              <a:t> </a:t>
            </a:r>
            <a:r>
              <a:rPr lang="en-US" sz="4812" dirty="0" err="1">
                <a:latin typeface="HP-211" pitchFamily="34" charset="0"/>
              </a:rPr>
              <a:t>đi</a:t>
            </a:r>
            <a:r>
              <a:rPr lang="en-US" sz="4812" dirty="0">
                <a:latin typeface="HP-211" pitchFamily="34" charset="0"/>
              </a:rPr>
              <a:t> </a:t>
            </a:r>
            <a:r>
              <a:rPr lang="en-US" sz="4812" dirty="0" err="1">
                <a:latin typeface="HP-211" pitchFamily="34" charset="0"/>
              </a:rPr>
              <a:t>khắp</a:t>
            </a:r>
            <a:r>
              <a:rPr lang="en-US" sz="4812" dirty="0">
                <a:latin typeface="HP-211" pitchFamily="34" charset="0"/>
              </a:rPr>
              <a:t> </a:t>
            </a:r>
            <a:r>
              <a:rPr lang="en-US" sz="4812" dirty="0" err="1">
                <a:latin typeface="HP-211" pitchFamily="34" charset="0"/>
              </a:rPr>
              <a:t>nhà</a:t>
            </a:r>
            <a:r>
              <a:rPr lang="en-US" sz="4812" dirty="0">
                <a:latin typeface="HP-211" pitchFamily="34" charset="0"/>
              </a:rPr>
              <a:t>. Khi </a:t>
            </a:r>
            <a:r>
              <a:rPr lang="en-US" sz="4812" dirty="0" err="1">
                <a:latin typeface="HP-211" pitchFamily="34" charset="0"/>
              </a:rPr>
              <a:t>thì</a:t>
            </a:r>
            <a:r>
              <a:rPr lang="en-US" sz="4812" dirty="0">
                <a:latin typeface="HP-211" pitchFamily="34" charset="0"/>
              </a:rPr>
              <a:t> </a:t>
            </a:r>
            <a:r>
              <a:rPr lang="en-US" sz="4812" dirty="0" err="1">
                <a:latin typeface="HP-211" pitchFamily="34" charset="0"/>
              </a:rPr>
              <a:t>bé</a:t>
            </a:r>
            <a:r>
              <a:rPr lang="en-US" sz="4812" dirty="0">
                <a:latin typeface="HP-211" pitchFamily="34" charset="0"/>
              </a:rPr>
              <a:t> </a:t>
            </a:r>
            <a:r>
              <a:rPr lang="en-US" sz="4812" dirty="0" err="1">
                <a:latin typeface="HP-211" pitchFamily="34" charset="0"/>
              </a:rPr>
              <a:t>mở</a:t>
            </a:r>
            <a:r>
              <a:rPr lang="en-US" sz="4812" dirty="0">
                <a:latin typeface="HP-211" pitchFamily="34" charset="0"/>
              </a:rPr>
              <a:t> </a:t>
            </a:r>
            <a:r>
              <a:rPr lang="en-US" sz="4812" dirty="0" err="1">
                <a:latin typeface="HP-211" pitchFamily="34" charset="0"/>
              </a:rPr>
              <a:t>vở</a:t>
            </a:r>
            <a:r>
              <a:rPr lang="en-US" sz="4812" dirty="0">
                <a:latin typeface="HP-211" pitchFamily="34" charset="0"/>
              </a:rPr>
              <a:t> </a:t>
            </a:r>
            <a:r>
              <a:rPr lang="en-US" sz="4812" dirty="0" err="1">
                <a:latin typeface="HP-211" pitchFamily="34" charset="0"/>
              </a:rPr>
              <a:t>của</a:t>
            </a:r>
            <a:r>
              <a:rPr lang="en-US" sz="4812" dirty="0">
                <a:latin typeface="HP-211" pitchFamily="34" charset="0"/>
              </a:rPr>
              <a:t> </a:t>
            </a:r>
            <a:r>
              <a:rPr lang="en-US" sz="4812" dirty="0" err="1">
                <a:latin typeface="HP-211" pitchFamily="34" charset="0"/>
              </a:rPr>
              <a:t>chị</a:t>
            </a:r>
            <a:r>
              <a:rPr lang="en-US" sz="4812" dirty="0">
                <a:latin typeface="HP-211" pitchFamily="34" charset="0"/>
              </a:rPr>
              <a:t>, ê a.  Khi </a:t>
            </a:r>
            <a:r>
              <a:rPr lang="en-US" sz="4812" dirty="0" err="1">
                <a:latin typeface="HP-211" pitchFamily="34" charset="0"/>
              </a:rPr>
              <a:t>thì</a:t>
            </a:r>
            <a:r>
              <a:rPr lang="en-US" sz="4812" dirty="0">
                <a:latin typeface="HP-211" pitchFamily="34" charset="0"/>
              </a:rPr>
              <a:t> </a:t>
            </a:r>
            <a:r>
              <a:rPr lang="en-US" sz="4812" dirty="0" err="1">
                <a:latin typeface="HP-211" pitchFamily="34" charset="0"/>
              </a:rPr>
              <a:t>bé</a:t>
            </a:r>
            <a:r>
              <a:rPr lang="en-US" sz="4812" dirty="0">
                <a:latin typeface="HP-211" pitchFamily="34" charset="0"/>
              </a:rPr>
              <a:t> </a:t>
            </a:r>
            <a:r>
              <a:rPr lang="en-US" sz="4812" dirty="0" err="1">
                <a:latin typeface="HP-211" pitchFamily="34" charset="0"/>
              </a:rPr>
              <a:t>đi</a:t>
            </a:r>
            <a:r>
              <a:rPr lang="en-US" sz="4812" dirty="0">
                <a:latin typeface="HP-211" pitchFamily="34" charset="0"/>
              </a:rPr>
              <a:t> </a:t>
            </a:r>
            <a:r>
              <a:rPr lang="en-US" sz="4812" dirty="0" err="1">
                <a:latin typeface="HP-211" pitchFamily="34" charset="0"/>
              </a:rPr>
              <a:t>xe</a:t>
            </a:r>
            <a:r>
              <a:rPr lang="en-US" sz="4812" dirty="0">
                <a:latin typeface="HP-211" pitchFamily="34" charset="0"/>
              </a:rPr>
              <a:t> </a:t>
            </a:r>
            <a:r>
              <a:rPr lang="en-US" sz="4812" dirty="0" err="1">
                <a:latin typeface="HP-211" pitchFamily="34" charset="0"/>
              </a:rPr>
              <a:t>đạp</a:t>
            </a:r>
            <a:r>
              <a:rPr lang="en-US" sz="4812" dirty="0">
                <a:latin typeface="HP-211" pitchFamily="34" charset="0"/>
              </a:rPr>
              <a:t>.  Khi </a:t>
            </a:r>
            <a:r>
              <a:rPr lang="en-US" sz="4812" dirty="0" err="1">
                <a:latin typeface="HP-211" pitchFamily="34" charset="0"/>
              </a:rPr>
              <a:t>thì</a:t>
            </a:r>
            <a:r>
              <a:rPr lang="en-US" sz="4812" dirty="0">
                <a:latin typeface="HP-211" pitchFamily="34" charset="0"/>
              </a:rPr>
              <a:t> </a:t>
            </a:r>
            <a:r>
              <a:rPr lang="en-US" sz="4812" dirty="0" err="1">
                <a:latin typeface="HP-211" pitchFamily="34" charset="0"/>
              </a:rPr>
              <a:t>bé</a:t>
            </a:r>
            <a:r>
              <a:rPr lang="en-US" sz="4812" dirty="0">
                <a:latin typeface="HP-211" pitchFamily="34" charset="0"/>
              </a:rPr>
              <a:t> </a:t>
            </a:r>
            <a:r>
              <a:rPr lang="en-US" sz="4812" dirty="0" err="1">
                <a:latin typeface="HP-211" pitchFamily="34" charset="0"/>
              </a:rPr>
              <a:t>khám</a:t>
            </a:r>
            <a:r>
              <a:rPr lang="en-US" sz="4812" dirty="0">
                <a:latin typeface="HP-211" pitchFamily="34" charset="0"/>
              </a:rPr>
              <a:t> </a:t>
            </a:r>
            <a:r>
              <a:rPr lang="en-US" sz="4812" dirty="0" err="1">
                <a:latin typeface="HP-211" pitchFamily="34" charset="0"/>
              </a:rPr>
              <a:t>cho</a:t>
            </a:r>
            <a:r>
              <a:rPr lang="en-US" sz="4812" dirty="0">
                <a:latin typeface="HP-211" pitchFamily="34" charset="0"/>
              </a:rPr>
              <a:t> </a:t>
            </a:r>
            <a:r>
              <a:rPr lang="en-US" sz="4812" dirty="0" err="1">
                <a:latin typeface="HP-211" pitchFamily="34" charset="0"/>
              </a:rPr>
              <a:t>chó</a:t>
            </a:r>
            <a:r>
              <a:rPr lang="en-US" sz="4812" dirty="0">
                <a:latin typeface="HP-211" pitchFamily="34" charset="0"/>
              </a:rPr>
              <a:t> Lu.  Lu “</a:t>
            </a:r>
            <a:r>
              <a:rPr lang="en-US" sz="4812" dirty="0" err="1">
                <a:latin typeface="HP-211" pitchFamily="34" charset="0"/>
              </a:rPr>
              <a:t>gừ</a:t>
            </a:r>
            <a:r>
              <a:rPr lang="en-US" sz="4812" dirty="0">
                <a:latin typeface="HP-211" pitchFamily="34" charset="0"/>
              </a:rPr>
              <a:t> </a:t>
            </a:r>
            <a:r>
              <a:rPr lang="en-US" sz="4812" dirty="0" err="1">
                <a:latin typeface="HP-211" pitchFamily="34" charset="0"/>
              </a:rPr>
              <a:t>gừ</a:t>
            </a:r>
            <a:r>
              <a:rPr lang="en-US" sz="4812" dirty="0">
                <a:latin typeface="HP-211" pitchFamily="34" charset="0"/>
              </a:rPr>
              <a:t>” </a:t>
            </a:r>
            <a:r>
              <a:rPr lang="en-US" sz="4812" dirty="0" err="1">
                <a:latin typeface="HP-211" pitchFamily="34" charset="0"/>
              </a:rPr>
              <a:t>có</a:t>
            </a:r>
            <a:r>
              <a:rPr lang="en-US" sz="4812" dirty="0">
                <a:latin typeface="HP-211" pitchFamily="34" charset="0"/>
              </a:rPr>
              <a:t> </a:t>
            </a:r>
            <a:r>
              <a:rPr lang="en-US" sz="4812" dirty="0" err="1">
                <a:latin typeface="HP-211" pitchFamily="34" charset="0"/>
              </a:rPr>
              <a:t>vẻ</a:t>
            </a:r>
            <a:r>
              <a:rPr lang="en-US" sz="4812" dirty="0">
                <a:latin typeface="HP-211" pitchFamily="34" charset="0"/>
              </a:rPr>
              <a:t> </a:t>
            </a:r>
            <a:r>
              <a:rPr lang="en-US" sz="4812" dirty="0" err="1">
                <a:latin typeface="HP-211" pitchFamily="34" charset="0"/>
              </a:rPr>
              <a:t>thú</a:t>
            </a:r>
            <a:r>
              <a:rPr lang="en-US" sz="4812" dirty="0">
                <a:latin typeface="HP-211" pitchFamily="34" charset="0"/>
              </a:rPr>
              <a:t> </a:t>
            </a:r>
            <a:r>
              <a:rPr lang="en-US" sz="4812" dirty="0" err="1">
                <a:latin typeface="HP-211" pitchFamily="34" charset="0"/>
              </a:rPr>
              <a:t>vị</a:t>
            </a:r>
            <a:r>
              <a:rPr lang="en-US" sz="4812" dirty="0">
                <a:latin typeface="HP-211" pitchFamily="34" charset="0"/>
              </a:rPr>
              <a:t> </a:t>
            </a:r>
            <a:r>
              <a:rPr lang="en-US" sz="4812" dirty="0" err="1">
                <a:latin typeface="HP-211" pitchFamily="34" charset="0"/>
              </a:rPr>
              <a:t>lắm</a:t>
            </a:r>
            <a:r>
              <a:rPr lang="en-US" sz="4812" dirty="0">
                <a:latin typeface="HP-211" pitchFamily="34" charset="0"/>
              </a:rPr>
              <a:t>.</a:t>
            </a:r>
          </a:p>
        </p:txBody>
      </p:sp>
      <p:sp>
        <p:nvSpPr>
          <p:cNvPr id="2" name="Oval 1"/>
          <p:cNvSpPr/>
          <p:nvPr/>
        </p:nvSpPr>
        <p:spPr>
          <a:xfrm>
            <a:off x="1295401" y="909775"/>
            <a:ext cx="311926" cy="309426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6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8094719" y="914400"/>
            <a:ext cx="287281" cy="332033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6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4" name="Oval 13"/>
          <p:cNvSpPr/>
          <p:nvPr/>
        </p:nvSpPr>
        <p:spPr>
          <a:xfrm>
            <a:off x="1682988" y="1684625"/>
            <a:ext cx="249020" cy="264973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6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5" name="Oval 14"/>
          <p:cNvSpPr/>
          <p:nvPr/>
        </p:nvSpPr>
        <p:spPr>
          <a:xfrm>
            <a:off x="10837919" y="1725367"/>
            <a:ext cx="287281" cy="332033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6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585495" y="958364"/>
            <a:ext cx="3140606" cy="863713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4812" dirty="0" err="1">
                <a:solidFill>
                  <a:srgbClr val="FF0000"/>
                </a:solidFill>
                <a:latin typeface="HP-211" pitchFamily="34" charset="0"/>
              </a:rPr>
              <a:t>chăm</a:t>
            </a:r>
            <a:r>
              <a:rPr lang="en-US" sz="4812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4812" dirty="0" err="1">
                <a:solidFill>
                  <a:srgbClr val="FF0000"/>
                </a:solidFill>
                <a:latin typeface="HP-211" pitchFamily="34" charset="0"/>
              </a:rPr>
              <a:t>chỉ</a:t>
            </a:r>
            <a:endParaRPr lang="en-US" sz="4812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9954313" y="953399"/>
            <a:ext cx="1790744" cy="863713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4812" dirty="0" err="1">
                <a:solidFill>
                  <a:srgbClr val="FF0000"/>
                </a:solidFill>
                <a:latin typeface="HP-211" pitchFamily="34" charset="0"/>
              </a:rPr>
              <a:t>khắp</a:t>
            </a:r>
            <a:endParaRPr lang="en-US" sz="4812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50600" y="1686419"/>
            <a:ext cx="1432388" cy="863713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4812" dirty="0" err="1">
                <a:solidFill>
                  <a:srgbClr val="FF0000"/>
                </a:solidFill>
                <a:latin typeface="HP-211" pitchFamily="34" charset="0"/>
              </a:rPr>
              <a:t>nhà</a:t>
            </a:r>
            <a:endParaRPr lang="en-US" sz="4812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720955" y="1686420"/>
            <a:ext cx="2168383" cy="863713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4812" dirty="0" err="1">
                <a:solidFill>
                  <a:srgbClr val="FF0000"/>
                </a:solidFill>
                <a:latin typeface="HP-211" pitchFamily="34" charset="0"/>
              </a:rPr>
              <a:t>mở</a:t>
            </a:r>
            <a:r>
              <a:rPr lang="en-US" sz="4812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4812" dirty="0" err="1">
                <a:solidFill>
                  <a:srgbClr val="FF0000"/>
                </a:solidFill>
                <a:latin typeface="HP-211" pitchFamily="34" charset="0"/>
              </a:rPr>
              <a:t>vở</a:t>
            </a:r>
            <a:endParaRPr lang="en-US" sz="4812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871587" y="2418976"/>
            <a:ext cx="2409430" cy="863713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4812" dirty="0" err="1">
                <a:solidFill>
                  <a:srgbClr val="FF0000"/>
                </a:solidFill>
                <a:latin typeface="HP-211" pitchFamily="34" charset="0"/>
              </a:rPr>
              <a:t>xe</a:t>
            </a:r>
            <a:r>
              <a:rPr lang="en-US" sz="4812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4812" dirty="0" err="1">
                <a:solidFill>
                  <a:srgbClr val="FF0000"/>
                </a:solidFill>
                <a:latin typeface="HP-211" pitchFamily="34" charset="0"/>
              </a:rPr>
              <a:t>đạp</a:t>
            </a:r>
            <a:endParaRPr lang="en-US" sz="4812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8497186" y="2418145"/>
            <a:ext cx="1954656" cy="863713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4812" dirty="0" err="1">
                <a:solidFill>
                  <a:srgbClr val="FF0000"/>
                </a:solidFill>
                <a:latin typeface="HP-211" pitchFamily="34" charset="0"/>
              </a:rPr>
              <a:t>khám</a:t>
            </a:r>
            <a:endParaRPr lang="en-US" sz="4812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5351519" y="2438400"/>
            <a:ext cx="287281" cy="332033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6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406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5" t="38996" r="14170"/>
          <a:stretch/>
        </p:blipFill>
        <p:spPr>
          <a:xfrm>
            <a:off x="3200400" y="3959500"/>
            <a:ext cx="5863675" cy="30509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013970" y="3151532"/>
            <a:ext cx="2083214" cy="863713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4812" dirty="0" err="1">
                <a:solidFill>
                  <a:srgbClr val="FF0000"/>
                </a:solidFill>
                <a:latin typeface="HP-211" pitchFamily="34" charset="0"/>
              </a:rPr>
              <a:t>gừ</a:t>
            </a:r>
            <a:r>
              <a:rPr lang="en-US" sz="4812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4812" dirty="0" err="1">
                <a:solidFill>
                  <a:srgbClr val="FF0000"/>
                </a:solidFill>
                <a:latin typeface="HP-211" pitchFamily="34" charset="0"/>
              </a:rPr>
              <a:t>gừ</a:t>
            </a:r>
            <a:endParaRPr lang="en-US" sz="4812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215271" y="3155728"/>
            <a:ext cx="3222561" cy="863713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4812" dirty="0" err="1">
                <a:solidFill>
                  <a:srgbClr val="FF0000"/>
                </a:solidFill>
                <a:latin typeface="HP-211" pitchFamily="34" charset="0"/>
              </a:rPr>
              <a:t>thú</a:t>
            </a:r>
            <a:r>
              <a:rPr lang="en-US" sz="4812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4812" dirty="0" err="1">
                <a:solidFill>
                  <a:srgbClr val="FF0000"/>
                </a:solidFill>
                <a:latin typeface="HP-211" pitchFamily="34" charset="0"/>
              </a:rPr>
              <a:t>vị</a:t>
            </a:r>
            <a:r>
              <a:rPr lang="en-US" sz="4812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4812" dirty="0" err="1">
                <a:solidFill>
                  <a:srgbClr val="FF0000"/>
                </a:solidFill>
                <a:latin typeface="HP-211" pitchFamily="34" charset="0"/>
              </a:rPr>
              <a:t>lắm</a:t>
            </a:r>
            <a:endParaRPr lang="en-US" sz="4812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2667000" y="3173167"/>
            <a:ext cx="287281" cy="332033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6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234FEA5-B9AA-4CD2-A262-A7273B2F8587}"/>
              </a:ext>
            </a:extLst>
          </p:cNvPr>
          <p:cNvCxnSpPr>
            <a:cxnSpLocks/>
          </p:cNvCxnSpPr>
          <p:nvPr/>
        </p:nvCxnSpPr>
        <p:spPr>
          <a:xfrm flipH="1">
            <a:off x="7941339" y="882505"/>
            <a:ext cx="125245" cy="86371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9F3C6C3-F2C8-486D-9A92-33A7FF5376CD}"/>
              </a:ext>
            </a:extLst>
          </p:cNvPr>
          <p:cNvCxnSpPr>
            <a:cxnSpLocks/>
          </p:cNvCxnSpPr>
          <p:nvPr/>
        </p:nvCxnSpPr>
        <p:spPr>
          <a:xfrm flipH="1">
            <a:off x="1562157" y="1725367"/>
            <a:ext cx="98800" cy="71118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E7D9367-9C3C-4261-B6A8-0E0D014E4771}"/>
              </a:ext>
            </a:extLst>
          </p:cNvPr>
          <p:cNvCxnSpPr>
            <a:cxnSpLocks/>
          </p:cNvCxnSpPr>
          <p:nvPr/>
        </p:nvCxnSpPr>
        <p:spPr>
          <a:xfrm flipH="1">
            <a:off x="10731234" y="1676707"/>
            <a:ext cx="62622" cy="7677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56AD89A-7376-4965-9B7A-1F1E38B38F18}"/>
              </a:ext>
            </a:extLst>
          </p:cNvPr>
          <p:cNvCxnSpPr>
            <a:cxnSpLocks/>
          </p:cNvCxnSpPr>
          <p:nvPr/>
        </p:nvCxnSpPr>
        <p:spPr>
          <a:xfrm flipH="1">
            <a:off x="5207094" y="2422008"/>
            <a:ext cx="104167" cy="7823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5FDDDC9-1E96-4038-8FA1-3BE1FD37223B}"/>
              </a:ext>
            </a:extLst>
          </p:cNvPr>
          <p:cNvCxnSpPr>
            <a:cxnSpLocks/>
          </p:cNvCxnSpPr>
          <p:nvPr/>
        </p:nvCxnSpPr>
        <p:spPr>
          <a:xfrm flipH="1">
            <a:off x="2542270" y="3191001"/>
            <a:ext cx="82623" cy="73261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E456A77-7C48-4ACD-9364-099209CD6F93}"/>
              </a:ext>
            </a:extLst>
          </p:cNvPr>
          <p:cNvCxnSpPr>
            <a:cxnSpLocks/>
          </p:cNvCxnSpPr>
          <p:nvPr/>
        </p:nvCxnSpPr>
        <p:spPr>
          <a:xfrm flipH="1">
            <a:off x="11415525" y="3161693"/>
            <a:ext cx="105150" cy="75765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9335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4" grpId="0" animBg="1"/>
      <p:bldP spid="15" grpId="0" animBg="1"/>
      <p:bldP spid="46" grpId="0"/>
      <p:bldP spid="46" grpId="1"/>
      <p:bldP spid="47" grpId="0"/>
      <p:bldP spid="47" grpId="1"/>
      <p:bldP spid="48" grpId="0"/>
      <p:bldP spid="48" grpId="1"/>
      <p:bldP spid="49" grpId="0"/>
      <p:bldP spid="49" grpId="1"/>
      <p:bldP spid="50" grpId="0"/>
      <p:bldP spid="50" grpId="1"/>
      <p:bldP spid="51" grpId="0"/>
      <p:bldP spid="51" grpId="1"/>
      <p:bldP spid="16" grpId="0" animBg="1"/>
      <p:bldP spid="19" grpId="0"/>
      <p:bldP spid="19" grpId="1"/>
      <p:bldP spid="20" grpId="0"/>
      <p:bldP spid="20" grpId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D04211CA-29A0-457C-8855-7EE26D25D210}"/>
              </a:ext>
            </a:extLst>
          </p:cNvPr>
          <p:cNvSpPr/>
          <p:nvPr/>
        </p:nvSpPr>
        <p:spPr>
          <a:xfrm>
            <a:off x="138244" y="3679556"/>
            <a:ext cx="12010037" cy="513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8343" indent="-458343">
              <a:buAutoNum type="alphaLcParenR"/>
            </a:pPr>
            <a:r>
              <a:rPr lang="en-US" sz="4411" dirty="0">
                <a:solidFill>
                  <a:schemeClr val="tx1"/>
                </a:solidFill>
                <a:latin typeface="HP-211" panose="020B0803050302020204" pitchFamily="34" charset="0"/>
              </a:rPr>
              <a:t>1 </a:t>
            </a:r>
            <a:r>
              <a:rPr lang="vi-VN" sz="4411" dirty="0" err="1">
                <a:solidFill>
                  <a:schemeClr val="tx1"/>
                </a:solidFill>
                <a:latin typeface="HP-211" panose="020B0803050302020204" pitchFamily="34" charset="0"/>
              </a:rPr>
              <a:t>tiếng</a:t>
            </a:r>
            <a:r>
              <a:rPr lang="en-US" sz="4411" dirty="0">
                <a:solidFill>
                  <a:schemeClr val="tx1"/>
                </a:solidFill>
                <a:latin typeface="HP-211" panose="020B0803050302020204" pitchFamily="34" charset="0"/>
              </a:rPr>
              <a:t> </a:t>
            </a:r>
            <a:r>
              <a:rPr lang="vi-VN" sz="4411" dirty="0" err="1">
                <a:solidFill>
                  <a:schemeClr val="tx1"/>
                </a:solidFill>
                <a:latin typeface="HP-211" panose="020B0803050302020204" pitchFamily="34" charset="0"/>
              </a:rPr>
              <a:t>có</a:t>
            </a:r>
            <a:r>
              <a:rPr lang="vi-VN" sz="4411" dirty="0">
                <a:solidFill>
                  <a:schemeClr val="tx1"/>
                </a:solidFill>
                <a:latin typeface="HP-211" panose="020B0803050302020204" pitchFamily="34" charset="0"/>
              </a:rPr>
              <a:t> </a:t>
            </a:r>
            <a:r>
              <a:rPr lang="vi-VN" sz="4411" dirty="0" err="1">
                <a:solidFill>
                  <a:schemeClr val="tx1"/>
                </a:solidFill>
                <a:latin typeface="HP-211" panose="020B0803050302020204" pitchFamily="34" charset="0"/>
              </a:rPr>
              <a:t>vần</a:t>
            </a:r>
            <a:r>
              <a:rPr lang="vi-VN" sz="4411" dirty="0">
                <a:solidFill>
                  <a:schemeClr val="tx1"/>
                </a:solidFill>
                <a:latin typeface="HP-211" panose="020B0803050302020204" pitchFamily="34" charset="0"/>
              </a:rPr>
              <a:t> </a:t>
            </a:r>
            <a:r>
              <a:rPr lang="en-US" sz="4411" dirty="0">
                <a:solidFill>
                  <a:srgbClr val="FF0000"/>
                </a:solidFill>
                <a:latin typeface="HP-211" panose="020B0803050302020204" pitchFamily="34" charset="0"/>
              </a:rPr>
              <a:t>am</a:t>
            </a:r>
            <a:r>
              <a:rPr lang="en-US" sz="4411" dirty="0">
                <a:solidFill>
                  <a:schemeClr val="tx1"/>
                </a:solidFill>
                <a:latin typeface="HP-211" panose="020B0803050302020204" pitchFamily="34" charset="0"/>
                <a:cs typeface="Times New Roman" pitchFamily="18" charset="0"/>
              </a:rPr>
              <a:t>:.....................................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B41C08B-DD12-4184-B50A-58D70A4DACB3}"/>
              </a:ext>
            </a:extLst>
          </p:cNvPr>
          <p:cNvSpPr/>
          <p:nvPr/>
        </p:nvSpPr>
        <p:spPr>
          <a:xfrm>
            <a:off x="6049514" y="3789556"/>
            <a:ext cx="2261767" cy="403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14" b="1" dirty="0" err="1">
                <a:solidFill>
                  <a:srgbClr val="002060"/>
                </a:solidFill>
                <a:latin typeface="HP001 4 hàng" pitchFamily="34" charset="0"/>
              </a:rPr>
              <a:t>khám</a:t>
            </a:r>
            <a:endParaRPr lang="en-US" sz="5514" b="1" dirty="0">
              <a:solidFill>
                <a:srgbClr val="002060"/>
              </a:solidFill>
              <a:latin typeface="HP001 4 hàng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A80C57A-FB74-479C-9836-BD95C790C0D6}"/>
              </a:ext>
            </a:extLst>
          </p:cNvPr>
          <p:cNvSpPr/>
          <p:nvPr/>
        </p:nvSpPr>
        <p:spPr>
          <a:xfrm>
            <a:off x="181963" y="4419600"/>
            <a:ext cx="12543437" cy="513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11" dirty="0">
                <a:solidFill>
                  <a:schemeClr val="tx1"/>
                </a:solidFill>
                <a:latin typeface="HP-211" panose="020B0803050302020204" pitchFamily="34" charset="0"/>
              </a:rPr>
              <a:t>b)1 </a:t>
            </a:r>
            <a:r>
              <a:rPr lang="vi-VN" sz="4411" dirty="0" err="1">
                <a:solidFill>
                  <a:schemeClr val="tx1"/>
                </a:solidFill>
                <a:latin typeface="HP-211" panose="020B0803050302020204" pitchFamily="34" charset="0"/>
              </a:rPr>
              <a:t>tiếng</a:t>
            </a:r>
            <a:r>
              <a:rPr lang="vi-VN" sz="4411" dirty="0">
                <a:solidFill>
                  <a:schemeClr val="tx1"/>
                </a:solidFill>
                <a:latin typeface="HP-211" panose="020B0803050302020204" pitchFamily="34" charset="0"/>
              </a:rPr>
              <a:t> </a:t>
            </a:r>
            <a:r>
              <a:rPr lang="vi-VN" sz="4411" dirty="0" err="1">
                <a:solidFill>
                  <a:schemeClr val="tx1"/>
                </a:solidFill>
                <a:latin typeface="HP-211" panose="020B0803050302020204" pitchFamily="34" charset="0"/>
              </a:rPr>
              <a:t>có</a:t>
            </a:r>
            <a:r>
              <a:rPr lang="vi-VN" sz="4411" dirty="0">
                <a:solidFill>
                  <a:schemeClr val="tx1"/>
                </a:solidFill>
                <a:latin typeface="HP-211" panose="020B0803050302020204" pitchFamily="34" charset="0"/>
              </a:rPr>
              <a:t> </a:t>
            </a:r>
            <a:r>
              <a:rPr lang="vi-VN" sz="4411" dirty="0" err="1">
                <a:solidFill>
                  <a:schemeClr val="tx1"/>
                </a:solidFill>
                <a:latin typeface="HP-211" panose="020B0803050302020204" pitchFamily="34" charset="0"/>
              </a:rPr>
              <a:t>vần</a:t>
            </a:r>
            <a:r>
              <a:rPr lang="vi-VN" sz="4411" dirty="0">
                <a:solidFill>
                  <a:schemeClr val="tx1"/>
                </a:solidFill>
                <a:latin typeface="HP-211" panose="020B0803050302020204" pitchFamily="34" charset="0"/>
              </a:rPr>
              <a:t> </a:t>
            </a:r>
            <a:r>
              <a:rPr lang="en-US" sz="4411" dirty="0">
                <a:solidFill>
                  <a:srgbClr val="FF0000"/>
                </a:solidFill>
                <a:latin typeface="HP-211" panose="020B0803050302020204" pitchFamily="34" charset="0"/>
              </a:rPr>
              <a:t>ap</a:t>
            </a:r>
            <a:r>
              <a:rPr lang="en-US" sz="4411" dirty="0">
                <a:solidFill>
                  <a:schemeClr val="tx1"/>
                </a:solidFill>
                <a:latin typeface="HP-211" panose="020B0803050302020204" pitchFamily="34" charset="0"/>
                <a:cs typeface="Times New Roman" pitchFamily="18" charset="0"/>
              </a:rPr>
              <a:t>:.....................................</a:t>
            </a:r>
            <a:r>
              <a:rPr lang="en-US" sz="4411" dirty="0">
                <a:solidFill>
                  <a:schemeClr val="tx1"/>
                </a:solidFill>
                <a:latin typeface="HP-211" panose="020B0803050302020204" pitchFamily="34" charset="0"/>
              </a:rPr>
              <a:t>.</a:t>
            </a:r>
            <a:endParaRPr lang="en-US" sz="4411" dirty="0">
              <a:solidFill>
                <a:schemeClr val="tx1"/>
              </a:solidFill>
              <a:latin typeface="HP-211" panose="020B0803050302020204" pitchFamily="34" charset="0"/>
              <a:cs typeface="Times New Roman" pitchFamily="18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86A53C8-B382-4BD3-909B-6A9EF88617FE}"/>
              </a:ext>
            </a:extLst>
          </p:cNvPr>
          <p:cNvSpPr/>
          <p:nvPr/>
        </p:nvSpPr>
        <p:spPr>
          <a:xfrm>
            <a:off x="5594888" y="4550989"/>
            <a:ext cx="2181669" cy="403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14" b="1" dirty="0" err="1">
                <a:solidFill>
                  <a:srgbClr val="002060"/>
                </a:solidFill>
                <a:latin typeface="HP001 4 hàng" pitchFamily="34" charset="0"/>
              </a:rPr>
              <a:t>đạp</a:t>
            </a:r>
            <a:endParaRPr lang="en-US" sz="5514" b="1" dirty="0">
              <a:solidFill>
                <a:srgbClr val="002060"/>
              </a:solidFill>
              <a:latin typeface="HP001 4 hàng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A83B291-BB01-41F4-AC1E-1F05C634B404}"/>
              </a:ext>
            </a:extLst>
          </p:cNvPr>
          <p:cNvSpPr/>
          <p:nvPr/>
        </p:nvSpPr>
        <p:spPr>
          <a:xfrm>
            <a:off x="175831" y="5338725"/>
            <a:ext cx="12010036" cy="513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11" dirty="0">
                <a:solidFill>
                  <a:schemeClr val="tx1"/>
                </a:solidFill>
                <a:latin typeface="HP-211" panose="020B0803050302020204" pitchFamily="34" charset="0"/>
              </a:rPr>
              <a:t>c)1 </a:t>
            </a:r>
            <a:r>
              <a:rPr lang="vi-VN" sz="4411" dirty="0" err="1">
                <a:solidFill>
                  <a:schemeClr val="tx1"/>
                </a:solidFill>
                <a:latin typeface="HP-211" panose="020B0803050302020204" pitchFamily="34" charset="0"/>
              </a:rPr>
              <a:t>tiếng</a:t>
            </a:r>
            <a:r>
              <a:rPr lang="vi-VN" sz="4411" dirty="0">
                <a:solidFill>
                  <a:schemeClr val="tx1"/>
                </a:solidFill>
                <a:latin typeface="HP-211" panose="020B0803050302020204" pitchFamily="34" charset="0"/>
              </a:rPr>
              <a:t> </a:t>
            </a:r>
            <a:r>
              <a:rPr lang="vi-VN" sz="4411" dirty="0" err="1">
                <a:solidFill>
                  <a:schemeClr val="tx1"/>
                </a:solidFill>
                <a:latin typeface="HP-211" panose="020B0803050302020204" pitchFamily="34" charset="0"/>
              </a:rPr>
              <a:t>có</a:t>
            </a:r>
            <a:r>
              <a:rPr lang="vi-VN" sz="4411" dirty="0">
                <a:solidFill>
                  <a:schemeClr val="tx1"/>
                </a:solidFill>
                <a:latin typeface="HP-211" panose="020B0803050302020204" pitchFamily="34" charset="0"/>
              </a:rPr>
              <a:t> </a:t>
            </a:r>
            <a:r>
              <a:rPr lang="vi-VN" sz="4411" dirty="0" err="1">
                <a:solidFill>
                  <a:schemeClr val="tx1"/>
                </a:solidFill>
                <a:latin typeface="HP-211" panose="020B0803050302020204" pitchFamily="34" charset="0"/>
              </a:rPr>
              <a:t>vần</a:t>
            </a:r>
            <a:r>
              <a:rPr lang="vi-VN" sz="4411" dirty="0">
                <a:solidFill>
                  <a:schemeClr val="tx1"/>
                </a:solidFill>
                <a:latin typeface="HP-211" panose="020B0803050302020204" pitchFamily="34" charset="0"/>
              </a:rPr>
              <a:t> </a:t>
            </a:r>
            <a:r>
              <a:rPr lang="vi-VN" sz="4411" dirty="0">
                <a:solidFill>
                  <a:srgbClr val="FF0000"/>
                </a:solidFill>
                <a:latin typeface="HP-211" panose="020B0803050302020204" pitchFamily="34" charset="0"/>
              </a:rPr>
              <a:t>ăm</a:t>
            </a:r>
            <a:r>
              <a:rPr lang="en-US" sz="4411" dirty="0">
                <a:solidFill>
                  <a:schemeClr val="tx1"/>
                </a:solidFill>
                <a:latin typeface="HP-211" panose="020B0803050302020204" pitchFamily="34" charset="0"/>
                <a:cs typeface="Times New Roman" pitchFamily="18" charset="0"/>
              </a:rPr>
              <a:t>:.....................................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C3AB6E8-1B31-45E2-994A-B10291BA466F}"/>
              </a:ext>
            </a:extLst>
          </p:cNvPr>
          <p:cNvSpPr/>
          <p:nvPr/>
        </p:nvSpPr>
        <p:spPr>
          <a:xfrm>
            <a:off x="5561278" y="5338725"/>
            <a:ext cx="4700249" cy="6319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14" b="1" dirty="0" err="1">
                <a:solidFill>
                  <a:srgbClr val="002060"/>
                </a:solidFill>
                <a:latin typeface="HP001 4 hàng" pitchFamily="34" charset="0"/>
              </a:rPr>
              <a:t>chăm</a:t>
            </a:r>
            <a:r>
              <a:rPr lang="en-US" sz="5514" b="1" dirty="0">
                <a:solidFill>
                  <a:srgbClr val="002060"/>
                </a:solidFill>
                <a:latin typeface="HP001 4 hàng" pitchFamily="34" charset="0"/>
              </a:rPr>
              <a:t>, </a:t>
            </a:r>
            <a:r>
              <a:rPr lang="en-US" sz="5514" b="1" dirty="0" err="1">
                <a:solidFill>
                  <a:srgbClr val="002060"/>
                </a:solidFill>
                <a:latin typeface="HP001 4 hàng" pitchFamily="34" charset="0"/>
              </a:rPr>
              <a:t>lắm</a:t>
            </a:r>
            <a:endParaRPr lang="en-US" sz="5514" b="1" dirty="0">
              <a:solidFill>
                <a:srgbClr val="002060"/>
              </a:solidFill>
              <a:latin typeface="HP001 4 hàng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CA98124-9CE2-48D8-8240-22156ED1757C}"/>
              </a:ext>
            </a:extLst>
          </p:cNvPr>
          <p:cNvSpPr/>
          <p:nvPr/>
        </p:nvSpPr>
        <p:spPr>
          <a:xfrm>
            <a:off x="181963" y="6115229"/>
            <a:ext cx="12010037" cy="513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11" dirty="0">
                <a:solidFill>
                  <a:schemeClr val="tx1"/>
                </a:solidFill>
                <a:latin typeface="HP-211" panose="020B0803050302020204" pitchFamily="34" charset="0"/>
              </a:rPr>
              <a:t>d)1 </a:t>
            </a:r>
            <a:r>
              <a:rPr lang="vi-VN" sz="4411" dirty="0" err="1">
                <a:solidFill>
                  <a:schemeClr val="tx1"/>
                </a:solidFill>
                <a:latin typeface="HP-211" panose="020B0803050302020204" pitchFamily="34" charset="0"/>
              </a:rPr>
              <a:t>tiếng</a:t>
            </a:r>
            <a:r>
              <a:rPr lang="vi-VN" sz="4411" dirty="0">
                <a:solidFill>
                  <a:schemeClr val="tx1"/>
                </a:solidFill>
                <a:latin typeface="HP-211" panose="020B0803050302020204" pitchFamily="34" charset="0"/>
              </a:rPr>
              <a:t> </a:t>
            </a:r>
            <a:r>
              <a:rPr lang="vi-VN" sz="4411" dirty="0" err="1">
                <a:solidFill>
                  <a:schemeClr val="tx1"/>
                </a:solidFill>
                <a:latin typeface="HP-211" panose="020B0803050302020204" pitchFamily="34" charset="0"/>
              </a:rPr>
              <a:t>có</a:t>
            </a:r>
            <a:r>
              <a:rPr lang="vi-VN" sz="4411" dirty="0">
                <a:solidFill>
                  <a:schemeClr val="tx1"/>
                </a:solidFill>
                <a:latin typeface="HP-211" panose="020B0803050302020204" pitchFamily="34" charset="0"/>
              </a:rPr>
              <a:t> </a:t>
            </a:r>
            <a:r>
              <a:rPr lang="vi-VN" sz="4411" dirty="0" err="1">
                <a:solidFill>
                  <a:schemeClr val="tx1"/>
                </a:solidFill>
                <a:latin typeface="HP-211" panose="020B0803050302020204" pitchFamily="34" charset="0"/>
              </a:rPr>
              <a:t>vần</a:t>
            </a:r>
            <a:r>
              <a:rPr lang="vi-VN" sz="4411" dirty="0">
                <a:solidFill>
                  <a:schemeClr val="tx1"/>
                </a:solidFill>
                <a:latin typeface="HP-211" panose="020B0803050302020204" pitchFamily="34" charset="0"/>
              </a:rPr>
              <a:t> </a:t>
            </a:r>
            <a:r>
              <a:rPr lang="vi-VN" sz="4411" dirty="0" err="1">
                <a:solidFill>
                  <a:srgbClr val="FF0000"/>
                </a:solidFill>
                <a:latin typeface="HP-211" panose="020B0803050302020204" pitchFamily="34" charset="0"/>
              </a:rPr>
              <a:t>ăp</a:t>
            </a:r>
            <a:r>
              <a:rPr lang="en-US" sz="4411" dirty="0">
                <a:solidFill>
                  <a:schemeClr val="tx1"/>
                </a:solidFill>
                <a:latin typeface="HP-211" panose="020B0803050302020204" pitchFamily="34" charset="0"/>
                <a:cs typeface="Times New Roman" pitchFamily="18" charset="0"/>
              </a:rPr>
              <a:t>:.....................................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DF4734A-A192-41D9-B1E2-22AEFED26974}"/>
              </a:ext>
            </a:extLst>
          </p:cNvPr>
          <p:cNvSpPr/>
          <p:nvPr/>
        </p:nvSpPr>
        <p:spPr>
          <a:xfrm>
            <a:off x="5999932" y="6234003"/>
            <a:ext cx="2005793" cy="403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14" b="1" dirty="0" err="1">
                <a:solidFill>
                  <a:srgbClr val="002060"/>
                </a:solidFill>
                <a:latin typeface="HP001 4 hàng" pitchFamily="34" charset="0"/>
              </a:rPr>
              <a:t>khắp</a:t>
            </a:r>
            <a:endParaRPr lang="en-US" sz="5514" b="1" dirty="0">
              <a:solidFill>
                <a:srgbClr val="002060"/>
              </a:solidFill>
              <a:latin typeface="HP001 4 hàng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7660" y="2894277"/>
            <a:ext cx="5538218" cy="740297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4010" i="1" dirty="0">
                <a:solidFill>
                  <a:srgbClr val="FF0000"/>
                </a:solidFill>
                <a:latin typeface="HP-211" pitchFamily="34" charset="0"/>
              </a:rPr>
              <a:t>2. </a:t>
            </a:r>
            <a:r>
              <a:rPr lang="en-US" sz="4010" i="1" dirty="0" err="1">
                <a:solidFill>
                  <a:srgbClr val="FF0000"/>
                </a:solidFill>
                <a:latin typeface="HP-211" pitchFamily="34" charset="0"/>
              </a:rPr>
              <a:t>Tìm</a:t>
            </a:r>
            <a:r>
              <a:rPr lang="en-US" sz="4010" i="1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4010" i="1" dirty="0" err="1">
                <a:solidFill>
                  <a:srgbClr val="FF0000"/>
                </a:solidFill>
                <a:latin typeface="HP-211" pitchFamily="34" charset="0"/>
              </a:rPr>
              <a:t>trong</a:t>
            </a:r>
            <a:r>
              <a:rPr lang="en-US" sz="4010" i="1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4010" i="1" dirty="0" err="1">
                <a:solidFill>
                  <a:srgbClr val="FF0000"/>
                </a:solidFill>
                <a:latin typeface="HP-211" pitchFamily="34" charset="0"/>
              </a:rPr>
              <a:t>bài</a:t>
            </a:r>
            <a:r>
              <a:rPr lang="en-US" sz="4010" i="1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4010" i="1" dirty="0" err="1">
                <a:solidFill>
                  <a:srgbClr val="FF0000"/>
                </a:solidFill>
                <a:latin typeface="HP-211" pitchFamily="34" charset="0"/>
              </a:rPr>
              <a:t>đọc</a:t>
            </a:r>
            <a:r>
              <a:rPr lang="en-US" sz="4010" i="1" dirty="0">
                <a:solidFill>
                  <a:srgbClr val="FF0000"/>
                </a:solidFill>
                <a:latin typeface="HP-211" pitchFamily="34" charset="0"/>
              </a:rPr>
              <a:t>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270" y="26546"/>
            <a:ext cx="11987090" cy="2714953"/>
          </a:xfrm>
          <a:prstGeom prst="rect">
            <a:avLst/>
          </a:prstGeom>
          <a:noFill/>
        </p:spPr>
        <p:txBody>
          <a:bodyPr wrap="square" lIns="122027" tIns="61013" rIns="122027" bIns="61013" rtlCol="0">
            <a:spAutoFit/>
          </a:bodyPr>
          <a:lstStyle/>
          <a:p>
            <a:r>
              <a:rPr lang="en-US" sz="4211" i="1" dirty="0">
                <a:latin typeface="HP-211" pitchFamily="34" charset="0"/>
              </a:rPr>
              <a:t>	</a:t>
            </a:r>
            <a:r>
              <a:rPr lang="en-US" sz="4211" i="1" dirty="0" err="1">
                <a:latin typeface="HP-211" pitchFamily="34" charset="0"/>
              </a:rPr>
              <a:t>Bé</a:t>
            </a:r>
            <a:r>
              <a:rPr lang="en-US" sz="4211" i="1" dirty="0">
                <a:latin typeface="HP-211" pitchFamily="34" charset="0"/>
              </a:rPr>
              <a:t> Chi </a:t>
            </a:r>
            <a:r>
              <a:rPr lang="en-US" sz="4211" i="1" dirty="0" err="1">
                <a:latin typeface="HP-211" pitchFamily="34" charset="0"/>
              </a:rPr>
              <a:t>chăm</a:t>
            </a:r>
            <a:r>
              <a:rPr lang="en-US" sz="4211" i="1" dirty="0">
                <a:latin typeface="HP-211" pitchFamily="34" charset="0"/>
              </a:rPr>
              <a:t> </a:t>
            </a:r>
            <a:r>
              <a:rPr lang="en-US" sz="4211" i="1" dirty="0" err="1">
                <a:latin typeface="HP-211" pitchFamily="34" charset="0"/>
              </a:rPr>
              <a:t>chỉ</a:t>
            </a:r>
            <a:r>
              <a:rPr lang="en-US" sz="4211" i="1" dirty="0">
                <a:latin typeface="HP-211" pitchFamily="34" charset="0"/>
              </a:rPr>
              <a:t> </a:t>
            </a:r>
            <a:r>
              <a:rPr lang="en-US" sz="4211" i="1" dirty="0" err="1">
                <a:latin typeface="HP-211" pitchFamily="34" charset="0"/>
              </a:rPr>
              <a:t>lắm</a:t>
            </a:r>
            <a:r>
              <a:rPr lang="en-US" sz="4211" i="1" dirty="0">
                <a:latin typeface="HP-211" pitchFamily="34" charset="0"/>
              </a:rPr>
              <a:t>. </a:t>
            </a:r>
            <a:r>
              <a:rPr lang="en-US" sz="4211" i="1" dirty="0" err="1">
                <a:latin typeface="HP-211" pitchFamily="34" charset="0"/>
              </a:rPr>
              <a:t>Bé</a:t>
            </a:r>
            <a:r>
              <a:rPr lang="en-US" sz="4211" i="1" dirty="0">
                <a:latin typeface="HP-211" pitchFamily="34" charset="0"/>
              </a:rPr>
              <a:t> </a:t>
            </a:r>
            <a:r>
              <a:rPr lang="en-US" sz="4211" i="1" dirty="0" err="1">
                <a:latin typeface="HP-211" pitchFamily="34" charset="0"/>
              </a:rPr>
              <a:t>đi</a:t>
            </a:r>
            <a:r>
              <a:rPr lang="en-US" sz="4211" i="1" dirty="0">
                <a:latin typeface="HP-211" pitchFamily="34" charset="0"/>
              </a:rPr>
              <a:t> </a:t>
            </a:r>
            <a:r>
              <a:rPr lang="en-US" sz="4211" i="1" dirty="0" err="1">
                <a:latin typeface="HP-211" pitchFamily="34" charset="0"/>
              </a:rPr>
              <a:t>khắp</a:t>
            </a:r>
            <a:r>
              <a:rPr lang="en-US" sz="4211" i="1" dirty="0">
                <a:latin typeface="HP-211" pitchFamily="34" charset="0"/>
              </a:rPr>
              <a:t> </a:t>
            </a:r>
            <a:r>
              <a:rPr lang="en-US" sz="4211" i="1" dirty="0" err="1">
                <a:latin typeface="HP-211" pitchFamily="34" charset="0"/>
              </a:rPr>
              <a:t>nhà</a:t>
            </a:r>
            <a:r>
              <a:rPr lang="en-US" sz="4211" i="1" dirty="0">
                <a:latin typeface="HP-211" pitchFamily="34" charset="0"/>
              </a:rPr>
              <a:t>. </a:t>
            </a:r>
            <a:r>
              <a:rPr lang="en-US" sz="4211" i="1" dirty="0" err="1">
                <a:latin typeface="HP-211" pitchFamily="34" charset="0"/>
              </a:rPr>
              <a:t>Khi</a:t>
            </a:r>
            <a:r>
              <a:rPr lang="en-US" sz="4211" i="1" dirty="0">
                <a:latin typeface="HP-211" pitchFamily="34" charset="0"/>
              </a:rPr>
              <a:t> </a:t>
            </a:r>
            <a:r>
              <a:rPr lang="en-US" sz="4211" i="1" dirty="0" err="1">
                <a:latin typeface="HP-211" pitchFamily="34" charset="0"/>
              </a:rPr>
              <a:t>thì</a:t>
            </a:r>
            <a:r>
              <a:rPr lang="en-US" sz="4211" i="1" dirty="0">
                <a:latin typeface="HP-211" pitchFamily="34" charset="0"/>
              </a:rPr>
              <a:t> </a:t>
            </a:r>
            <a:r>
              <a:rPr lang="en-US" sz="4211" i="1" dirty="0" err="1">
                <a:latin typeface="HP-211" pitchFamily="34" charset="0"/>
              </a:rPr>
              <a:t>bé</a:t>
            </a:r>
            <a:r>
              <a:rPr lang="en-US" sz="4211" i="1" dirty="0">
                <a:latin typeface="HP-211" pitchFamily="34" charset="0"/>
              </a:rPr>
              <a:t> </a:t>
            </a:r>
            <a:r>
              <a:rPr lang="en-US" sz="4211" i="1" dirty="0" err="1">
                <a:latin typeface="HP-211" pitchFamily="34" charset="0"/>
              </a:rPr>
              <a:t>mở</a:t>
            </a:r>
            <a:r>
              <a:rPr lang="en-US" sz="4211" i="1" dirty="0">
                <a:latin typeface="HP-211" pitchFamily="34" charset="0"/>
              </a:rPr>
              <a:t> </a:t>
            </a:r>
            <a:r>
              <a:rPr lang="en-US" sz="4211" i="1" dirty="0" err="1">
                <a:latin typeface="HP-211" pitchFamily="34" charset="0"/>
              </a:rPr>
              <a:t>vở</a:t>
            </a:r>
            <a:r>
              <a:rPr lang="en-US" sz="4211" i="1" dirty="0">
                <a:latin typeface="HP-211" pitchFamily="34" charset="0"/>
              </a:rPr>
              <a:t> </a:t>
            </a:r>
            <a:r>
              <a:rPr lang="en-US" sz="4211" i="1" dirty="0" err="1">
                <a:latin typeface="HP-211" pitchFamily="34" charset="0"/>
              </a:rPr>
              <a:t>của</a:t>
            </a:r>
            <a:r>
              <a:rPr lang="en-US" sz="4211" i="1" dirty="0">
                <a:latin typeface="HP-211" pitchFamily="34" charset="0"/>
              </a:rPr>
              <a:t> </a:t>
            </a:r>
            <a:r>
              <a:rPr lang="en-US" sz="4211" i="1" dirty="0" err="1">
                <a:latin typeface="HP-211" pitchFamily="34" charset="0"/>
              </a:rPr>
              <a:t>chị</a:t>
            </a:r>
            <a:r>
              <a:rPr lang="en-US" sz="4211" i="1" dirty="0">
                <a:latin typeface="HP-211" pitchFamily="34" charset="0"/>
              </a:rPr>
              <a:t>, ê a. </a:t>
            </a:r>
            <a:r>
              <a:rPr lang="en-US" sz="4211" i="1" dirty="0" err="1">
                <a:latin typeface="HP-211" pitchFamily="34" charset="0"/>
              </a:rPr>
              <a:t>Khi</a:t>
            </a:r>
            <a:r>
              <a:rPr lang="en-US" sz="4211" i="1" dirty="0">
                <a:latin typeface="HP-211" pitchFamily="34" charset="0"/>
              </a:rPr>
              <a:t> </a:t>
            </a:r>
            <a:r>
              <a:rPr lang="en-US" sz="4211" i="1" dirty="0" err="1">
                <a:latin typeface="HP-211" pitchFamily="34" charset="0"/>
              </a:rPr>
              <a:t>thì</a:t>
            </a:r>
            <a:r>
              <a:rPr lang="en-US" sz="4211" i="1" dirty="0">
                <a:latin typeface="HP-211" pitchFamily="34" charset="0"/>
              </a:rPr>
              <a:t> </a:t>
            </a:r>
            <a:r>
              <a:rPr lang="en-US" sz="4211" i="1" dirty="0" err="1">
                <a:latin typeface="HP-211" pitchFamily="34" charset="0"/>
              </a:rPr>
              <a:t>bé</a:t>
            </a:r>
            <a:r>
              <a:rPr lang="en-US" sz="4211" i="1" dirty="0">
                <a:latin typeface="HP-211" pitchFamily="34" charset="0"/>
              </a:rPr>
              <a:t> </a:t>
            </a:r>
            <a:r>
              <a:rPr lang="en-US" sz="4211" i="1" dirty="0" err="1">
                <a:latin typeface="HP-211" pitchFamily="34" charset="0"/>
              </a:rPr>
              <a:t>đi</a:t>
            </a:r>
            <a:r>
              <a:rPr lang="en-US" sz="4211" i="1" dirty="0">
                <a:latin typeface="HP-211" pitchFamily="34" charset="0"/>
              </a:rPr>
              <a:t> </a:t>
            </a:r>
            <a:r>
              <a:rPr lang="en-US" sz="4211" i="1" dirty="0" err="1">
                <a:latin typeface="HP-211" pitchFamily="34" charset="0"/>
              </a:rPr>
              <a:t>xe</a:t>
            </a:r>
            <a:r>
              <a:rPr lang="en-US" sz="4211" i="1" dirty="0">
                <a:latin typeface="HP-211" pitchFamily="34" charset="0"/>
              </a:rPr>
              <a:t> </a:t>
            </a:r>
            <a:r>
              <a:rPr lang="en-US" sz="4211" i="1" dirty="0" err="1">
                <a:latin typeface="HP-211" pitchFamily="34" charset="0"/>
              </a:rPr>
              <a:t>đạp</a:t>
            </a:r>
            <a:r>
              <a:rPr lang="en-US" sz="4211" i="1" dirty="0">
                <a:latin typeface="HP-211" pitchFamily="34" charset="0"/>
              </a:rPr>
              <a:t>. </a:t>
            </a:r>
            <a:r>
              <a:rPr lang="en-US" sz="4211" i="1" dirty="0" err="1">
                <a:latin typeface="HP-211" pitchFamily="34" charset="0"/>
              </a:rPr>
              <a:t>Khi</a:t>
            </a:r>
            <a:r>
              <a:rPr lang="en-US" sz="4211" i="1" dirty="0">
                <a:latin typeface="HP-211" pitchFamily="34" charset="0"/>
              </a:rPr>
              <a:t> </a:t>
            </a:r>
            <a:r>
              <a:rPr lang="en-US" sz="4211" i="1" dirty="0" err="1">
                <a:latin typeface="HP-211" pitchFamily="34" charset="0"/>
              </a:rPr>
              <a:t>thì</a:t>
            </a:r>
            <a:r>
              <a:rPr lang="en-US" sz="4211" i="1" dirty="0">
                <a:latin typeface="HP-211" pitchFamily="34" charset="0"/>
              </a:rPr>
              <a:t> </a:t>
            </a:r>
            <a:r>
              <a:rPr lang="en-US" sz="4211" i="1" dirty="0" err="1">
                <a:latin typeface="HP-211" pitchFamily="34" charset="0"/>
              </a:rPr>
              <a:t>bé</a:t>
            </a:r>
            <a:r>
              <a:rPr lang="en-US" sz="4211" i="1" dirty="0">
                <a:latin typeface="HP-211" pitchFamily="34" charset="0"/>
              </a:rPr>
              <a:t> </a:t>
            </a:r>
            <a:r>
              <a:rPr lang="en-US" sz="4211" i="1" dirty="0" err="1">
                <a:latin typeface="HP-211" pitchFamily="34" charset="0"/>
              </a:rPr>
              <a:t>khám</a:t>
            </a:r>
            <a:r>
              <a:rPr lang="en-US" sz="4211" i="1" dirty="0">
                <a:latin typeface="HP-211" pitchFamily="34" charset="0"/>
              </a:rPr>
              <a:t> </a:t>
            </a:r>
            <a:r>
              <a:rPr lang="en-US" sz="4211" i="1" dirty="0" err="1">
                <a:latin typeface="HP-211" pitchFamily="34" charset="0"/>
              </a:rPr>
              <a:t>cho</a:t>
            </a:r>
            <a:r>
              <a:rPr lang="en-US" sz="4211" i="1" dirty="0">
                <a:latin typeface="HP-211" pitchFamily="34" charset="0"/>
              </a:rPr>
              <a:t> </a:t>
            </a:r>
            <a:r>
              <a:rPr lang="en-US" sz="4211" i="1" dirty="0" err="1">
                <a:latin typeface="HP-211" pitchFamily="34" charset="0"/>
              </a:rPr>
              <a:t>chó</a:t>
            </a:r>
            <a:r>
              <a:rPr lang="en-US" sz="4211" i="1" dirty="0">
                <a:latin typeface="HP-211" pitchFamily="34" charset="0"/>
              </a:rPr>
              <a:t> Lu. Lu “</a:t>
            </a:r>
            <a:r>
              <a:rPr lang="en-US" sz="4211" i="1" dirty="0" err="1">
                <a:latin typeface="HP-211" pitchFamily="34" charset="0"/>
              </a:rPr>
              <a:t>gừ</a:t>
            </a:r>
            <a:r>
              <a:rPr lang="en-US" sz="4211" i="1" dirty="0">
                <a:latin typeface="HP-211" pitchFamily="34" charset="0"/>
              </a:rPr>
              <a:t> </a:t>
            </a:r>
            <a:r>
              <a:rPr lang="en-US" sz="4211" i="1" dirty="0" err="1">
                <a:latin typeface="HP-211" pitchFamily="34" charset="0"/>
              </a:rPr>
              <a:t>gừ</a:t>
            </a:r>
            <a:r>
              <a:rPr lang="en-US" sz="4211" i="1" dirty="0">
                <a:latin typeface="HP-211" pitchFamily="34" charset="0"/>
              </a:rPr>
              <a:t>” </a:t>
            </a:r>
            <a:r>
              <a:rPr lang="en-US" sz="4211" i="1" dirty="0" err="1">
                <a:latin typeface="HP-211" pitchFamily="34" charset="0"/>
              </a:rPr>
              <a:t>có</a:t>
            </a:r>
            <a:r>
              <a:rPr lang="en-US" sz="4211" i="1" dirty="0">
                <a:latin typeface="HP-211" pitchFamily="34" charset="0"/>
              </a:rPr>
              <a:t> </a:t>
            </a:r>
            <a:r>
              <a:rPr lang="en-US" sz="4211" i="1" dirty="0" err="1">
                <a:latin typeface="HP-211" pitchFamily="34" charset="0"/>
              </a:rPr>
              <a:t>vẻ</a:t>
            </a:r>
            <a:r>
              <a:rPr lang="en-US" sz="4211" i="1" dirty="0">
                <a:latin typeface="HP-211" pitchFamily="34" charset="0"/>
              </a:rPr>
              <a:t> </a:t>
            </a:r>
            <a:r>
              <a:rPr lang="en-US" sz="4211" i="1" dirty="0" err="1">
                <a:latin typeface="HP-211" pitchFamily="34" charset="0"/>
              </a:rPr>
              <a:t>thú</a:t>
            </a:r>
            <a:r>
              <a:rPr lang="en-US" sz="4211" i="1" dirty="0">
                <a:latin typeface="HP-211" pitchFamily="34" charset="0"/>
              </a:rPr>
              <a:t> </a:t>
            </a:r>
            <a:r>
              <a:rPr lang="en-US" sz="4211" i="1" dirty="0" err="1">
                <a:latin typeface="HP-211" pitchFamily="34" charset="0"/>
              </a:rPr>
              <a:t>vị</a:t>
            </a:r>
            <a:r>
              <a:rPr lang="en-US" sz="4211" i="1" dirty="0">
                <a:latin typeface="HP-211" pitchFamily="34" charset="0"/>
              </a:rPr>
              <a:t> </a:t>
            </a:r>
            <a:r>
              <a:rPr lang="en-US" sz="4211" i="1" dirty="0" err="1">
                <a:latin typeface="HP-211" pitchFamily="34" charset="0"/>
              </a:rPr>
              <a:t>lắm</a:t>
            </a:r>
            <a:r>
              <a:rPr lang="en-US" sz="4211" i="1" dirty="0">
                <a:latin typeface="HP-211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8351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788" y="-8504"/>
            <a:ext cx="5580424" cy="6875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180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8504"/>
            <a:ext cx="12188389" cy="6875008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588005"/>
            <a:ext cx="715205" cy="643651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141379"/>
            <a:ext cx="6006095" cy="725126"/>
          </a:xfrm>
          <a:prstGeom prst="rect">
            <a:avLst/>
          </a:prstGeom>
        </p:spPr>
      </p:pic>
      <p:pic>
        <p:nvPicPr>
          <p:cNvPr id="7" name="图片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3" y="4683205"/>
            <a:ext cx="4092365" cy="224010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D0F69EC-96FA-445D-999E-F1E72947D20B}"/>
              </a:ext>
            </a:extLst>
          </p:cNvPr>
          <p:cNvSpPr/>
          <p:nvPr/>
        </p:nvSpPr>
        <p:spPr>
          <a:xfrm>
            <a:off x="1308188" y="2036660"/>
            <a:ext cx="9405668" cy="1901601"/>
          </a:xfrm>
          <a:prstGeom prst="rect">
            <a:avLst/>
          </a:prstGeom>
          <a:noFill/>
        </p:spPr>
        <p:txBody>
          <a:bodyPr wrap="none" lIns="122027" tIns="61013" rIns="122027" bIns="61013" numCol="1">
            <a:prstTxWarp prst="textDoubleWave1">
              <a:avLst/>
            </a:prstTxWarp>
            <a:spAutoFit/>
          </a:bodyPr>
          <a:lstStyle/>
          <a:p>
            <a:pPr algn="ctr" defTabSz="915219">
              <a:defRPr/>
            </a:pPr>
            <a:r>
              <a:rPr lang="en-US" sz="7218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7218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18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7218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18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7218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18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7218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86371" y1="88416" x2="86371" y2="88416"/>
                        <a14:foregroundMark x1="86371" y1="88416" x2="95230" y2="92671"/>
                        <a14:foregroundMark x1="46167" y1="90071" x2="50767" y2="91726"/>
                        <a14:foregroundMark x1="33560" y1="79196" x2="35945" y2="80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601" y="8945"/>
            <a:ext cx="2942788" cy="2197832"/>
          </a:xfrm>
          <a:prstGeom prst="rect">
            <a:avLst/>
          </a:prstGeom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0" y="6166842"/>
            <a:ext cx="6006095" cy="7251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99" y="-317948"/>
            <a:ext cx="3149600" cy="245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276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1993</TotalTime>
  <Words>201</Words>
  <Application>Microsoft Office PowerPoint</Application>
  <PresentationFormat>Widescreen</PresentationFormat>
  <Paragraphs>34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6" baseType="lpstr">
      <vt:lpstr>Arial</vt:lpstr>
      <vt:lpstr>Calibri</vt:lpstr>
      <vt:lpstr>HP001</vt:lpstr>
      <vt:lpstr>HP001 4 hàng</vt:lpstr>
      <vt:lpstr>HP-087</vt:lpstr>
      <vt:lpstr>HP-092</vt:lpstr>
      <vt:lpstr>HP-211</vt:lpstr>
      <vt:lpstr>Times New Roman</vt:lpstr>
      <vt:lpstr>VNI 15 Chops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KIM ANH</cp:lastModifiedBy>
  <cp:revision>195</cp:revision>
  <dcterms:created xsi:type="dcterms:W3CDTF">2021-09-04T05:54:38Z</dcterms:created>
  <dcterms:modified xsi:type="dcterms:W3CDTF">2023-10-19T01:46:00Z</dcterms:modified>
</cp:coreProperties>
</file>