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74" r:id="rId3"/>
    <p:sldId id="259" r:id="rId4"/>
    <p:sldId id="260" r:id="rId5"/>
    <p:sldId id="281" r:id="rId6"/>
    <p:sldId id="304" r:id="rId7"/>
    <p:sldId id="306" r:id="rId8"/>
    <p:sldId id="305" r:id="rId9"/>
    <p:sldId id="280" r:id="rId10"/>
  </p:sldIdLst>
  <p:sldSz cx="12192000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7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C31"/>
    <a:srgbClr val="FFFF99"/>
    <a:srgbClr val="EAF8FA"/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499" y="-86"/>
      </p:cViewPr>
      <p:guideLst>
        <p:guide orient="horz" pos="1620"/>
        <p:guide orient="horz" pos="2160"/>
        <p:guide pos="2887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0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0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0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0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5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60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71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81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7">
                <a:solidFill>
                  <a:schemeClr val="tx1">
                    <a:tint val="75000"/>
                  </a:schemeClr>
                </a:solidFill>
              </a:defRPr>
            </a:lvl1pPr>
            <a:lvl2pPr marL="610147" indent="0">
              <a:buNone/>
              <a:defRPr sz="2406">
                <a:solidFill>
                  <a:schemeClr val="tx1">
                    <a:tint val="75000"/>
                  </a:schemeClr>
                </a:solidFill>
              </a:defRPr>
            </a:lvl2pPr>
            <a:lvl3pPr marL="1220292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83043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4pPr>
            <a:lvl5pPr marL="2440585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5pPr>
            <a:lvl6pPr marL="3050731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6pPr>
            <a:lvl7pPr marL="3660877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7pPr>
            <a:lvl8pPr marL="4271023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8pPr>
            <a:lvl9pPr marL="488116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9"/>
            </a:lvl1pPr>
            <a:lvl2pPr>
              <a:defRPr sz="3208"/>
            </a:lvl2pPr>
            <a:lvl3pPr>
              <a:defRPr sz="2707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9"/>
            </a:lvl1pPr>
            <a:lvl2pPr>
              <a:defRPr sz="3208"/>
            </a:lvl2pPr>
            <a:lvl3pPr>
              <a:defRPr sz="2707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8" b="1"/>
            </a:lvl1pPr>
            <a:lvl2pPr marL="610147" indent="0">
              <a:buNone/>
              <a:defRPr sz="2707" b="1"/>
            </a:lvl2pPr>
            <a:lvl3pPr marL="1220292" indent="0">
              <a:buNone/>
              <a:defRPr sz="2406" b="1"/>
            </a:lvl3pPr>
            <a:lvl4pPr marL="1830439" indent="0">
              <a:buNone/>
              <a:defRPr sz="2105" b="1"/>
            </a:lvl4pPr>
            <a:lvl5pPr marL="2440585" indent="0">
              <a:buNone/>
              <a:defRPr sz="2105" b="1"/>
            </a:lvl5pPr>
            <a:lvl6pPr marL="3050731" indent="0">
              <a:buNone/>
              <a:defRPr sz="2105" b="1"/>
            </a:lvl6pPr>
            <a:lvl7pPr marL="3660877" indent="0">
              <a:buNone/>
              <a:defRPr sz="2105" b="1"/>
            </a:lvl7pPr>
            <a:lvl8pPr marL="4271023" indent="0">
              <a:buNone/>
              <a:defRPr sz="2105" b="1"/>
            </a:lvl8pPr>
            <a:lvl9pPr marL="4881169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8"/>
            </a:lvl1pPr>
            <a:lvl2pPr>
              <a:defRPr sz="2707"/>
            </a:lvl2pPr>
            <a:lvl3pPr>
              <a:defRPr sz="2406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8" b="1"/>
            </a:lvl1pPr>
            <a:lvl2pPr marL="610147" indent="0">
              <a:buNone/>
              <a:defRPr sz="2707" b="1"/>
            </a:lvl2pPr>
            <a:lvl3pPr marL="1220292" indent="0">
              <a:buNone/>
              <a:defRPr sz="2406" b="1"/>
            </a:lvl3pPr>
            <a:lvl4pPr marL="1830439" indent="0">
              <a:buNone/>
              <a:defRPr sz="2105" b="1"/>
            </a:lvl4pPr>
            <a:lvl5pPr marL="2440585" indent="0">
              <a:buNone/>
              <a:defRPr sz="2105" b="1"/>
            </a:lvl5pPr>
            <a:lvl6pPr marL="3050731" indent="0">
              <a:buNone/>
              <a:defRPr sz="2105" b="1"/>
            </a:lvl6pPr>
            <a:lvl7pPr marL="3660877" indent="0">
              <a:buNone/>
              <a:defRPr sz="2105" b="1"/>
            </a:lvl7pPr>
            <a:lvl8pPr marL="4271023" indent="0">
              <a:buNone/>
              <a:defRPr sz="2105" b="1"/>
            </a:lvl8pPr>
            <a:lvl9pPr marL="4881169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8"/>
            </a:lvl1pPr>
            <a:lvl2pPr>
              <a:defRPr sz="2707"/>
            </a:lvl2pPr>
            <a:lvl3pPr>
              <a:defRPr sz="2406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11"/>
            </a:lvl1pPr>
            <a:lvl2pPr>
              <a:defRPr sz="3709"/>
            </a:lvl2pPr>
            <a:lvl3pPr>
              <a:defRPr sz="3208"/>
            </a:lvl3pPr>
            <a:lvl4pPr>
              <a:defRPr sz="2707"/>
            </a:lvl4pPr>
            <a:lvl5pPr>
              <a:defRPr sz="2707"/>
            </a:lvl5pPr>
            <a:lvl6pPr>
              <a:defRPr sz="2707"/>
            </a:lvl6pPr>
            <a:lvl7pPr>
              <a:defRPr sz="2707"/>
            </a:lvl7pPr>
            <a:lvl8pPr>
              <a:defRPr sz="2707"/>
            </a:lvl8pPr>
            <a:lvl9pPr>
              <a:defRPr sz="2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5"/>
            </a:lvl1pPr>
            <a:lvl2pPr marL="610147" indent="0">
              <a:buNone/>
              <a:defRPr sz="1604"/>
            </a:lvl2pPr>
            <a:lvl3pPr marL="1220292" indent="0">
              <a:buNone/>
              <a:defRPr sz="1303"/>
            </a:lvl3pPr>
            <a:lvl4pPr marL="1830439" indent="0">
              <a:buNone/>
              <a:defRPr sz="1203"/>
            </a:lvl4pPr>
            <a:lvl5pPr marL="2440585" indent="0">
              <a:buNone/>
              <a:defRPr sz="1203"/>
            </a:lvl5pPr>
            <a:lvl6pPr marL="3050731" indent="0">
              <a:buNone/>
              <a:defRPr sz="1203"/>
            </a:lvl6pPr>
            <a:lvl7pPr marL="3660877" indent="0">
              <a:buNone/>
              <a:defRPr sz="1203"/>
            </a:lvl7pPr>
            <a:lvl8pPr marL="4271023" indent="0">
              <a:buNone/>
              <a:defRPr sz="1203"/>
            </a:lvl8pPr>
            <a:lvl9pPr marL="4881169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11"/>
            </a:lvl1pPr>
            <a:lvl2pPr marL="610147" indent="0">
              <a:buNone/>
              <a:defRPr sz="3709"/>
            </a:lvl2pPr>
            <a:lvl3pPr marL="1220292" indent="0">
              <a:buNone/>
              <a:defRPr sz="3208"/>
            </a:lvl3pPr>
            <a:lvl4pPr marL="1830439" indent="0">
              <a:buNone/>
              <a:defRPr sz="2707"/>
            </a:lvl4pPr>
            <a:lvl5pPr marL="2440585" indent="0">
              <a:buNone/>
              <a:defRPr sz="2707"/>
            </a:lvl5pPr>
            <a:lvl6pPr marL="3050731" indent="0">
              <a:buNone/>
              <a:defRPr sz="2707"/>
            </a:lvl6pPr>
            <a:lvl7pPr marL="3660877" indent="0">
              <a:buNone/>
              <a:defRPr sz="2707"/>
            </a:lvl7pPr>
            <a:lvl8pPr marL="4271023" indent="0">
              <a:buNone/>
              <a:defRPr sz="2707"/>
            </a:lvl8pPr>
            <a:lvl9pPr marL="4881169" indent="0">
              <a:buNone/>
              <a:defRPr sz="27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5"/>
            </a:lvl1pPr>
            <a:lvl2pPr marL="610147" indent="0">
              <a:buNone/>
              <a:defRPr sz="1604"/>
            </a:lvl2pPr>
            <a:lvl3pPr marL="1220292" indent="0">
              <a:buNone/>
              <a:defRPr sz="1303"/>
            </a:lvl3pPr>
            <a:lvl4pPr marL="1830439" indent="0">
              <a:buNone/>
              <a:defRPr sz="1203"/>
            </a:lvl4pPr>
            <a:lvl5pPr marL="2440585" indent="0">
              <a:buNone/>
              <a:defRPr sz="1203"/>
            </a:lvl5pPr>
            <a:lvl6pPr marL="3050731" indent="0">
              <a:buNone/>
              <a:defRPr sz="1203"/>
            </a:lvl6pPr>
            <a:lvl7pPr marL="3660877" indent="0">
              <a:buNone/>
              <a:defRPr sz="1203"/>
            </a:lvl7pPr>
            <a:lvl8pPr marL="4271023" indent="0">
              <a:buNone/>
              <a:defRPr sz="1203"/>
            </a:lvl8pPr>
            <a:lvl9pPr marL="4881169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20292" rtl="0" eaLnBrk="1" latinLnBrk="0" hangingPunct="1">
        <a:spcBef>
          <a:spcPct val="0"/>
        </a:spcBef>
        <a:buNone/>
        <a:defRPr sz="59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609" indent="-457609" algn="l" defTabSz="1220292" rtl="0" eaLnBrk="1" latinLnBrk="0" hangingPunct="1">
        <a:spcBef>
          <a:spcPct val="20000"/>
        </a:spcBef>
        <a:buFont typeface="Arial" pitchFamily="34" charset="0"/>
        <a:buChar char="•"/>
        <a:defRPr sz="4311" kern="1200">
          <a:solidFill>
            <a:schemeClr val="tx1"/>
          </a:solidFill>
          <a:latin typeface="+mn-lt"/>
          <a:ea typeface="+mn-ea"/>
          <a:cs typeface="+mn-cs"/>
        </a:defRPr>
      </a:lvl1pPr>
      <a:lvl2pPr marL="991488" indent="-381341" algn="l" defTabSz="1220292" rtl="0" eaLnBrk="1" latinLnBrk="0" hangingPunct="1">
        <a:spcBef>
          <a:spcPct val="20000"/>
        </a:spcBef>
        <a:buFont typeface="Arial" pitchFamily="34" charset="0"/>
        <a:buChar char="–"/>
        <a:defRPr sz="3709" kern="1200">
          <a:solidFill>
            <a:schemeClr val="tx1"/>
          </a:solidFill>
          <a:latin typeface="+mn-lt"/>
          <a:ea typeface="+mn-ea"/>
          <a:cs typeface="+mn-cs"/>
        </a:defRPr>
      </a:lvl2pPr>
      <a:lvl3pPr marL="1525366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3pPr>
      <a:lvl4pPr marL="2135511" indent="-305073" algn="l" defTabSz="1220292" rtl="0" eaLnBrk="1" latinLnBrk="0" hangingPunct="1">
        <a:spcBef>
          <a:spcPct val="20000"/>
        </a:spcBef>
        <a:buFont typeface="Arial" pitchFamily="34" charset="0"/>
        <a:buChar char="–"/>
        <a:defRPr sz="2707" kern="1200">
          <a:solidFill>
            <a:schemeClr val="tx1"/>
          </a:solidFill>
          <a:latin typeface="+mn-lt"/>
          <a:ea typeface="+mn-ea"/>
          <a:cs typeface="+mn-cs"/>
        </a:defRPr>
      </a:lvl4pPr>
      <a:lvl5pPr marL="2745658" indent="-305073" algn="l" defTabSz="1220292" rtl="0" eaLnBrk="1" latinLnBrk="0" hangingPunct="1">
        <a:spcBef>
          <a:spcPct val="20000"/>
        </a:spcBef>
        <a:buFont typeface="Arial" pitchFamily="34" charset="0"/>
        <a:buChar char="»"/>
        <a:defRPr sz="2707" kern="1200">
          <a:solidFill>
            <a:schemeClr val="tx1"/>
          </a:solidFill>
          <a:latin typeface="+mn-lt"/>
          <a:ea typeface="+mn-ea"/>
          <a:cs typeface="+mn-cs"/>
        </a:defRPr>
      </a:lvl5pPr>
      <a:lvl6pPr marL="3355805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6pPr>
      <a:lvl7pPr marL="3965950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7pPr>
      <a:lvl8pPr marL="4576097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8pPr>
      <a:lvl9pPr marL="5186242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1pPr>
      <a:lvl2pPr marL="61014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220292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83043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4pPr>
      <a:lvl5pPr marL="2440585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5pPr>
      <a:lvl6pPr marL="3050731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6pPr>
      <a:lvl7pPr marL="366087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7pPr>
      <a:lvl8pPr marL="4271023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8pPr>
      <a:lvl9pPr marL="488116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5201" y="678998"/>
            <a:ext cx="7906437" cy="1275298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LỚP HỌC HẠNH PHÚC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64001" y="1799369"/>
            <a:ext cx="3860800" cy="781634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 algn="ctr"/>
            <a:r>
              <a:rPr lang="en-US" sz="4311" dirty="0">
                <a:solidFill>
                  <a:srgbClr val="FFFF00"/>
                </a:solidFill>
                <a:latin typeface="HP-092" pitchFamily="34" charset="0"/>
              </a:rPr>
              <a:t>LỚP 1/3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22639" y="4243817"/>
            <a:ext cx="5070586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4812" dirty="0">
                <a:solidFill>
                  <a:schemeClr val="bg1"/>
                </a:solidFill>
                <a:latin typeface="HP-211" pitchFamily="34" charset="0"/>
              </a:rPr>
              <a:t> 35: </a:t>
            </a:r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Chữ</a:t>
            </a:r>
            <a:r>
              <a:rPr lang="en-US" sz="4812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hoa</a:t>
            </a:r>
            <a:endParaRPr lang="en-US" sz="4812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7B64DA-6697-4A72-B7B7-58B0E7E010AB}"/>
              </a:ext>
            </a:extLst>
          </p:cNvPr>
          <p:cNvSpPr txBox="1"/>
          <p:nvPr/>
        </p:nvSpPr>
        <p:spPr>
          <a:xfrm>
            <a:off x="3720562" y="3415364"/>
            <a:ext cx="4750876" cy="863741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Môn</a:t>
            </a:r>
            <a:r>
              <a:rPr lang="en-US" sz="4812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Tiếng</a:t>
            </a:r>
            <a:r>
              <a:rPr lang="en-US" sz="4812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Việt</a:t>
            </a:r>
            <a:endParaRPr lang="en-US" sz="4812" dirty="0">
              <a:solidFill>
                <a:schemeClr val="bg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5118" y="67885"/>
            <a:ext cx="7905296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1. </a:t>
            </a:r>
            <a:r>
              <a:rPr lang="en-US" sz="4812" dirty="0" err="1">
                <a:latin typeface="HP-211" pitchFamily="34" charset="0"/>
              </a:rPr>
              <a:t>Tìm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chữ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hoa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trong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câu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16830" y="2206777"/>
            <a:ext cx="6526509" cy="135737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8020" dirty="0" err="1">
                <a:latin typeface="HP-211" pitchFamily="34" charset="0"/>
              </a:rPr>
              <a:t>Dì</a:t>
            </a:r>
            <a:r>
              <a:rPr lang="en-US" sz="8020" dirty="0">
                <a:latin typeface="HP-211" pitchFamily="34" charset="0"/>
              </a:rPr>
              <a:t> </a:t>
            </a:r>
            <a:r>
              <a:rPr lang="en-US" sz="8020" dirty="0" err="1">
                <a:latin typeface="HP-211" pitchFamily="34" charset="0"/>
              </a:rPr>
              <a:t>Tư</a:t>
            </a:r>
            <a:r>
              <a:rPr lang="en-US" sz="8020" dirty="0">
                <a:latin typeface="HP-211" pitchFamily="34" charset="0"/>
              </a:rPr>
              <a:t> </a:t>
            </a:r>
            <a:r>
              <a:rPr lang="en-US" sz="8020" dirty="0" err="1">
                <a:latin typeface="HP-211" pitchFamily="34" charset="0"/>
              </a:rPr>
              <a:t>là</a:t>
            </a:r>
            <a:r>
              <a:rPr lang="en-US" sz="8020" dirty="0">
                <a:latin typeface="HP-211" pitchFamily="34" charset="0"/>
              </a:rPr>
              <a:t> y </a:t>
            </a:r>
            <a:r>
              <a:rPr lang="en-US" sz="8020" dirty="0" err="1">
                <a:latin typeface="HP-211" pitchFamily="34" charset="0"/>
              </a:rPr>
              <a:t>tá</a:t>
            </a:r>
            <a:r>
              <a:rPr lang="en-US" sz="8020" dirty="0">
                <a:latin typeface="HP-211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16830" y="2206777"/>
            <a:ext cx="1019394" cy="135737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8020" dirty="0">
                <a:solidFill>
                  <a:srgbClr val="FF0000"/>
                </a:solidFill>
                <a:latin typeface="HP-211" pitchFamily="34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6194" y="2206777"/>
            <a:ext cx="686749" cy="135737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8020" dirty="0">
                <a:solidFill>
                  <a:srgbClr val="FF0000"/>
                </a:solidFill>
                <a:latin typeface="HP-211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0029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5118" y="67885"/>
            <a:ext cx="3343086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2. </a:t>
            </a:r>
            <a:r>
              <a:rPr lang="en-US" sz="4812" dirty="0" err="1">
                <a:latin typeface="HP-211" pitchFamily="34" charset="0"/>
              </a:rPr>
              <a:t>Ghi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nhớ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748771" y="1824831"/>
            <a:ext cx="10770847" cy="3666671"/>
          </a:xfrm>
          <a:prstGeom prst="snip2Diag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6" dirty="0">
              <a:solidFill>
                <a:schemeClr val="tx1"/>
              </a:solidFill>
            </a:endParaRPr>
          </a:p>
        </p:txBody>
      </p:sp>
      <p:sp>
        <p:nvSpPr>
          <p:cNvPr id="6" name="4-Point Star 5"/>
          <p:cNvSpPr/>
          <p:nvPr/>
        </p:nvSpPr>
        <p:spPr>
          <a:xfrm>
            <a:off x="1198090" y="2512332"/>
            <a:ext cx="458334" cy="534723"/>
          </a:xfrm>
          <a:prstGeom prst="star4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6"/>
          </a:p>
        </p:txBody>
      </p:sp>
      <p:sp>
        <p:nvSpPr>
          <p:cNvPr id="7" name="TextBox 6"/>
          <p:cNvSpPr txBox="1"/>
          <p:nvPr/>
        </p:nvSpPr>
        <p:spPr>
          <a:xfrm>
            <a:off x="1665439" y="2359555"/>
            <a:ext cx="9243067" cy="1326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10" dirty="0" err="1">
                <a:latin typeface="HP-211" pitchFamily="34" charset="0"/>
              </a:rPr>
              <a:t>Chữ</a:t>
            </a:r>
            <a:r>
              <a:rPr lang="en-US" sz="4010" dirty="0">
                <a:latin typeface="HP-211" pitchFamily="34" charset="0"/>
              </a:rPr>
              <a:t> </a:t>
            </a:r>
            <a:r>
              <a:rPr lang="en-US" sz="4010" dirty="0" err="1">
                <a:latin typeface="HP-211" pitchFamily="34" charset="0"/>
              </a:rPr>
              <a:t>đứng</a:t>
            </a:r>
            <a:r>
              <a:rPr lang="en-US" sz="4010" dirty="0">
                <a:latin typeface="HP-211" pitchFamily="34" charset="0"/>
              </a:rPr>
              <a:t> </a:t>
            </a:r>
            <a:r>
              <a:rPr lang="en-US" sz="4010" dirty="0" err="1">
                <a:latin typeface="HP-211" pitchFamily="34" charset="0"/>
              </a:rPr>
              <a:t>đầu</a:t>
            </a:r>
            <a:r>
              <a:rPr lang="en-US" sz="4010" dirty="0">
                <a:latin typeface="HP-211" pitchFamily="34" charset="0"/>
              </a:rPr>
              <a:t> </a:t>
            </a:r>
            <a:r>
              <a:rPr lang="en-US" sz="4010" dirty="0" err="1">
                <a:latin typeface="HP-211" pitchFamily="34" charset="0"/>
              </a:rPr>
              <a:t>tên</a:t>
            </a:r>
            <a:r>
              <a:rPr lang="en-US" sz="4010" dirty="0">
                <a:latin typeface="HP-211" pitchFamily="34" charset="0"/>
              </a:rPr>
              <a:t> </a:t>
            </a:r>
            <a:r>
              <a:rPr lang="en-US" sz="4010" dirty="0" err="1">
                <a:latin typeface="HP-211" pitchFamily="34" charset="0"/>
              </a:rPr>
              <a:t>bài</a:t>
            </a:r>
            <a:r>
              <a:rPr lang="en-US" sz="4010" dirty="0">
                <a:latin typeface="HP-211" pitchFamily="34" charset="0"/>
              </a:rPr>
              <a:t>, </a:t>
            </a:r>
            <a:r>
              <a:rPr lang="en-US" sz="4010" dirty="0" err="1">
                <a:latin typeface="HP-211" pitchFamily="34" charset="0"/>
              </a:rPr>
              <a:t>đứng</a:t>
            </a:r>
            <a:r>
              <a:rPr lang="en-US" sz="4010" dirty="0">
                <a:latin typeface="HP-211" pitchFamily="34" charset="0"/>
              </a:rPr>
              <a:t> </a:t>
            </a:r>
            <a:r>
              <a:rPr lang="en-US" sz="4010" dirty="0" err="1">
                <a:latin typeface="HP-211" pitchFamily="34" charset="0"/>
              </a:rPr>
              <a:t>đầu</a:t>
            </a:r>
            <a:r>
              <a:rPr lang="en-US" sz="4010" dirty="0">
                <a:latin typeface="HP-211" pitchFamily="34" charset="0"/>
              </a:rPr>
              <a:t> </a:t>
            </a:r>
          </a:p>
          <a:p>
            <a:r>
              <a:rPr lang="en-US" sz="4010" dirty="0" err="1">
                <a:latin typeface="HP-211" pitchFamily="34" charset="0"/>
              </a:rPr>
              <a:t>câu</a:t>
            </a:r>
            <a:r>
              <a:rPr lang="en-US" sz="4010" dirty="0">
                <a:latin typeface="HP-211" pitchFamily="34" charset="0"/>
              </a:rPr>
              <a:t> </a:t>
            </a:r>
            <a:r>
              <a:rPr lang="en-US" sz="4010" dirty="0" err="1">
                <a:latin typeface="HP-211" pitchFamily="34" charset="0"/>
              </a:rPr>
              <a:t>phải</a:t>
            </a:r>
            <a:r>
              <a:rPr lang="en-US" sz="4010" dirty="0">
                <a:latin typeface="HP-211" pitchFamily="34" charset="0"/>
              </a:rPr>
              <a:t> </a:t>
            </a:r>
            <a:r>
              <a:rPr lang="en-US" sz="4010" dirty="0" err="1">
                <a:latin typeface="HP-211" pitchFamily="34" charset="0"/>
              </a:rPr>
              <a:t>viết</a:t>
            </a:r>
            <a:r>
              <a:rPr lang="en-US" sz="4010" dirty="0">
                <a:latin typeface="HP-211" pitchFamily="34" charset="0"/>
              </a:rPr>
              <a:t> </a:t>
            </a:r>
            <a:r>
              <a:rPr lang="en-US" sz="4010" dirty="0" err="1">
                <a:latin typeface="HP-211" pitchFamily="34" charset="0"/>
              </a:rPr>
              <a:t>hoa</a:t>
            </a:r>
            <a:r>
              <a:rPr lang="en-US" sz="4010" dirty="0">
                <a:latin typeface="HP-211" pitchFamily="34" charset="0"/>
              </a:rPr>
              <a:t>.</a:t>
            </a:r>
          </a:p>
        </p:txBody>
      </p:sp>
      <p:sp>
        <p:nvSpPr>
          <p:cNvPr id="15" name="4-Point Star 14"/>
          <p:cNvSpPr/>
          <p:nvPr/>
        </p:nvSpPr>
        <p:spPr>
          <a:xfrm>
            <a:off x="1207105" y="4116501"/>
            <a:ext cx="458334" cy="534723"/>
          </a:xfrm>
          <a:prstGeom prst="star4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6"/>
          </a:p>
        </p:txBody>
      </p:sp>
      <p:sp>
        <p:nvSpPr>
          <p:cNvPr id="17" name="TextBox 16"/>
          <p:cNvSpPr txBox="1"/>
          <p:nvPr/>
        </p:nvSpPr>
        <p:spPr>
          <a:xfrm>
            <a:off x="1665439" y="4017971"/>
            <a:ext cx="9243067" cy="709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10" dirty="0" err="1">
                <a:latin typeface="HP-211" pitchFamily="34" charset="0"/>
              </a:rPr>
              <a:t>Tên</a:t>
            </a:r>
            <a:r>
              <a:rPr lang="en-US" sz="4010" dirty="0">
                <a:latin typeface="HP-211" pitchFamily="34" charset="0"/>
              </a:rPr>
              <a:t> </a:t>
            </a:r>
            <a:r>
              <a:rPr lang="en-US" sz="4010" dirty="0" err="1">
                <a:latin typeface="HP-211" pitchFamily="34" charset="0"/>
              </a:rPr>
              <a:t>riêng</a:t>
            </a:r>
            <a:r>
              <a:rPr lang="en-US" sz="4010" dirty="0">
                <a:latin typeface="HP-211" pitchFamily="34" charset="0"/>
              </a:rPr>
              <a:t> </a:t>
            </a:r>
            <a:r>
              <a:rPr lang="en-US" sz="4010" dirty="0" err="1">
                <a:latin typeface="HP-211" pitchFamily="34" charset="0"/>
              </a:rPr>
              <a:t>phải</a:t>
            </a:r>
            <a:r>
              <a:rPr lang="en-US" sz="4010" dirty="0">
                <a:latin typeface="HP-211" pitchFamily="34" charset="0"/>
              </a:rPr>
              <a:t> </a:t>
            </a:r>
            <a:r>
              <a:rPr lang="en-US" sz="4010" dirty="0" err="1">
                <a:latin typeface="HP-211" pitchFamily="34" charset="0"/>
              </a:rPr>
              <a:t>viết</a:t>
            </a:r>
            <a:r>
              <a:rPr lang="en-US" sz="4010" dirty="0">
                <a:latin typeface="HP-211" pitchFamily="34" charset="0"/>
              </a:rPr>
              <a:t> </a:t>
            </a:r>
            <a:r>
              <a:rPr lang="en-US" sz="4010" dirty="0" err="1">
                <a:latin typeface="HP-211" pitchFamily="34" charset="0"/>
              </a:rPr>
              <a:t>hoa</a:t>
            </a:r>
            <a:r>
              <a:rPr lang="en-US" sz="4010" dirty="0">
                <a:latin typeface="HP-211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62665" y="373441"/>
            <a:ext cx="6526509" cy="135737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8020" dirty="0" err="1">
                <a:solidFill>
                  <a:srgbClr val="FF0000"/>
                </a:solidFill>
                <a:latin typeface="HP-211" pitchFamily="34" charset="0"/>
              </a:rPr>
              <a:t>D</a:t>
            </a:r>
            <a:r>
              <a:rPr lang="en-US" sz="8020" dirty="0" err="1">
                <a:latin typeface="HP-211" pitchFamily="34" charset="0"/>
              </a:rPr>
              <a:t>ì</a:t>
            </a:r>
            <a:r>
              <a:rPr lang="en-US" sz="8020" dirty="0">
                <a:latin typeface="HP-211" pitchFamily="34" charset="0"/>
              </a:rPr>
              <a:t> </a:t>
            </a:r>
            <a:r>
              <a:rPr lang="en-US" sz="8020" dirty="0" err="1">
                <a:solidFill>
                  <a:srgbClr val="FF0000"/>
                </a:solidFill>
                <a:latin typeface="HP-211" pitchFamily="34" charset="0"/>
              </a:rPr>
              <a:t>T</a:t>
            </a:r>
            <a:r>
              <a:rPr lang="en-US" sz="8020" dirty="0" err="1">
                <a:latin typeface="HP-211" pitchFamily="34" charset="0"/>
              </a:rPr>
              <a:t>ư</a:t>
            </a:r>
            <a:r>
              <a:rPr lang="en-US" sz="8020" dirty="0">
                <a:latin typeface="HP-211" pitchFamily="34" charset="0"/>
              </a:rPr>
              <a:t> </a:t>
            </a:r>
            <a:r>
              <a:rPr lang="en-US" sz="8020" dirty="0" err="1">
                <a:latin typeface="HP-211" pitchFamily="34" charset="0"/>
              </a:rPr>
              <a:t>là</a:t>
            </a:r>
            <a:r>
              <a:rPr lang="en-US" sz="8020" dirty="0">
                <a:latin typeface="HP-211" pitchFamily="34" charset="0"/>
              </a:rPr>
              <a:t> y </a:t>
            </a:r>
            <a:r>
              <a:rPr lang="en-US" sz="8020" dirty="0" err="1">
                <a:latin typeface="HP-211" pitchFamily="34" charset="0"/>
              </a:rPr>
              <a:t>tá</a:t>
            </a:r>
            <a:r>
              <a:rPr lang="en-US" sz="8020" dirty="0">
                <a:latin typeface="HP-211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27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5" grpId="0" animBg="1"/>
      <p:bldP spid="1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1507" y="-96749"/>
            <a:ext cx="2404610" cy="616881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208" dirty="0">
                <a:latin typeface="HP-211" pitchFamily="34" charset="0"/>
              </a:rPr>
              <a:t>3. </a:t>
            </a:r>
            <a:r>
              <a:rPr lang="en-US" sz="3208" dirty="0" err="1">
                <a:latin typeface="HP-211" pitchFamily="34" charset="0"/>
              </a:rPr>
              <a:t>Tập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đọc</a:t>
            </a:r>
            <a:endParaRPr lang="en-US" sz="3208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4859" y="-31938"/>
            <a:ext cx="3418781" cy="93882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300" dirty="0">
                <a:solidFill>
                  <a:srgbClr val="FF0000"/>
                </a:solidFill>
                <a:latin typeface="HP-211" pitchFamily="34" charset="0"/>
              </a:rPr>
              <a:t>Chia </a:t>
            </a:r>
            <a:r>
              <a:rPr lang="en-US" sz="5300" dirty="0" err="1">
                <a:solidFill>
                  <a:srgbClr val="FF0000"/>
                </a:solidFill>
                <a:latin typeface="HP-211" pitchFamily="34" charset="0"/>
              </a:rPr>
              <a:t>quà</a:t>
            </a:r>
            <a:endParaRPr lang="en-US" sz="53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029" y="772533"/>
            <a:ext cx="11987090" cy="5016865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5300" dirty="0">
                <a:latin typeface="HP-211" pitchFamily="34" charset="0"/>
              </a:rPr>
              <a:t>	</a:t>
            </a:r>
            <a:r>
              <a:rPr lang="en-US" sz="5300" dirty="0" err="1">
                <a:latin typeface="HP-211" pitchFamily="34" charset="0"/>
              </a:rPr>
              <a:t>Má</a:t>
            </a:r>
            <a:r>
              <a:rPr lang="en-US" sz="5300" dirty="0">
                <a:latin typeface="HP-211" pitchFamily="34" charset="0"/>
              </a:rPr>
              <a:t> ở </a:t>
            </a:r>
            <a:r>
              <a:rPr lang="en-US" sz="5300" dirty="0" err="1">
                <a:latin typeface="HP-211" pitchFamily="34" charset="0"/>
              </a:rPr>
              <a:t>thị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xã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về</a:t>
            </a:r>
            <a:r>
              <a:rPr lang="en-US" sz="5300" dirty="0">
                <a:latin typeface="HP-211" pitchFamily="34" charset="0"/>
              </a:rPr>
              <a:t>. </a:t>
            </a:r>
            <a:r>
              <a:rPr lang="en-US" sz="5300" dirty="0" err="1">
                <a:latin typeface="HP-211" pitchFamily="34" charset="0"/>
              </a:rPr>
              <a:t>Má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có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quà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cho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cả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nhà</a:t>
            </a:r>
            <a:r>
              <a:rPr lang="en-US" sz="5300" dirty="0">
                <a:latin typeface="HP-211" pitchFamily="34" charset="0"/>
              </a:rPr>
              <a:t>. </a:t>
            </a:r>
            <a:r>
              <a:rPr lang="en-US" sz="5300" dirty="0" err="1">
                <a:latin typeface="HP-211" pitchFamily="34" charset="0"/>
              </a:rPr>
              <a:t>Bà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có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nho</a:t>
            </a:r>
            <a:r>
              <a:rPr lang="en-US" sz="5300" dirty="0">
                <a:latin typeface="HP-211" pitchFamily="34" charset="0"/>
              </a:rPr>
              <a:t>. Ba </a:t>
            </a:r>
            <a:r>
              <a:rPr lang="en-US" sz="5300" dirty="0" err="1">
                <a:latin typeface="HP-211" pitchFamily="34" charset="0"/>
              </a:rPr>
              <a:t>có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trà</a:t>
            </a:r>
            <a:r>
              <a:rPr lang="en-US" sz="5300" dirty="0">
                <a:latin typeface="HP-211" pitchFamily="34" charset="0"/>
              </a:rPr>
              <a:t>. </a:t>
            </a:r>
            <a:r>
              <a:rPr lang="en-US" sz="5300" dirty="0" err="1">
                <a:latin typeface="HP-211" pitchFamily="34" charset="0"/>
              </a:rPr>
              <a:t>Hà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có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mía</a:t>
            </a:r>
            <a:r>
              <a:rPr lang="en-US" sz="5300" dirty="0">
                <a:latin typeface="HP-211" pitchFamily="34" charset="0"/>
              </a:rPr>
              <a:t>. </a:t>
            </a:r>
            <a:r>
              <a:rPr lang="en-US" sz="5300" dirty="0" err="1">
                <a:latin typeface="HP-211" pitchFamily="34" charset="0"/>
              </a:rPr>
              <a:t>Bé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Lê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có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sữa</a:t>
            </a:r>
            <a:r>
              <a:rPr lang="en-US" sz="5300" dirty="0">
                <a:latin typeface="HP-211" pitchFamily="34" charset="0"/>
              </a:rPr>
              <a:t>.</a:t>
            </a:r>
          </a:p>
          <a:p>
            <a:r>
              <a:rPr lang="en-US" sz="5300" dirty="0">
                <a:latin typeface="HP-211" pitchFamily="34" charset="0"/>
              </a:rPr>
              <a:t>	Ơ, </a:t>
            </a:r>
            <a:r>
              <a:rPr lang="en-US" sz="5300" dirty="0" err="1">
                <a:latin typeface="HP-211" pitchFamily="34" charset="0"/>
              </a:rPr>
              <a:t>quà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của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má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là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gì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nhỉ</a:t>
            </a:r>
            <a:r>
              <a:rPr lang="en-US" sz="5300" dirty="0">
                <a:latin typeface="HP-211" pitchFamily="34" charset="0"/>
              </a:rPr>
              <a:t>?</a:t>
            </a:r>
          </a:p>
          <a:p>
            <a:r>
              <a:rPr lang="en-US" sz="5300" dirty="0">
                <a:latin typeface="HP-211" pitchFamily="34" charset="0"/>
              </a:rPr>
              <a:t>	À, </a:t>
            </a:r>
            <a:r>
              <a:rPr lang="en-US" sz="5300" dirty="0" err="1">
                <a:latin typeface="HP-211" pitchFamily="34" charset="0"/>
              </a:rPr>
              <a:t>má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đã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có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bé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Lê</a:t>
            </a:r>
            <a:r>
              <a:rPr lang="en-US" sz="5300" dirty="0">
                <a:latin typeface="HP-211" pitchFamily="34" charset="0"/>
              </a:rPr>
              <a:t>, </a:t>
            </a:r>
            <a:r>
              <a:rPr lang="en-US" sz="5300" dirty="0" err="1">
                <a:latin typeface="HP-211" pitchFamily="34" charset="0"/>
              </a:rPr>
              <a:t>có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Hà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là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quà</a:t>
            </a:r>
            <a:r>
              <a:rPr lang="en-US" sz="5300" dirty="0">
                <a:latin typeface="HP-211" pitchFamily="34" charset="0"/>
              </a:rPr>
              <a:t> </a:t>
            </a:r>
            <a:r>
              <a:rPr lang="en-US" sz="5300" dirty="0" err="1">
                <a:latin typeface="HP-211" pitchFamily="34" charset="0"/>
              </a:rPr>
              <a:t>quý</a:t>
            </a:r>
            <a:r>
              <a:rPr lang="en-US" sz="5300" dirty="0">
                <a:latin typeface="HP-211" pitchFamily="34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1269555" y="742147"/>
            <a:ext cx="287281" cy="332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6418319" y="778820"/>
            <a:ext cx="287281" cy="332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2913119" y="1524000"/>
            <a:ext cx="287281" cy="332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6723119" y="1566596"/>
            <a:ext cx="287281" cy="332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10152119" y="1572967"/>
            <a:ext cx="287281" cy="332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7" name="Oval 16"/>
          <p:cNvSpPr/>
          <p:nvPr/>
        </p:nvSpPr>
        <p:spPr>
          <a:xfrm>
            <a:off x="2895600" y="2334967"/>
            <a:ext cx="287281" cy="332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42253" y="771252"/>
            <a:ext cx="876418" cy="93882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300" dirty="0">
                <a:solidFill>
                  <a:srgbClr val="FF0000"/>
                </a:solidFill>
                <a:latin typeface="HP-211" pitchFamily="34" charset="0"/>
              </a:rPr>
              <a:t>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2469" y="771260"/>
            <a:ext cx="876418" cy="93882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300" dirty="0">
                <a:solidFill>
                  <a:srgbClr val="FF0000"/>
                </a:solidFill>
                <a:latin typeface="HP-211" pitchFamily="34" charset="0"/>
              </a:rPr>
              <a:t>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14702" y="1568820"/>
            <a:ext cx="640776" cy="93882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300" dirty="0">
                <a:solidFill>
                  <a:srgbClr val="FF0000"/>
                </a:solidFill>
                <a:latin typeface="HP-211" pitchFamily="34" charset="0"/>
              </a:rPr>
              <a:t>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04175" y="1562656"/>
            <a:ext cx="640776" cy="93882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300" dirty="0">
                <a:solidFill>
                  <a:srgbClr val="FF0000"/>
                </a:solidFill>
                <a:latin typeface="HP-211" pitchFamily="34" charset="0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247348" y="1572339"/>
            <a:ext cx="717720" cy="93882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300" dirty="0">
                <a:solidFill>
                  <a:srgbClr val="FF0000"/>
                </a:solidFill>
                <a:latin typeface="HP-211" pitchFamily="34" charset="0"/>
              </a:rPr>
              <a:t>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42404" y="2378478"/>
            <a:ext cx="640776" cy="93882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300" dirty="0">
                <a:solidFill>
                  <a:srgbClr val="FF0000"/>
                </a:solidFill>
                <a:latin typeface="HP-211" pitchFamily="34" charset="0"/>
              </a:rPr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67783" y="2387980"/>
            <a:ext cx="562229" cy="93882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300" dirty="0">
                <a:solidFill>
                  <a:srgbClr val="00B050"/>
                </a:solidFill>
                <a:latin typeface="HP-211" pitchFamily="34" charset="0"/>
              </a:rPr>
              <a:t>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44275" y="3196054"/>
            <a:ext cx="749780" cy="93882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300" dirty="0">
                <a:solidFill>
                  <a:srgbClr val="FF0000"/>
                </a:solidFill>
                <a:latin typeface="HP-211" pitchFamily="34" charset="0"/>
              </a:rPr>
              <a:t>Ơ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40881" y="4000525"/>
            <a:ext cx="749780" cy="93882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300" dirty="0">
                <a:solidFill>
                  <a:srgbClr val="FF0000"/>
                </a:solidFill>
                <a:latin typeface="HP-211" pitchFamily="34" charset="0"/>
              </a:rPr>
              <a:t>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39229" y="4007300"/>
            <a:ext cx="562229" cy="93882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300" dirty="0">
                <a:solidFill>
                  <a:srgbClr val="00B050"/>
                </a:solidFill>
                <a:latin typeface="HP-211" pitchFamily="34" charset="0"/>
              </a:rPr>
              <a:t>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77054" y="3999116"/>
            <a:ext cx="717720" cy="93882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300" dirty="0">
                <a:solidFill>
                  <a:srgbClr val="00B050"/>
                </a:solidFill>
                <a:latin typeface="HP-211" pitchFamily="34" charset="0"/>
              </a:rPr>
              <a:t>H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67152" y="771252"/>
            <a:ext cx="2041801" cy="93882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300" dirty="0" err="1">
                <a:solidFill>
                  <a:srgbClr val="FF0000"/>
                </a:solidFill>
                <a:latin typeface="HP-211" pitchFamily="34" charset="0"/>
              </a:rPr>
              <a:t>thị</a:t>
            </a:r>
            <a:r>
              <a:rPr lang="en-US" sz="53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300" dirty="0" err="1">
                <a:solidFill>
                  <a:srgbClr val="FF0000"/>
                </a:solidFill>
                <a:latin typeface="HP-211" pitchFamily="34" charset="0"/>
              </a:rPr>
              <a:t>xã</a:t>
            </a:r>
            <a:endParaRPr lang="en-US" sz="53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10153" y="2384680"/>
            <a:ext cx="1506398" cy="93882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300" dirty="0" err="1">
                <a:solidFill>
                  <a:srgbClr val="FF0000"/>
                </a:solidFill>
                <a:latin typeface="HP-211" pitchFamily="34" charset="0"/>
              </a:rPr>
              <a:t>mía</a:t>
            </a:r>
            <a:endParaRPr lang="en-US" sz="53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10688" y="2389280"/>
            <a:ext cx="1434263" cy="93882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300" dirty="0" err="1">
                <a:solidFill>
                  <a:srgbClr val="FF0000"/>
                </a:solidFill>
                <a:latin typeface="HP-211" pitchFamily="34" charset="0"/>
              </a:rPr>
              <a:t>sữa</a:t>
            </a:r>
            <a:endParaRPr lang="en-US" sz="53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55748" y="3194127"/>
            <a:ext cx="1665095" cy="93882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300" dirty="0" err="1">
                <a:solidFill>
                  <a:srgbClr val="FF0000"/>
                </a:solidFill>
                <a:latin typeface="HP-211" pitchFamily="34" charset="0"/>
              </a:rPr>
              <a:t>là</a:t>
            </a:r>
            <a:r>
              <a:rPr lang="en-US" sz="53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300" dirty="0" err="1">
                <a:solidFill>
                  <a:srgbClr val="FF0000"/>
                </a:solidFill>
                <a:latin typeface="HP-211" pitchFamily="34" charset="0"/>
              </a:rPr>
              <a:t>gì</a:t>
            </a:r>
            <a:endParaRPr lang="en-US" sz="53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4775" y="4814628"/>
            <a:ext cx="3112607" cy="93882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300" dirty="0" err="1">
                <a:solidFill>
                  <a:srgbClr val="FF0000"/>
                </a:solidFill>
                <a:latin typeface="HP-211" pitchFamily="34" charset="0"/>
              </a:rPr>
              <a:t>quà</a:t>
            </a:r>
            <a:r>
              <a:rPr lang="en-US" sz="53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vi-VN" sz="5300" dirty="0" err="1">
                <a:solidFill>
                  <a:srgbClr val="FF0000"/>
                </a:solidFill>
                <a:latin typeface="HP-211" pitchFamily="34" charset="0"/>
              </a:rPr>
              <a:t>quý</a:t>
            </a:r>
            <a:endParaRPr lang="en-US" sz="53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52600" y="4824393"/>
            <a:ext cx="246502" cy="93882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endParaRPr lang="en-US" sz="53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207105" y="3249367"/>
            <a:ext cx="287281" cy="332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41" name="Oval 40"/>
          <p:cNvSpPr/>
          <p:nvPr/>
        </p:nvSpPr>
        <p:spPr>
          <a:xfrm>
            <a:off x="1219200" y="4038600"/>
            <a:ext cx="287281" cy="3320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25475" y="5638800"/>
            <a:ext cx="11090325" cy="585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8" b="1" dirty="0">
                <a:solidFill>
                  <a:srgbClr val="C00000"/>
                </a:solidFill>
                <a:latin typeface="HP-211" pitchFamily="34" charset="0"/>
              </a:rPr>
              <a:t>- </a:t>
            </a:r>
            <a:r>
              <a:rPr lang="en-US" sz="3208" b="1" dirty="0" err="1">
                <a:solidFill>
                  <a:srgbClr val="C00000"/>
                </a:solidFill>
                <a:latin typeface="HP-211" pitchFamily="34" charset="0"/>
              </a:rPr>
              <a:t>Những</a:t>
            </a:r>
            <a:r>
              <a:rPr lang="en-US" sz="3208" b="1" dirty="0">
                <a:solidFill>
                  <a:srgbClr val="C00000"/>
                </a:solidFill>
                <a:latin typeface="HP-211" pitchFamily="34" charset="0"/>
              </a:rPr>
              <a:t> </a:t>
            </a:r>
            <a:r>
              <a:rPr lang="en-US" sz="3208" b="1" dirty="0" err="1">
                <a:solidFill>
                  <a:srgbClr val="C00000"/>
                </a:solidFill>
                <a:latin typeface="HP-211" pitchFamily="34" charset="0"/>
              </a:rPr>
              <a:t>chữ</a:t>
            </a:r>
            <a:r>
              <a:rPr lang="en-US" sz="3208" b="1" dirty="0">
                <a:solidFill>
                  <a:srgbClr val="C00000"/>
                </a:solidFill>
                <a:latin typeface="HP-211" pitchFamily="34" charset="0"/>
              </a:rPr>
              <a:t> </a:t>
            </a:r>
            <a:r>
              <a:rPr lang="en-US" sz="3208" b="1" dirty="0" err="1">
                <a:solidFill>
                  <a:srgbClr val="C00000"/>
                </a:solidFill>
                <a:latin typeface="HP-211" pitchFamily="34" charset="0"/>
              </a:rPr>
              <a:t>hoa</a:t>
            </a:r>
            <a:r>
              <a:rPr lang="en-US" sz="3208" b="1" dirty="0">
                <a:solidFill>
                  <a:srgbClr val="C00000"/>
                </a:solidFill>
                <a:latin typeface="HP-211" pitchFamily="34" charset="0"/>
              </a:rPr>
              <a:t> </a:t>
            </a:r>
            <a:r>
              <a:rPr lang="en-US" sz="3208" b="1" dirty="0" err="1">
                <a:solidFill>
                  <a:srgbClr val="C00000"/>
                </a:solidFill>
                <a:latin typeface="HP-211" pitchFamily="34" charset="0"/>
              </a:rPr>
              <a:t>đứng</a:t>
            </a:r>
            <a:r>
              <a:rPr lang="en-US" sz="3208" b="1" dirty="0">
                <a:solidFill>
                  <a:srgbClr val="C00000"/>
                </a:solidFill>
                <a:latin typeface="HP-211" pitchFamily="34" charset="0"/>
              </a:rPr>
              <a:t> </a:t>
            </a:r>
            <a:r>
              <a:rPr lang="en-US" sz="3208" b="1" dirty="0" err="1">
                <a:solidFill>
                  <a:srgbClr val="C00000"/>
                </a:solidFill>
                <a:latin typeface="HP-211" pitchFamily="34" charset="0"/>
              </a:rPr>
              <a:t>đầu</a:t>
            </a:r>
            <a:r>
              <a:rPr lang="en-US" sz="3208" b="1" dirty="0">
                <a:solidFill>
                  <a:srgbClr val="C00000"/>
                </a:solidFill>
                <a:latin typeface="HP-211" pitchFamily="34" charset="0"/>
              </a:rPr>
              <a:t> </a:t>
            </a:r>
            <a:r>
              <a:rPr lang="en-US" sz="3208" b="1" dirty="0" err="1">
                <a:solidFill>
                  <a:srgbClr val="C00000"/>
                </a:solidFill>
                <a:latin typeface="HP-211" pitchFamily="34" charset="0"/>
              </a:rPr>
              <a:t>tên</a:t>
            </a:r>
            <a:r>
              <a:rPr lang="en-US" sz="3208" b="1" dirty="0">
                <a:solidFill>
                  <a:srgbClr val="C00000"/>
                </a:solidFill>
                <a:latin typeface="HP-211" pitchFamily="34" charset="0"/>
              </a:rPr>
              <a:t> </a:t>
            </a:r>
            <a:r>
              <a:rPr lang="en-US" sz="3208" b="1" dirty="0" err="1">
                <a:solidFill>
                  <a:srgbClr val="C00000"/>
                </a:solidFill>
                <a:latin typeface="HP-211" pitchFamily="34" charset="0"/>
              </a:rPr>
              <a:t>bài</a:t>
            </a:r>
            <a:r>
              <a:rPr lang="en-US" sz="3208" b="1" dirty="0">
                <a:solidFill>
                  <a:srgbClr val="C00000"/>
                </a:solidFill>
                <a:latin typeface="HP-211" pitchFamily="34" charset="0"/>
              </a:rPr>
              <a:t>, </a:t>
            </a:r>
            <a:r>
              <a:rPr lang="en-US" sz="3208" b="1" dirty="0" err="1">
                <a:solidFill>
                  <a:srgbClr val="C00000"/>
                </a:solidFill>
                <a:latin typeface="HP-211" pitchFamily="34" charset="0"/>
              </a:rPr>
              <a:t>đứng</a:t>
            </a:r>
            <a:r>
              <a:rPr lang="en-US" sz="3208" b="1" dirty="0">
                <a:solidFill>
                  <a:srgbClr val="C00000"/>
                </a:solidFill>
                <a:latin typeface="HP-211" pitchFamily="34" charset="0"/>
              </a:rPr>
              <a:t> </a:t>
            </a:r>
            <a:r>
              <a:rPr lang="en-US" sz="3208" b="1" dirty="0" err="1">
                <a:solidFill>
                  <a:srgbClr val="C00000"/>
                </a:solidFill>
                <a:latin typeface="HP-211" pitchFamily="34" charset="0"/>
              </a:rPr>
              <a:t>đầu</a:t>
            </a:r>
            <a:r>
              <a:rPr lang="en-US" sz="3208" b="1" dirty="0">
                <a:solidFill>
                  <a:srgbClr val="C00000"/>
                </a:solidFill>
                <a:latin typeface="HP-211" pitchFamily="34" charset="0"/>
              </a:rPr>
              <a:t> </a:t>
            </a:r>
            <a:r>
              <a:rPr lang="en-US" sz="3208" b="1" dirty="0" err="1">
                <a:solidFill>
                  <a:srgbClr val="C00000"/>
                </a:solidFill>
                <a:latin typeface="HP-211" pitchFamily="34" charset="0"/>
              </a:rPr>
              <a:t>câu</a:t>
            </a:r>
            <a:r>
              <a:rPr lang="en-US" sz="3208" b="1" dirty="0">
                <a:solidFill>
                  <a:srgbClr val="C00000"/>
                </a:solidFill>
                <a:latin typeface="HP-211" pitchFamily="34" charset="0"/>
              </a:rPr>
              <a:t>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48701" y="-31938"/>
            <a:ext cx="805886" cy="93882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300" dirty="0">
                <a:latin typeface="HP-211" pitchFamily="34" charset="0"/>
              </a:rPr>
              <a:t>C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26642" y="6198409"/>
            <a:ext cx="6736997" cy="585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8" b="1" dirty="0">
                <a:solidFill>
                  <a:srgbClr val="C00000"/>
                </a:solidFill>
                <a:latin typeface="HP-211" pitchFamily="34" charset="0"/>
              </a:rPr>
              <a:t>- </a:t>
            </a:r>
            <a:r>
              <a:rPr lang="en-US" sz="3208" b="1" dirty="0" err="1">
                <a:solidFill>
                  <a:srgbClr val="C00000"/>
                </a:solidFill>
                <a:latin typeface="HP-211" pitchFamily="34" charset="0"/>
              </a:rPr>
              <a:t>Những</a:t>
            </a:r>
            <a:r>
              <a:rPr lang="en-US" sz="3208" b="1" dirty="0">
                <a:solidFill>
                  <a:srgbClr val="C00000"/>
                </a:solidFill>
                <a:latin typeface="HP-211" pitchFamily="34" charset="0"/>
              </a:rPr>
              <a:t> </a:t>
            </a:r>
            <a:r>
              <a:rPr lang="en-US" sz="3208" b="1" dirty="0" err="1">
                <a:solidFill>
                  <a:srgbClr val="C00000"/>
                </a:solidFill>
                <a:latin typeface="HP-211" pitchFamily="34" charset="0"/>
              </a:rPr>
              <a:t>chữ</a:t>
            </a:r>
            <a:r>
              <a:rPr lang="en-US" sz="3208" b="1" dirty="0">
                <a:solidFill>
                  <a:srgbClr val="C00000"/>
                </a:solidFill>
                <a:latin typeface="HP-211" pitchFamily="34" charset="0"/>
              </a:rPr>
              <a:t> </a:t>
            </a:r>
            <a:r>
              <a:rPr lang="en-US" sz="3208" b="1" dirty="0" err="1">
                <a:solidFill>
                  <a:srgbClr val="C00000"/>
                </a:solidFill>
                <a:latin typeface="HP-211" pitchFamily="34" charset="0"/>
              </a:rPr>
              <a:t>hoa</a:t>
            </a:r>
            <a:r>
              <a:rPr lang="en-US" sz="3208" b="1" dirty="0">
                <a:solidFill>
                  <a:srgbClr val="C00000"/>
                </a:solidFill>
                <a:latin typeface="HP-211" pitchFamily="34" charset="0"/>
              </a:rPr>
              <a:t> </a:t>
            </a:r>
            <a:r>
              <a:rPr lang="en-US" sz="3208" b="1" dirty="0" err="1">
                <a:solidFill>
                  <a:srgbClr val="C00000"/>
                </a:solidFill>
                <a:latin typeface="HP-211" pitchFamily="34" charset="0"/>
              </a:rPr>
              <a:t>ghi</a:t>
            </a:r>
            <a:r>
              <a:rPr lang="en-US" sz="3208" b="1" dirty="0">
                <a:solidFill>
                  <a:srgbClr val="C00000"/>
                </a:solidFill>
                <a:latin typeface="HP-211" pitchFamily="34" charset="0"/>
              </a:rPr>
              <a:t> </a:t>
            </a:r>
            <a:r>
              <a:rPr lang="en-US" sz="3208" b="1" dirty="0" err="1">
                <a:solidFill>
                  <a:srgbClr val="C00000"/>
                </a:solidFill>
                <a:latin typeface="HP-211" pitchFamily="34" charset="0"/>
              </a:rPr>
              <a:t>tên</a:t>
            </a:r>
            <a:r>
              <a:rPr lang="en-US" sz="3208" b="1" dirty="0">
                <a:solidFill>
                  <a:srgbClr val="C00000"/>
                </a:solidFill>
                <a:latin typeface="HP-211" pitchFamily="34" charset="0"/>
              </a:rPr>
              <a:t> </a:t>
            </a:r>
            <a:r>
              <a:rPr lang="en-US" sz="3208" b="1" dirty="0" err="1">
                <a:solidFill>
                  <a:srgbClr val="C00000"/>
                </a:solidFill>
                <a:latin typeface="HP-211" pitchFamily="34" charset="0"/>
              </a:rPr>
              <a:t>riêng</a:t>
            </a:r>
            <a:r>
              <a:rPr lang="en-US" sz="3208" b="1" dirty="0">
                <a:solidFill>
                  <a:srgbClr val="C00000"/>
                </a:solidFill>
                <a:latin typeface="HP-211" pitchFamily="34" charset="0"/>
              </a:rPr>
              <a:t>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245782" y="1572339"/>
            <a:ext cx="717720" cy="93882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300" dirty="0">
                <a:solidFill>
                  <a:srgbClr val="00B050"/>
                </a:solidFill>
                <a:latin typeface="HP-211" pitchFamily="34" charset="0"/>
              </a:rPr>
              <a:t>H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7FA34C2-B9F2-4F06-923C-595BDF3E119B}"/>
              </a:ext>
            </a:extLst>
          </p:cNvPr>
          <p:cNvCxnSpPr/>
          <p:nvPr/>
        </p:nvCxnSpPr>
        <p:spPr>
          <a:xfrm flipH="1">
            <a:off x="6331232" y="829261"/>
            <a:ext cx="76200" cy="7544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EBB8783D-E897-416E-BC5D-9A28A87CF973}"/>
              </a:ext>
            </a:extLst>
          </p:cNvPr>
          <p:cNvCxnSpPr/>
          <p:nvPr/>
        </p:nvCxnSpPr>
        <p:spPr>
          <a:xfrm flipH="1">
            <a:off x="2844753" y="1617849"/>
            <a:ext cx="76200" cy="7544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8E613C73-459A-4129-B9CF-3E1457C794B0}"/>
              </a:ext>
            </a:extLst>
          </p:cNvPr>
          <p:cNvCxnSpPr/>
          <p:nvPr/>
        </p:nvCxnSpPr>
        <p:spPr>
          <a:xfrm flipH="1">
            <a:off x="6667500" y="1617849"/>
            <a:ext cx="76200" cy="7544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66975BB3-8B14-4427-A993-499AF87B9AD7}"/>
              </a:ext>
            </a:extLst>
          </p:cNvPr>
          <p:cNvCxnSpPr/>
          <p:nvPr/>
        </p:nvCxnSpPr>
        <p:spPr>
          <a:xfrm flipH="1">
            <a:off x="10097955" y="1617849"/>
            <a:ext cx="76200" cy="7544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66EFF599-3696-4681-98B6-5D23FE280DAD}"/>
              </a:ext>
            </a:extLst>
          </p:cNvPr>
          <p:cNvCxnSpPr/>
          <p:nvPr/>
        </p:nvCxnSpPr>
        <p:spPr>
          <a:xfrm flipH="1">
            <a:off x="2815472" y="2451776"/>
            <a:ext cx="76200" cy="7544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7AD9D371-65DC-47E0-878A-D4F36F79879B}"/>
              </a:ext>
            </a:extLst>
          </p:cNvPr>
          <p:cNvCxnSpPr/>
          <p:nvPr/>
        </p:nvCxnSpPr>
        <p:spPr>
          <a:xfrm flipH="1">
            <a:off x="7500514" y="2451776"/>
            <a:ext cx="76200" cy="7544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A47A5641-B282-446C-A984-CF89D4874FF4}"/>
              </a:ext>
            </a:extLst>
          </p:cNvPr>
          <p:cNvCxnSpPr/>
          <p:nvPr/>
        </p:nvCxnSpPr>
        <p:spPr>
          <a:xfrm flipH="1">
            <a:off x="9894774" y="3229435"/>
            <a:ext cx="76200" cy="7544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61250A33-4177-4D7C-9F1C-E20014982EC0}"/>
              </a:ext>
            </a:extLst>
          </p:cNvPr>
          <p:cNvCxnSpPr/>
          <p:nvPr/>
        </p:nvCxnSpPr>
        <p:spPr>
          <a:xfrm flipH="1">
            <a:off x="3346961" y="4924124"/>
            <a:ext cx="76200" cy="7544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3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/>
      <p:bldP spid="19" grpId="0"/>
      <p:bldP spid="25" grpId="0"/>
      <p:bldP spid="26" grpId="0"/>
      <p:bldP spid="27" grpId="0"/>
      <p:bldP spid="27" grpId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 animBg="1"/>
      <p:bldP spid="40" grpId="1" animBg="1"/>
      <p:bldP spid="41" grpId="0" animBg="1"/>
      <p:bldP spid="41" grpId="1" animBg="1"/>
      <p:bldP spid="42" grpId="0"/>
      <p:bldP spid="43" grpId="0"/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91507" y="-8504"/>
            <a:ext cx="12283508" cy="6875008"/>
            <a:chOff x="3600336" y="0"/>
            <a:chExt cx="6196808" cy="65664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7706" t="16531" r="24842" b="16159"/>
            <a:stretch/>
          </p:blipFill>
          <p:spPr>
            <a:xfrm>
              <a:off x="3600336" y="0"/>
              <a:ext cx="6182941" cy="49238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7713" t="51994" r="24661" b="18363"/>
            <a:stretch/>
          </p:blipFill>
          <p:spPr>
            <a:xfrm>
              <a:off x="3600336" y="4398021"/>
              <a:ext cx="6196808" cy="2168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0482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0998" y="1824831"/>
            <a:ext cx="1375002" cy="12222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6"/>
          </a:p>
        </p:txBody>
      </p:sp>
      <p:sp>
        <p:nvSpPr>
          <p:cNvPr id="5" name="Rectangle 4"/>
          <p:cNvSpPr/>
          <p:nvPr/>
        </p:nvSpPr>
        <p:spPr>
          <a:xfrm>
            <a:off x="6096000" y="1824831"/>
            <a:ext cx="1375002" cy="12222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6"/>
          </a:p>
        </p:txBody>
      </p:sp>
      <p:sp>
        <p:nvSpPr>
          <p:cNvPr id="6" name="Rectangle 5"/>
          <p:cNvSpPr/>
          <p:nvPr/>
        </p:nvSpPr>
        <p:spPr>
          <a:xfrm>
            <a:off x="4720998" y="4192890"/>
            <a:ext cx="1375002" cy="12222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6"/>
          </a:p>
        </p:txBody>
      </p:sp>
      <p:sp>
        <p:nvSpPr>
          <p:cNvPr id="7" name="Rectangle 6"/>
          <p:cNvSpPr/>
          <p:nvPr/>
        </p:nvSpPr>
        <p:spPr>
          <a:xfrm>
            <a:off x="6096000" y="4192890"/>
            <a:ext cx="1375002" cy="12222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6"/>
          </a:p>
        </p:txBody>
      </p:sp>
      <p:sp>
        <p:nvSpPr>
          <p:cNvPr id="8" name="TextBox 7"/>
          <p:cNvSpPr txBox="1"/>
          <p:nvPr/>
        </p:nvSpPr>
        <p:spPr>
          <a:xfrm>
            <a:off x="6279428" y="1766068"/>
            <a:ext cx="1008145" cy="135737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8020" dirty="0">
                <a:latin typeface="HP-211" pitchFamily="34" charset="0"/>
              </a:rPr>
              <a:t>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10079" y="4147955"/>
            <a:ext cx="1008145" cy="135737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8020" dirty="0">
                <a:latin typeface="HP-211" pitchFamily="34" charset="0"/>
              </a:rPr>
              <a:t>Â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0166" y="1824483"/>
            <a:ext cx="959936" cy="135737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8020" dirty="0">
                <a:solidFill>
                  <a:srgbClr val="FF0000"/>
                </a:solidFill>
                <a:latin typeface="HP-211" pitchFamily="34" charset="0"/>
              </a:rPr>
              <a:t>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50166" y="4134126"/>
            <a:ext cx="959936" cy="135737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8020" dirty="0">
                <a:solidFill>
                  <a:srgbClr val="FF0000"/>
                </a:solidFill>
                <a:latin typeface="HP-211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367315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16830" y="2206777"/>
            <a:ext cx="6526509" cy="135737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8020" dirty="0" err="1">
                <a:solidFill>
                  <a:srgbClr val="FF0000"/>
                </a:solidFill>
                <a:latin typeface="HP-211" pitchFamily="34" charset="0"/>
              </a:rPr>
              <a:t>D</a:t>
            </a:r>
            <a:r>
              <a:rPr lang="en-US" sz="8020" dirty="0" err="1">
                <a:latin typeface="HP-211" pitchFamily="34" charset="0"/>
              </a:rPr>
              <a:t>ì</a:t>
            </a:r>
            <a:r>
              <a:rPr lang="en-US" sz="8020" dirty="0">
                <a:latin typeface="HP-211" pitchFamily="34" charset="0"/>
              </a:rPr>
              <a:t> </a:t>
            </a:r>
            <a:r>
              <a:rPr lang="en-US" sz="8020" dirty="0" err="1">
                <a:solidFill>
                  <a:srgbClr val="FF0000"/>
                </a:solidFill>
                <a:latin typeface="HP-211" pitchFamily="34" charset="0"/>
              </a:rPr>
              <a:t>T</a:t>
            </a:r>
            <a:r>
              <a:rPr lang="en-US" sz="8020" dirty="0" err="1">
                <a:latin typeface="HP-211" pitchFamily="34" charset="0"/>
              </a:rPr>
              <a:t>ư</a:t>
            </a:r>
            <a:r>
              <a:rPr lang="en-US" sz="8020" dirty="0">
                <a:latin typeface="HP-211" pitchFamily="34" charset="0"/>
              </a:rPr>
              <a:t> </a:t>
            </a:r>
            <a:r>
              <a:rPr lang="en-US" sz="8020" dirty="0" err="1">
                <a:latin typeface="HP-211" pitchFamily="34" charset="0"/>
              </a:rPr>
              <a:t>là</a:t>
            </a:r>
            <a:r>
              <a:rPr lang="en-US" sz="8020" dirty="0">
                <a:latin typeface="HP-211" pitchFamily="34" charset="0"/>
              </a:rPr>
              <a:t> y </a:t>
            </a:r>
            <a:r>
              <a:rPr lang="en-US" sz="8020" dirty="0" err="1">
                <a:latin typeface="HP-211" pitchFamily="34" charset="0"/>
              </a:rPr>
              <a:t>tá</a:t>
            </a:r>
            <a:r>
              <a:rPr lang="en-US" sz="8020" dirty="0">
                <a:latin typeface="HP-211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7423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504"/>
            <a:ext cx="12188389" cy="687500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88005"/>
            <a:ext cx="715205" cy="64365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41379"/>
            <a:ext cx="6006095" cy="725126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3" y="4683205"/>
            <a:ext cx="4092365" cy="22401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D0F69EC-96FA-445D-999E-F1E72947D20B}"/>
              </a:ext>
            </a:extLst>
          </p:cNvPr>
          <p:cNvSpPr/>
          <p:nvPr/>
        </p:nvSpPr>
        <p:spPr>
          <a:xfrm>
            <a:off x="1308188" y="2036660"/>
            <a:ext cx="9405668" cy="1901601"/>
          </a:xfrm>
          <a:prstGeom prst="rect">
            <a:avLst/>
          </a:prstGeom>
          <a:noFill/>
        </p:spPr>
        <p:txBody>
          <a:bodyPr wrap="none" lIns="122027" tIns="61013" rIns="122027" bIns="61013" numCol="1">
            <a:prstTxWarp prst="textDoubleWave1">
              <a:avLst/>
            </a:prstTxWarp>
            <a:spAutoFit/>
          </a:bodyPr>
          <a:lstStyle/>
          <a:p>
            <a:pPr algn="ctr" defTabSz="915219">
              <a:defRPr/>
            </a:pP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8945"/>
            <a:ext cx="2942788" cy="2197832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6166842"/>
            <a:ext cx="6006095" cy="725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-317948"/>
            <a:ext cx="3149600" cy="24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1759</TotalTime>
  <Words>136</Words>
  <Application>Microsoft Office PowerPoint</Application>
  <PresentationFormat>Custom</PresentationFormat>
  <Paragraphs>53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dell</cp:lastModifiedBy>
  <cp:revision>184</cp:revision>
  <dcterms:created xsi:type="dcterms:W3CDTF">2021-09-04T05:54:38Z</dcterms:created>
  <dcterms:modified xsi:type="dcterms:W3CDTF">2024-12-22T13:17:18Z</dcterms:modified>
</cp:coreProperties>
</file>