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59" r:id="rId4"/>
    <p:sldId id="260" r:id="rId5"/>
    <p:sldId id="302" r:id="rId6"/>
    <p:sldId id="301" r:id="rId7"/>
    <p:sldId id="281" r:id="rId8"/>
    <p:sldId id="272" r:id="rId9"/>
    <p:sldId id="277" r:id="rId10"/>
    <p:sldId id="300" r:id="rId11"/>
    <p:sldId id="280" r:id="rId12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vần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11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11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9502" y="4243817"/>
            <a:ext cx="3699834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34: v - y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4124E72-E619-4390-A25A-327E7DA757E3}"/>
              </a:ext>
            </a:extLst>
          </p:cNvPr>
          <p:cNvSpPr txBox="1"/>
          <p:nvPr/>
        </p:nvSpPr>
        <p:spPr>
          <a:xfrm>
            <a:off x="3757058" y="3412330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44.6304"/>
                </p14:media>
              </p:ext>
            </p:extLst>
          </p:nvPr>
        </p:nvPicPr>
        <p:blipFill rotWithShape="1">
          <a:blip r:embed="rId4"/>
          <a:srcRect l="13660" t="44412" r="15336" b="4796"/>
          <a:stretch>
            <a:fillRect/>
          </a:stretch>
        </p:blipFill>
        <p:spPr>
          <a:xfrm>
            <a:off x="1" y="512739"/>
            <a:ext cx="12188245" cy="58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1611" y="220663"/>
            <a:ext cx="1318292" cy="2437267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9617" y="220663"/>
            <a:ext cx="1519164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1611" y="3207014"/>
            <a:ext cx="1607548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9617" y="3207014"/>
            <a:ext cx="1673434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33967"/>
            <a:ext cx="3193610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Làm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quen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0206" y="3901974"/>
            <a:ext cx="2806355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>
                <a:latin typeface="HP-211" pitchFamily="34" charset="0"/>
              </a:rPr>
              <a:t>y </a:t>
            </a:r>
            <a:r>
              <a:rPr lang="en-US" sz="10025" dirty="0" err="1">
                <a:latin typeface="HP-211" pitchFamily="34" charset="0"/>
              </a:rPr>
              <a:t>tá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6551" y="3901974"/>
            <a:ext cx="1810028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latin typeface="HP-211" pitchFamily="34" charset="0"/>
              </a:rPr>
              <a:t>ve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00200" y="3505389"/>
            <a:ext cx="3069442" cy="12804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ve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1" y="4854928"/>
            <a:ext cx="1502612" cy="1247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18645" y="4854928"/>
            <a:ext cx="1437651" cy="1247687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58" y="602608"/>
            <a:ext cx="3069442" cy="2807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6" y="297052"/>
            <a:ext cx="3507708" cy="3106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8F419D-E46E-4BA4-91AA-CFB5C0ED2773}"/>
              </a:ext>
            </a:extLst>
          </p:cNvPr>
          <p:cNvSpPr txBox="1"/>
          <p:nvPr/>
        </p:nvSpPr>
        <p:spPr>
          <a:xfrm>
            <a:off x="2276017" y="3901974"/>
            <a:ext cx="961377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>
                <a:solidFill>
                  <a:srgbClr val="FF0000"/>
                </a:solidFill>
                <a:latin typeface="HP-211" pitchFamily="34" charset="0"/>
              </a:rPr>
              <a:t>v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AD9A1-45FA-4038-9883-F04030EA1909}"/>
              </a:ext>
            </a:extLst>
          </p:cNvPr>
          <p:cNvSpPr txBox="1"/>
          <p:nvPr/>
        </p:nvSpPr>
        <p:spPr>
          <a:xfrm>
            <a:off x="7720206" y="3901974"/>
            <a:ext cx="998689" cy="1662288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0025" dirty="0">
                <a:solidFill>
                  <a:srgbClr val="FF0000"/>
                </a:solidFill>
                <a:latin typeface="HP-211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0" grpId="0"/>
      <p:bldP spid="10" grpId="1"/>
      <p:bldP spid="10" grpId="2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96255" y="4495800"/>
            <a:ext cx="3311379" cy="19698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itchFamily="34" charset="0"/>
              </a:rPr>
              <a:t>y</a:t>
            </a:r>
            <a:r>
              <a:rPr lang="en-US" sz="12000" dirty="0">
                <a:latin typeface="HP-211" pitchFamily="34" charset="0"/>
              </a:rPr>
              <a:t> </a:t>
            </a:r>
            <a:r>
              <a:rPr lang="en-US" sz="12000" dirty="0" err="1">
                <a:latin typeface="HP-211" pitchFamily="34" charset="0"/>
              </a:rPr>
              <a:t>tá</a:t>
            </a:r>
            <a:endParaRPr lang="en-US" sz="12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4495800"/>
            <a:ext cx="2118745" cy="19698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HP-211" pitchFamily="34" charset="0"/>
              </a:rPr>
              <a:t>v</a:t>
            </a:r>
            <a:r>
              <a:rPr lang="en-US" sz="12000" dirty="0" err="1">
                <a:latin typeface="HP-211" pitchFamily="34" charset="0"/>
              </a:rPr>
              <a:t>e</a:t>
            </a:r>
            <a:endParaRPr lang="en-US" sz="12000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667000" cy="2807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770155"/>
            <a:ext cx="3507708" cy="3106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739204-EFCA-4125-8B3D-560B9169C219}"/>
              </a:ext>
            </a:extLst>
          </p:cNvPr>
          <p:cNvSpPr txBox="1"/>
          <p:nvPr/>
        </p:nvSpPr>
        <p:spPr>
          <a:xfrm>
            <a:off x="2347236" y="0"/>
            <a:ext cx="1318292" cy="1969877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itchFamily="34" charset="0"/>
              </a:rPr>
              <a:t>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2DB9EB-9005-4AD9-B3B1-B2188F26BC09}"/>
              </a:ext>
            </a:extLst>
          </p:cNvPr>
          <p:cNvSpPr txBox="1"/>
          <p:nvPr/>
        </p:nvSpPr>
        <p:spPr>
          <a:xfrm>
            <a:off x="8077200" y="-64877"/>
            <a:ext cx="1262741" cy="19698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482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3" y="-8216"/>
            <a:ext cx="7231974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2. </a:t>
            </a:r>
            <a:r>
              <a:rPr lang="en-US" sz="3709" dirty="0" err="1">
                <a:latin typeface="HP-211" pitchFamily="34" charset="0"/>
              </a:rPr>
              <a:t>Tìm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từ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ngữ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ứng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với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mỗi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hình</a:t>
            </a:r>
            <a:endParaRPr lang="en-US" sz="3709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24" y1="10000" x2="15825" y2="1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1" y="449830"/>
            <a:ext cx="2836337" cy="2005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381">
                        <a14:foregroundMark x1="22910" y1="23673" x2="43653" y2="62857"/>
                        <a14:foregroundMark x1="82972" y1="26531" x2="71827" y2="66531"/>
                        <a14:foregroundMark x1="17337" y1="52653" x2="36223" y2="73061"/>
                        <a14:foregroundMark x1="87616" y1="69796" x2="81424" y2="45306"/>
                        <a14:foregroundMark x1="86687" y1="37143" x2="86068" y2="25714"/>
                        <a14:foregroundMark x1="73684" y1="21224" x2="84520" y2="22449"/>
                        <a14:foregroundMark x1="18885" y1="26531" x2="18576" y2="50612"/>
                        <a14:foregroundMark x1="21362" y1="57551" x2="24149" y2="67755"/>
                        <a14:foregroundMark x1="6502" y1="13469" x2="13313" y2="24490"/>
                        <a14:foregroundMark x1="6192" y1="11020" x2="3096" y2="21224"/>
                        <a14:foregroundMark x1="8669" y1="15510" x2="12384" y2="11020"/>
                        <a14:foregroundMark x1="27554" y1="24490" x2="50155" y2="27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2" y="2294295"/>
            <a:ext cx="2905881" cy="2204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059" l="0" r="98525">
                        <a14:foregroundMark x1="12094" y1="7591" x2="19764" y2="1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" y="4269764"/>
            <a:ext cx="3065962" cy="2740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92" r="100000">
                        <a14:foregroundMark x1="9172" y1="8383" x2="18343" y2="17964"/>
                        <a14:foregroundMark x1="16272" y1="50599" x2="27219" y2="64970"/>
                        <a14:foregroundMark x1="41420" y1="56587" x2="45858" y2="65569"/>
                        <a14:foregroundMark x1="55030" y1="64072" x2="45266" y2="79341"/>
                        <a14:foregroundMark x1="58580" y1="74850" x2="73077" y2="83832"/>
                        <a14:foregroundMark x1="85799" y1="67365" x2="80178" y2="80838"/>
                        <a14:foregroundMark x1="84911" y1="50000" x2="93787" y2="61377"/>
                        <a14:foregroundMark x1="87278" y1="37126" x2="92308" y2="52096"/>
                        <a14:foregroundMark x1="11538" y1="53593" x2="13314" y2="64970"/>
                        <a14:foregroundMark x1="8580" y1="63473" x2="20710" y2="77246"/>
                        <a14:foregroundMark x1="25148" y1="72455" x2="29586" y2="86228"/>
                        <a14:foregroundMark x1="23373" y1="78743" x2="50592" y2="87126"/>
                        <a14:foregroundMark x1="78994" y1="78743" x2="84024" y2="87725"/>
                        <a14:foregroundMark x1="52959" y1="89820" x2="73669" y2="97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13" y="602608"/>
            <a:ext cx="3014850" cy="2979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78" y="3944507"/>
            <a:ext cx="3279941" cy="29219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50165" y="678997"/>
            <a:ext cx="2138892" cy="84027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chemeClr val="tx1"/>
                </a:solidFill>
                <a:latin typeface="HP-211" pitchFamily="34" charset="0"/>
              </a:rPr>
              <a:t>vẽ</a:t>
            </a:r>
            <a:endParaRPr lang="en-US" sz="70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50165" y="1977609"/>
            <a:ext cx="2138892" cy="84027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chemeClr val="tx1"/>
                </a:solidFill>
                <a:latin typeface="HP-211" pitchFamily="34" charset="0"/>
              </a:rPr>
              <a:t>võ</a:t>
            </a:r>
            <a:endParaRPr lang="en-US" sz="70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50165" y="3199833"/>
            <a:ext cx="2138892" cy="84027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chemeClr val="tx1"/>
                </a:solidFill>
                <a:latin typeface="HP-211" pitchFamily="34" charset="0"/>
              </a:rPr>
              <a:t>ví</a:t>
            </a:r>
            <a:endParaRPr lang="en-US" sz="70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50165" y="4422057"/>
            <a:ext cx="2138892" cy="84027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chemeClr val="tx1"/>
                </a:solidFill>
                <a:latin typeface="HP-211" pitchFamily="34" charset="0"/>
              </a:rPr>
              <a:t>vở</a:t>
            </a:r>
            <a:endParaRPr lang="en-US" sz="70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15443" y="5644280"/>
            <a:ext cx="3284726" cy="84027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itchFamily="34" charset="0"/>
              </a:rPr>
              <a:t>y </a:t>
            </a:r>
            <a:r>
              <a:rPr lang="en-US" sz="7000" dirty="0" err="1">
                <a:solidFill>
                  <a:schemeClr val="tx1"/>
                </a:solidFill>
                <a:latin typeface="HP-211" pitchFamily="34" charset="0"/>
              </a:rPr>
              <a:t>tế</a:t>
            </a:r>
            <a:r>
              <a:rPr lang="en-US" sz="70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7000" dirty="0" err="1">
                <a:solidFill>
                  <a:schemeClr val="tx1"/>
                </a:solidFill>
                <a:latin typeface="HP-211" pitchFamily="34" charset="0"/>
              </a:rPr>
              <a:t>xã</a:t>
            </a:r>
            <a:endParaRPr lang="en-US" sz="7000" dirty="0">
              <a:solidFill>
                <a:schemeClr val="tx1"/>
              </a:solidFill>
              <a:latin typeface="HP-211" pitchFamily="34" charset="0"/>
            </a:endParaRPr>
          </a:p>
        </p:txBody>
      </p:sp>
      <p:cxnSp>
        <p:nvCxnSpPr>
          <p:cNvPr id="17" name="Straight Connector 16"/>
          <p:cNvCxnSpPr>
            <a:stCxn id="15" idx="3"/>
            <a:endCxn id="13" idx="1"/>
          </p:cNvCxnSpPr>
          <p:nvPr/>
        </p:nvCxnSpPr>
        <p:spPr>
          <a:xfrm>
            <a:off x="7089057" y="1099136"/>
            <a:ext cx="1797656" cy="9930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2" idx="3"/>
            <a:endCxn id="35" idx="1"/>
          </p:cNvCxnSpPr>
          <p:nvPr/>
        </p:nvCxnSpPr>
        <p:spPr>
          <a:xfrm flipV="1">
            <a:off x="3127233" y="2397749"/>
            <a:ext cx="1822933" cy="3242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" idx="3"/>
            <a:endCxn id="36" idx="1"/>
          </p:cNvCxnSpPr>
          <p:nvPr/>
        </p:nvCxnSpPr>
        <p:spPr>
          <a:xfrm>
            <a:off x="3060789" y="1452576"/>
            <a:ext cx="1889377" cy="2167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" idx="3"/>
            <a:endCxn id="38" idx="1"/>
          </p:cNvCxnSpPr>
          <p:nvPr/>
        </p:nvCxnSpPr>
        <p:spPr>
          <a:xfrm>
            <a:off x="3053944" y="3396371"/>
            <a:ext cx="1896222" cy="1445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9" idx="3"/>
          </p:cNvCxnSpPr>
          <p:nvPr/>
        </p:nvCxnSpPr>
        <p:spPr>
          <a:xfrm flipV="1">
            <a:off x="7700169" y="5405506"/>
            <a:ext cx="1186544" cy="658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5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2410" y="68919"/>
            <a:ext cx="2404610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latin typeface="HP-211" pitchFamily="34" charset="0"/>
              </a:rPr>
              <a:t>3. </a:t>
            </a:r>
            <a:r>
              <a:rPr lang="en-US" sz="3208" dirty="0" err="1">
                <a:latin typeface="HP-211" pitchFamily="34" charset="0"/>
              </a:rPr>
              <a:t>Tập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đọc</a:t>
            </a:r>
            <a:endParaRPr lang="en-US" sz="3208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9332" y="0"/>
            <a:ext cx="1895928" cy="96960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Dì</a:t>
            </a:r>
            <a:r>
              <a:rPr lang="en-US" sz="5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Tư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310" y="855128"/>
            <a:ext cx="11987090" cy="3508760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500" dirty="0">
                <a:latin typeface="HP-211" pitchFamily="34" charset="0"/>
              </a:rPr>
              <a:t>     </a:t>
            </a:r>
            <a:r>
              <a:rPr lang="en-US" sz="5500" dirty="0" err="1">
                <a:latin typeface="HP-211" pitchFamily="34" charset="0"/>
              </a:rPr>
              <a:t>Dì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Tư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là</a:t>
            </a:r>
            <a:r>
              <a:rPr lang="en-US" sz="5500" dirty="0">
                <a:latin typeface="HP-211" pitchFamily="34" charset="0"/>
              </a:rPr>
              <a:t> y </a:t>
            </a:r>
            <a:r>
              <a:rPr lang="en-US" sz="5500" dirty="0" err="1">
                <a:latin typeface="HP-211" pitchFamily="34" charset="0"/>
              </a:rPr>
              <a:t>tá</a:t>
            </a:r>
            <a:r>
              <a:rPr lang="en-US" sz="5500" dirty="0">
                <a:latin typeface="HP-211" pitchFamily="34" charset="0"/>
              </a:rPr>
              <a:t>.  </a:t>
            </a:r>
            <a:r>
              <a:rPr lang="en-US" sz="5500" dirty="0" err="1">
                <a:latin typeface="HP-211" pitchFamily="34" charset="0"/>
              </a:rPr>
              <a:t>Trưa</a:t>
            </a:r>
            <a:r>
              <a:rPr lang="en-US" sz="5500" dirty="0">
                <a:latin typeface="HP-211" pitchFamily="34" charset="0"/>
              </a:rPr>
              <a:t> qua, </a:t>
            </a:r>
            <a:r>
              <a:rPr lang="en-US" sz="5500" dirty="0" err="1">
                <a:latin typeface="HP-211" pitchFamily="34" charset="0"/>
              </a:rPr>
              <a:t>dì</a:t>
            </a:r>
            <a:r>
              <a:rPr lang="en-US" sz="5500" dirty="0">
                <a:latin typeface="HP-211" pitchFamily="34" charset="0"/>
              </a:rPr>
              <a:t> ra y </a:t>
            </a:r>
            <a:r>
              <a:rPr lang="en-US" sz="5500" dirty="0" err="1">
                <a:latin typeface="HP-211" pitchFamily="34" charset="0"/>
              </a:rPr>
              <a:t>tế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xã</a:t>
            </a:r>
            <a:r>
              <a:rPr lang="en-US" sz="5500" dirty="0">
                <a:latin typeface="HP-211" pitchFamily="34" charset="0"/>
              </a:rPr>
              <a:t>. Khi </a:t>
            </a:r>
            <a:r>
              <a:rPr lang="en-US" sz="5500" dirty="0" err="1">
                <a:latin typeface="HP-211" pitchFamily="34" charset="0"/>
              </a:rPr>
              <a:t>về</a:t>
            </a:r>
            <a:r>
              <a:rPr lang="en-US" sz="5500" dirty="0">
                <a:latin typeface="HP-211" pitchFamily="34" charset="0"/>
              </a:rPr>
              <a:t>, </a:t>
            </a:r>
            <a:r>
              <a:rPr lang="en-US" sz="5500" dirty="0" err="1">
                <a:latin typeface="HP-211" pitchFamily="34" charset="0"/>
              </a:rPr>
              <a:t>dì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ghé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nhà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Hà</a:t>
            </a:r>
            <a:r>
              <a:rPr lang="en-US" sz="5500" dirty="0">
                <a:latin typeface="HP-211" pitchFamily="34" charset="0"/>
              </a:rPr>
              <a:t>.  </a:t>
            </a:r>
            <a:r>
              <a:rPr lang="en-US" sz="5500" dirty="0" err="1">
                <a:latin typeface="HP-211" pitchFamily="34" charset="0"/>
              </a:rPr>
              <a:t>Dì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chỉ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cho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Hà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vẽ</a:t>
            </a:r>
            <a:r>
              <a:rPr lang="en-US" sz="5500" dirty="0">
                <a:latin typeface="HP-211" pitchFamily="34" charset="0"/>
              </a:rPr>
              <a:t>.  </a:t>
            </a:r>
            <a:r>
              <a:rPr lang="en-US" sz="5500" dirty="0" err="1">
                <a:latin typeface="HP-211" pitchFamily="34" charset="0"/>
              </a:rPr>
              <a:t>Hà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vẽ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lá</a:t>
            </a:r>
            <a:r>
              <a:rPr lang="en-US" sz="5500" dirty="0">
                <a:latin typeface="HP-211" pitchFamily="34" charset="0"/>
              </a:rPr>
              <a:t>, </a:t>
            </a:r>
            <a:r>
              <a:rPr lang="en-US" sz="5500" dirty="0" err="1">
                <a:latin typeface="HP-211" pitchFamily="34" charset="0"/>
              </a:rPr>
              <a:t>vẽ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ve</a:t>
            </a:r>
            <a:r>
              <a:rPr lang="en-US" sz="5500" dirty="0">
                <a:latin typeface="HP-211" pitchFamily="34" charset="0"/>
              </a:rPr>
              <a:t>. </a:t>
            </a:r>
            <a:r>
              <a:rPr lang="en-US" sz="5500" dirty="0" err="1">
                <a:latin typeface="HP-211" pitchFamily="34" charset="0"/>
              </a:rPr>
              <a:t>Hà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vẽ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cả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bé</a:t>
            </a:r>
            <a:r>
              <a:rPr lang="en-US" sz="5500" dirty="0">
                <a:latin typeface="HP-211" pitchFamily="34" charset="0"/>
              </a:rPr>
              <a:t> </a:t>
            </a:r>
            <a:r>
              <a:rPr lang="en-US" sz="5500" dirty="0" err="1">
                <a:latin typeface="HP-211" pitchFamily="34" charset="0"/>
              </a:rPr>
              <a:t>Lê</a:t>
            </a:r>
            <a:r>
              <a:rPr lang="en-US" sz="5500" dirty="0">
                <a:latin typeface="HP-211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219199" y="838200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867399" y="838200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514599" y="1635982"/>
            <a:ext cx="304800" cy="2690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0388042" y="1650240"/>
            <a:ext cx="287281" cy="3091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51991" y="2514790"/>
            <a:ext cx="293083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198550" y="3353284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80" y="3528962"/>
            <a:ext cx="6339720" cy="33424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43465" y="854759"/>
            <a:ext cx="3364279" cy="96960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Trưa</a:t>
            </a:r>
            <a:r>
              <a:rPr lang="en-US" sz="5500" dirty="0">
                <a:solidFill>
                  <a:srgbClr val="FF0000"/>
                </a:solidFill>
                <a:latin typeface="HP-211" pitchFamily="34" charset="0"/>
              </a:rPr>
              <a:t> qua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1199" y="1694276"/>
            <a:ext cx="3186345" cy="96960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ghé</a:t>
            </a:r>
            <a:r>
              <a:rPr lang="en-US" sz="5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936" y="2535965"/>
            <a:ext cx="2859332" cy="96960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chỉ</a:t>
            </a:r>
            <a:r>
              <a:rPr lang="en-US" sz="5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cho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34199" y="2534442"/>
            <a:ext cx="1945620" cy="96960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vẽ</a:t>
            </a:r>
            <a:r>
              <a:rPr lang="en-US" sz="5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lá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38579" y="2533793"/>
            <a:ext cx="2166835" cy="96960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vẽ</a:t>
            </a:r>
            <a:r>
              <a:rPr lang="en-US" sz="5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HP-211" pitchFamily="34" charset="0"/>
              </a:rPr>
              <a:t>ve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81F85-3A35-4C95-A3E7-7E64CA6A41C5}"/>
              </a:ext>
            </a:extLst>
          </p:cNvPr>
          <p:cNvCxnSpPr/>
          <p:nvPr/>
        </p:nvCxnSpPr>
        <p:spPr>
          <a:xfrm flipH="1">
            <a:off x="5695612" y="854110"/>
            <a:ext cx="143641" cy="839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02C0FE-50BB-4358-A900-52EC09C2AE6A}"/>
              </a:ext>
            </a:extLst>
          </p:cNvPr>
          <p:cNvCxnSpPr/>
          <p:nvPr/>
        </p:nvCxnSpPr>
        <p:spPr>
          <a:xfrm flipH="1">
            <a:off x="2334280" y="1757926"/>
            <a:ext cx="143641" cy="839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85735B-BF5F-4D55-9641-1CF90BC125AB}"/>
              </a:ext>
            </a:extLst>
          </p:cNvPr>
          <p:cNvCxnSpPr/>
          <p:nvPr/>
        </p:nvCxnSpPr>
        <p:spPr>
          <a:xfrm flipH="1">
            <a:off x="10162518" y="1694124"/>
            <a:ext cx="143641" cy="839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2DA23E-CEAE-425C-B4E4-F96944DBDA08}"/>
              </a:ext>
            </a:extLst>
          </p:cNvPr>
          <p:cNvCxnSpPr/>
          <p:nvPr/>
        </p:nvCxnSpPr>
        <p:spPr>
          <a:xfrm flipH="1">
            <a:off x="5449721" y="2558134"/>
            <a:ext cx="143641" cy="839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F7CE75-868A-44F3-A0DF-3666E3A6C713}"/>
              </a:ext>
            </a:extLst>
          </p:cNvPr>
          <p:cNvCxnSpPr/>
          <p:nvPr/>
        </p:nvCxnSpPr>
        <p:spPr>
          <a:xfrm flipH="1">
            <a:off x="11292353" y="2611873"/>
            <a:ext cx="143641" cy="839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B37273-1B5C-4771-A26C-73EF05FC7750}"/>
              </a:ext>
            </a:extLst>
          </p:cNvPr>
          <p:cNvCxnSpPr/>
          <p:nvPr/>
        </p:nvCxnSpPr>
        <p:spPr>
          <a:xfrm flipH="1">
            <a:off x="5949628" y="3411978"/>
            <a:ext cx="143641" cy="839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0.1312" end="41655.5488"/>
                </p14:media>
              </p:ext>
            </p:extLst>
          </p:nvPr>
        </p:nvPicPr>
        <p:blipFill rotWithShape="1">
          <a:blip r:embed="rId4"/>
          <a:srcRect l="12595" t="3584" r="16402" b="57457"/>
          <a:stretch/>
        </p:blipFill>
        <p:spPr>
          <a:xfrm>
            <a:off x="1" y="962085"/>
            <a:ext cx="12188245" cy="44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139</Words>
  <Application>Microsoft Office PowerPoint</Application>
  <PresentationFormat>Widescreen</PresentationFormat>
  <Paragraphs>44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172</cp:revision>
  <dcterms:created xsi:type="dcterms:W3CDTF">2021-09-04T05:54:38Z</dcterms:created>
  <dcterms:modified xsi:type="dcterms:W3CDTF">2024-10-31T13:27:08Z</dcterms:modified>
</cp:coreProperties>
</file>