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91" r:id="rId2"/>
  </p:sldMasterIdLst>
  <p:notesMasterIdLst>
    <p:notesMasterId r:id="rId19"/>
  </p:notesMasterIdLst>
  <p:sldIdLst>
    <p:sldId id="256" r:id="rId3"/>
    <p:sldId id="282" r:id="rId4"/>
    <p:sldId id="283" r:id="rId5"/>
    <p:sldId id="333" r:id="rId6"/>
    <p:sldId id="274" r:id="rId7"/>
    <p:sldId id="259" r:id="rId8"/>
    <p:sldId id="260" r:id="rId9"/>
    <p:sldId id="301" r:id="rId10"/>
    <p:sldId id="295" r:id="rId11"/>
    <p:sldId id="390" r:id="rId12"/>
    <p:sldId id="280" r:id="rId13"/>
    <p:sldId id="354" r:id="rId14"/>
    <p:sldId id="281" r:id="rId15"/>
    <p:sldId id="272" r:id="rId16"/>
    <p:sldId id="277" r:id="rId17"/>
    <p:sldId id="300" r:id="rId18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bấm vào con ong để ong bay đến bông hoa phù hợp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2218-EFDB-49DD-A5CD-13B8F795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7" y="2005"/>
            <a:ext cx="12135742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2114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EAD0-CC4B-4D6B-B771-DA560367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AEA45-AD49-4CB5-A601-FC50BFD9E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5A53-2EB5-42D7-9B38-3FBAA41D5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C3FF7-C21A-4446-9C1F-E3226CBA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80FF7-6AB0-440D-B380-9C5CF05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FC45-B7F0-475A-BD9D-66017C82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592B-99F1-4F31-9F6D-FE82C5FB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A1581-CF6A-4D03-92A6-75816F8EE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5D7D0-5312-4E36-89BF-9411CD99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18E18-0696-488C-B797-AA3DF2C2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9306C-0C31-48EB-B5F0-DC38FE23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44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1F538-D8DD-4B50-9FE5-04C1D245D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98C59-2173-46F8-B342-A875F824B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64DC5-5286-45A3-A454-DDE5127B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F615C-51EB-4B7D-8E1F-D4F0117F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6CA29-8C6C-461C-A144-26C5C13F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04" y="41286"/>
            <a:ext cx="12154735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2114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14FC-D527-4B61-A3C8-454F06ED4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8D296-4D04-4FDF-B5FE-B911D2D89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0D448-563E-4DBC-853F-73812087E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75A8-E2B5-4B2E-A6DA-E8D13F91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B09F-C0C3-4F26-A6AB-0E476ACB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BB97-3089-4CE0-BB17-EE02FF9E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EF5C-C7A3-4DD7-8E75-336A9D754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CD92C-DFAF-47FF-B2F7-67F3B370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105-CB02-45C2-AD46-1CADBABF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9C672-0BA3-48B5-89D3-D2AD1916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2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77B8-820B-48B7-BC6C-A18ED9E4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0B4B7-B553-42D0-8D35-81C7DA58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8BED1-6D93-4778-8FE2-17B70386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1186F-6849-426D-8FDA-71CCAED5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1C804-DD3D-4898-8E97-E6D3FCCD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5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FD41-7762-4B52-A37A-7C675AA6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8572-FB28-4A61-B095-4734D9B6F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6D3E-276D-4C9A-9226-8E19367F9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5F43D-B7CD-4290-9F7A-62DB15AC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37C82-9663-4C74-85B0-D5B72FBF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2655D-E47F-4431-86CC-D0A7ECC5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9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3122-6830-4836-BD5A-4C160E6F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527C6-3348-498F-BFB2-642F97D6C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9F1AE-05A4-4189-8683-8157A595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2BCDC-61F8-4AB3-9691-3E66BF79C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5D04A-F29B-43C2-84DB-46DF93191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F6927-4FDD-4DD5-A6B1-953B5BE0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24391-E9CB-4F0A-A5C8-C6EC9D4E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22AED-8647-4A30-B9FA-E94AFC90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AA25-739E-4C32-8E04-A2ED2825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825C7-3BB8-4940-9169-D292DD0D6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C7C0E-252D-4E9B-90AC-ACE4F8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3D1BF-0D23-469A-961A-245A198E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1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A7DDA-322B-4B82-B725-512F319B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7874A-6B4C-4373-A5F2-C0A6CBA3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80681-247C-40D2-BF68-0695B5AE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C0F8-98FC-4BB7-8F87-436CB493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F9C12-FD13-4979-920C-4EF6D799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BBE96-2DFA-49E4-983B-7CA3EBCDC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8B20A-20BA-4D23-BAC1-24E6B78D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0DA15-C42E-4755-873E-FBEF947B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8614-6B64-4E40-8E4B-9CF56CE6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9D835-8947-4EF9-80F3-3FB5348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A0705-5E4D-4892-AFD8-5408E0E2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1EDD-DD21-4F53-9A29-4F267DA41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32218-FF47-4CBC-B678-1F8800D3A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6009E-D607-4494-8DC4-EEC3326D0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28031" cy="126168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LỚP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905000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431613" y="2668826"/>
            <a:ext cx="70783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8719" y="4241801"/>
            <a:ext cx="4605995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31: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ua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ưa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1B7F9CE-6066-40A8-B856-53FB54CAE228}"/>
              </a:ext>
            </a:extLst>
          </p:cNvPr>
          <p:cNvSpPr txBox="1"/>
          <p:nvPr/>
        </p:nvSpPr>
        <p:spPr>
          <a:xfrm>
            <a:off x="3682774" y="3429000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19"/>
            <a:ext cx="12161838" cy="33635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388932" y="805709"/>
            <a:ext cx="7383975" cy="9665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057">
              <a:defRPr/>
            </a:pPr>
            <a:r>
              <a:rPr lang="en-US" sz="4389" b="1" dirty="0" err="1">
                <a:solidFill>
                  <a:prstClr val="black"/>
                </a:solidFill>
                <a:latin typeface="HP-211" panose="020B0803050302020204" pitchFamily="34" charset="0"/>
              </a:rPr>
              <a:t>Tìm</a:t>
            </a:r>
            <a:r>
              <a:rPr lang="en-US" sz="4389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389" b="1" dirty="0" err="1">
                <a:solidFill>
                  <a:prstClr val="black"/>
                </a:solidFill>
                <a:latin typeface="HP-211" panose="020B0803050302020204" pitchFamily="34" charset="0"/>
              </a:rPr>
              <a:t>tiếng</a:t>
            </a:r>
            <a:r>
              <a:rPr lang="en-US" sz="4389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389" b="1" dirty="0" err="1">
                <a:solidFill>
                  <a:prstClr val="black"/>
                </a:solidFill>
                <a:latin typeface="HP-211" panose="020B0803050302020204" pitchFamily="34" charset="0"/>
              </a:rPr>
              <a:t>ngoài</a:t>
            </a:r>
            <a:r>
              <a:rPr lang="en-US" sz="4389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389" b="1" dirty="0" err="1">
                <a:solidFill>
                  <a:prstClr val="black"/>
                </a:solidFill>
                <a:latin typeface="HP-211" panose="020B0803050302020204" pitchFamily="34" charset="0"/>
              </a:rPr>
              <a:t>bài</a:t>
            </a:r>
            <a:r>
              <a:rPr lang="en-US" sz="4389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389" b="1" dirty="0" err="1">
                <a:solidFill>
                  <a:prstClr val="black"/>
                </a:solidFill>
                <a:latin typeface="HP-211" panose="020B0803050302020204" pitchFamily="34" charset="0"/>
              </a:rPr>
              <a:t>có</a:t>
            </a:r>
            <a:r>
              <a:rPr lang="en-US" sz="4389" b="1" dirty="0">
                <a:solidFill>
                  <a:prstClr val="black"/>
                </a:solidFill>
                <a:latin typeface="HP-211" panose="020B0803050302020204" pitchFamily="34" charset="0"/>
              </a:rPr>
              <a:t>: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5487" y="2871951"/>
            <a:ext cx="3780119" cy="23285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95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909" y="2893413"/>
            <a:ext cx="3588210" cy="193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vi-VN" sz="11970" dirty="0" err="1">
                <a:solidFill>
                  <a:prstClr val="black"/>
                </a:solidFill>
                <a:latin typeface="HP-211" panose="020B0803050302020204" pitchFamily="34" charset="0"/>
              </a:rPr>
              <a:t>ua</a:t>
            </a:r>
            <a:endParaRPr lang="en-US" sz="1197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63943" y="2828515"/>
            <a:ext cx="3780119" cy="2328557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95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8921" y="2925260"/>
            <a:ext cx="3129502" cy="193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vi-VN" sz="11970" dirty="0">
                <a:solidFill>
                  <a:prstClr val="black"/>
                </a:solidFill>
                <a:latin typeface="HP-211" panose="020B0803050302020204" pitchFamily="34" charset="0"/>
              </a:rPr>
              <a:t>ưa</a:t>
            </a:r>
            <a:endParaRPr lang="en-US" sz="11970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2125543" y="2590800"/>
            <a:ext cx="7917776" cy="1236495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42A62E9-CFC3-4C2F-B6C4-B5982273D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5416" r="11330" b="53573"/>
          <a:stretch/>
        </p:blipFill>
        <p:spPr>
          <a:xfrm>
            <a:off x="0" y="-13474"/>
            <a:ext cx="12036291" cy="33662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283557-0537-43AD-8C04-5DE1A46D1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63384" r="10652" b="5605"/>
          <a:stretch/>
        </p:blipFill>
        <p:spPr>
          <a:xfrm>
            <a:off x="75398" y="3581400"/>
            <a:ext cx="12086441" cy="33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42A62E9-CFC3-4C2F-B6C4-B5982273D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5416" r="11330" b="53573"/>
          <a:stretch/>
        </p:blipFill>
        <p:spPr>
          <a:xfrm>
            <a:off x="0" y="-13474"/>
            <a:ext cx="6844897" cy="1481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281" y="-35163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7043" y="1295400"/>
            <a:ext cx="507567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Thỏ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thua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rùa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82" y="2150705"/>
            <a:ext cx="12314237" cy="381623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Bữa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đó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thỏ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bờ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hồ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Xa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xa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có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chú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rùa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Thỏ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đùa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rủ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rùa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bộ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Rùa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chả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sợ</a:t>
            </a:r>
            <a:r>
              <a:rPr lang="en-US" sz="4800" dirty="0">
                <a:latin typeface="HP-211" pitchFamily="34" charset="0"/>
              </a:rPr>
              <a:t>: “</a:t>
            </a:r>
            <a:r>
              <a:rPr lang="en-US" sz="4800" dirty="0" err="1">
                <a:latin typeface="HP-211" pitchFamily="34" charset="0"/>
              </a:rPr>
              <a:t>Thi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thì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thi</a:t>
            </a:r>
            <a:r>
              <a:rPr lang="en-US" sz="4800" dirty="0">
                <a:latin typeface="HP-211" pitchFamily="34" charset="0"/>
              </a:rPr>
              <a:t>!”.</a:t>
            </a:r>
          </a:p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Thỏ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nghĩ</a:t>
            </a:r>
            <a:r>
              <a:rPr lang="en-US" sz="4800" dirty="0">
                <a:latin typeface="HP-211" pitchFamily="34" charset="0"/>
              </a:rPr>
              <a:t>: “</a:t>
            </a:r>
            <a:r>
              <a:rPr lang="en-US" sz="4800" dirty="0" err="1">
                <a:latin typeface="HP-211" pitchFamily="34" charset="0"/>
              </a:rPr>
              <a:t>Cứ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để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rùa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bò</a:t>
            </a:r>
            <a:r>
              <a:rPr lang="en-US" sz="4800" dirty="0">
                <a:latin typeface="HP-211" pitchFamily="34" charset="0"/>
              </a:rPr>
              <a:t>. Ta phi </a:t>
            </a:r>
            <a:r>
              <a:rPr lang="en-US" sz="4800" dirty="0" err="1">
                <a:latin typeface="HP-211" pitchFamily="34" charset="0"/>
              </a:rPr>
              <a:t>như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gió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Sợ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gì</a:t>
            </a:r>
            <a:r>
              <a:rPr lang="en-US" sz="4800" dirty="0">
                <a:latin typeface="HP-211" pitchFamily="34" charset="0"/>
              </a:rPr>
              <a:t>!”.</a:t>
            </a:r>
          </a:p>
        </p:txBody>
      </p:sp>
      <p:sp>
        <p:nvSpPr>
          <p:cNvPr id="2" name="Oval 1"/>
          <p:cNvSpPr/>
          <p:nvPr/>
        </p:nvSpPr>
        <p:spPr>
          <a:xfrm>
            <a:off x="821029" y="2180252"/>
            <a:ext cx="274241" cy="28769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582403" y="2017420"/>
            <a:ext cx="274241" cy="334347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381656" y="2840766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9004619" y="2848852"/>
            <a:ext cx="274241" cy="32685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1040648" y="3581400"/>
            <a:ext cx="315871" cy="331733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44829" y="4419600"/>
            <a:ext cx="306890" cy="276167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4140645" y="4282178"/>
            <a:ext cx="312978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5518" y="2150705"/>
            <a:ext cx="2445147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Bữa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đó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2403" y="2150705"/>
            <a:ext cx="195462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Xa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xa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56064" y="2881684"/>
            <a:ext cx="272887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Thỏ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đùa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2539" y="2881684"/>
            <a:ext cx="204920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rủ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rùa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95316" y="3618692"/>
            <a:ext cx="2818648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Thi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thì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thi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3319" y="4348849"/>
            <a:ext cx="227683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rùa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bò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609553" y="4214231"/>
            <a:ext cx="312978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7" name="Oval 26"/>
          <p:cNvSpPr/>
          <p:nvPr/>
        </p:nvSpPr>
        <p:spPr>
          <a:xfrm>
            <a:off x="1354392" y="5022929"/>
            <a:ext cx="312978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7283557-0537-43AD-8C04-5DE1A46D1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63384" r="10652" b="5605"/>
          <a:stretch/>
        </p:blipFill>
        <p:spPr>
          <a:xfrm>
            <a:off x="4272539" y="5175329"/>
            <a:ext cx="7889300" cy="17069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5FB862-6FC4-4851-B28B-A0258AA86883}"/>
              </a:ext>
            </a:extLst>
          </p:cNvPr>
          <p:cNvCxnSpPr>
            <a:cxnSpLocks/>
          </p:cNvCxnSpPr>
          <p:nvPr/>
        </p:nvCxnSpPr>
        <p:spPr>
          <a:xfrm flipH="1">
            <a:off x="7488439" y="2167520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E67E8D-A732-46BC-9ADE-B7E28D227748}"/>
              </a:ext>
            </a:extLst>
          </p:cNvPr>
          <p:cNvCxnSpPr>
            <a:cxnSpLocks/>
          </p:cNvCxnSpPr>
          <p:nvPr/>
        </p:nvCxnSpPr>
        <p:spPr>
          <a:xfrm flipH="1">
            <a:off x="1326787" y="2909945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DF49B9-8C05-402D-834B-02D56E44CBA1}"/>
              </a:ext>
            </a:extLst>
          </p:cNvPr>
          <p:cNvCxnSpPr>
            <a:cxnSpLocks/>
          </p:cNvCxnSpPr>
          <p:nvPr/>
        </p:nvCxnSpPr>
        <p:spPr>
          <a:xfrm flipH="1">
            <a:off x="8907846" y="2897667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FECC65-B363-491E-BA5B-3DC6A9214BB5}"/>
              </a:ext>
            </a:extLst>
          </p:cNvPr>
          <p:cNvCxnSpPr>
            <a:cxnSpLocks/>
          </p:cNvCxnSpPr>
          <p:nvPr/>
        </p:nvCxnSpPr>
        <p:spPr>
          <a:xfrm flipH="1">
            <a:off x="965057" y="3649360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F313C1-BC43-4E6D-9B3F-589336562A62}"/>
              </a:ext>
            </a:extLst>
          </p:cNvPr>
          <p:cNvCxnSpPr>
            <a:cxnSpLocks/>
          </p:cNvCxnSpPr>
          <p:nvPr/>
        </p:nvCxnSpPr>
        <p:spPr>
          <a:xfrm flipH="1">
            <a:off x="4693283" y="3649360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770493-937C-49F0-874E-CD8BC132724A}"/>
              </a:ext>
            </a:extLst>
          </p:cNvPr>
          <p:cNvCxnSpPr>
            <a:cxnSpLocks/>
          </p:cNvCxnSpPr>
          <p:nvPr/>
        </p:nvCxnSpPr>
        <p:spPr>
          <a:xfrm flipH="1">
            <a:off x="3810779" y="4366631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F6654C-EE25-4EDF-9F3D-C080774701CD}"/>
              </a:ext>
            </a:extLst>
          </p:cNvPr>
          <p:cNvCxnSpPr>
            <a:cxnSpLocks/>
          </p:cNvCxnSpPr>
          <p:nvPr/>
        </p:nvCxnSpPr>
        <p:spPr>
          <a:xfrm flipH="1">
            <a:off x="8473387" y="4372457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C85BB6-3FD2-4533-8FD2-269303E16197}"/>
              </a:ext>
            </a:extLst>
          </p:cNvPr>
          <p:cNvCxnSpPr>
            <a:cxnSpLocks/>
          </p:cNvCxnSpPr>
          <p:nvPr/>
        </p:nvCxnSpPr>
        <p:spPr>
          <a:xfrm flipH="1">
            <a:off x="1262429" y="5113548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A873D4-6D8C-4010-9199-453B9F55EB27}"/>
              </a:ext>
            </a:extLst>
          </p:cNvPr>
          <p:cNvCxnSpPr>
            <a:cxnSpLocks/>
          </p:cNvCxnSpPr>
          <p:nvPr/>
        </p:nvCxnSpPr>
        <p:spPr>
          <a:xfrm flipH="1">
            <a:off x="3578288" y="5113548"/>
            <a:ext cx="73530" cy="721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31.4988" end="57349.3712"/>
                </p14:media>
              </p:ext>
            </p:extLst>
          </p:nvPr>
        </p:nvPicPr>
        <p:blipFill rotWithShape="1">
          <a:blip r:embed="rId4"/>
          <a:srcRect l="9130" t="5687" r="17823" b="59747"/>
          <a:stretch/>
        </p:blipFill>
        <p:spPr>
          <a:xfrm rot="10800000" flipH="1" flipV="1">
            <a:off x="0" y="971548"/>
            <a:ext cx="12161838" cy="4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19.664"/>
                </p14:media>
              </p:ext>
            </p:extLst>
          </p:nvPr>
        </p:nvPicPr>
        <p:blipFill rotWithShape="1">
          <a:blip r:embed="rId4"/>
          <a:srcRect l="10162" t="46515" r="9436" b="7772"/>
          <a:stretch>
            <a:fillRect/>
          </a:stretch>
        </p:blipFill>
        <p:spPr>
          <a:xfrm rot="10800000" flipH="1" flipV="1">
            <a:off x="1" y="838201"/>
            <a:ext cx="12161838" cy="50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030359" y="2099280"/>
            <a:ext cx="4387283" cy="144632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/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HP-009" panose="020B0803050302020204" pitchFamily="34" charset="0"/>
              </a:rPr>
              <a:t>Trò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HP-009" panose="020B0803050302020204" pitchFamily="34" charset="0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HP-009" panose="020B0803050302020204" pitchFamily="34" charset="0"/>
              </a:rPr>
              <a:t>chơi</a:t>
            </a:r>
            <a:endParaRPr lang="en-US" sz="8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HP-009" panose="020B08030503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3534230" y="3249533"/>
            <a:ext cx="5379542" cy="1246267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7500" b="1" dirty="0">
                <a:ln/>
                <a:solidFill>
                  <a:srgbClr val="DD4B49"/>
                </a:solidFill>
                <a:latin typeface="HP-009" panose="020B0803050302020204" pitchFamily="34" charset="0"/>
              </a:rPr>
              <a:t>Ong </a:t>
            </a:r>
            <a:r>
              <a:rPr lang="en-US" sz="7500" b="1" dirty="0" err="1">
                <a:ln/>
                <a:solidFill>
                  <a:srgbClr val="DD4B49"/>
                </a:solidFill>
                <a:latin typeface="HP-009" panose="020B0803050302020204" pitchFamily="34" charset="0"/>
              </a:rPr>
              <a:t>tìm</a:t>
            </a:r>
            <a:r>
              <a:rPr lang="en-US" sz="7500" b="1" dirty="0">
                <a:ln/>
                <a:solidFill>
                  <a:srgbClr val="DD4B49"/>
                </a:solidFill>
                <a:latin typeface="HP-009" panose="020B0803050302020204" pitchFamily="34" charset="0"/>
              </a:rPr>
              <a:t> </a:t>
            </a:r>
            <a:r>
              <a:rPr lang="en-US" sz="7500" b="1" dirty="0" err="1">
                <a:ln/>
                <a:solidFill>
                  <a:srgbClr val="DD4B49"/>
                </a:solidFill>
                <a:latin typeface="HP-009" panose="020B0803050302020204" pitchFamily="34" charset="0"/>
              </a:rPr>
              <a:t>hoa</a:t>
            </a:r>
            <a:endParaRPr lang="en-US" sz="7500" b="1" dirty="0">
              <a:ln/>
              <a:solidFill>
                <a:srgbClr val="DD4B49"/>
              </a:solidFill>
              <a:latin typeface="HP-009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9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2DA30-0A75-44E5-94E0-8AF486FC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0"/>
            <a:ext cx="12176919" cy="685004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FF23B3-C9AF-487E-BB80-6000AE74312D}"/>
              </a:ext>
            </a:extLst>
          </p:cNvPr>
          <p:cNvSpPr/>
          <p:nvPr/>
        </p:nvSpPr>
        <p:spPr>
          <a:xfrm>
            <a:off x="1907526" y="4091578"/>
            <a:ext cx="1438789" cy="82891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vi-VN" sz="6600" b="1" dirty="0">
                <a:solidFill>
                  <a:prstClr val="white"/>
                </a:solidFill>
                <a:latin typeface="HP-211" panose="020B0803050302020204" pitchFamily="34" charset="0"/>
              </a:rPr>
              <a:t>u</a:t>
            </a:r>
            <a:endParaRPr lang="en-US" sz="6600" b="1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61E32-6313-4E01-851E-61233411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01" y="4434007"/>
            <a:ext cx="2622057" cy="2622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83DF8-D4F8-454A-B454-18B5CEFD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26" y="4409284"/>
            <a:ext cx="2622057" cy="26220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35F50-2627-4AE8-BF52-88F8CDDB206D}"/>
              </a:ext>
            </a:extLst>
          </p:cNvPr>
          <p:cNvSpPr/>
          <p:nvPr/>
        </p:nvSpPr>
        <p:spPr>
          <a:xfrm>
            <a:off x="8147330" y="4086905"/>
            <a:ext cx="1438789" cy="82891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vi-VN" sz="6600" b="1" dirty="0">
                <a:solidFill>
                  <a:prstClr val="white"/>
                </a:solidFill>
                <a:latin typeface="HP-211" panose="020B0803050302020204" pitchFamily="34" charset="0"/>
              </a:rPr>
              <a:t>ư</a:t>
            </a:r>
            <a:endParaRPr lang="en-US" sz="6600" b="1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58AF6-566E-4D00-8450-711A1334B009}"/>
              </a:ext>
            </a:extLst>
          </p:cNvPr>
          <p:cNvSpPr/>
          <p:nvPr/>
        </p:nvSpPr>
        <p:spPr>
          <a:xfrm>
            <a:off x="8711523" y="3994814"/>
            <a:ext cx="184274" cy="828910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/>
            <a:endParaRPr lang="en-US" sz="4788" b="1" dirty="0">
              <a:ln w="9525">
                <a:solidFill>
                  <a:prstClr val="white"/>
                </a:solidFill>
                <a:prstDash val="solid"/>
              </a:ln>
              <a:solidFill>
                <a:srgbClr val="FAF1F3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FE0D8-E58C-4202-A583-2893CE7CB7AF}"/>
              </a:ext>
            </a:extLst>
          </p:cNvPr>
          <p:cNvGrpSpPr/>
          <p:nvPr/>
        </p:nvGrpSpPr>
        <p:grpSpPr>
          <a:xfrm>
            <a:off x="197960" y="-42719"/>
            <a:ext cx="2912721" cy="2486640"/>
            <a:chOff x="675886" y="968198"/>
            <a:chExt cx="2919944" cy="249280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6CE43BE-9C96-479A-9EF0-5FFBC8518199}"/>
                </a:ext>
              </a:extLst>
            </p:cNvPr>
            <p:cNvGrpSpPr/>
            <p:nvPr/>
          </p:nvGrpSpPr>
          <p:grpSpPr>
            <a:xfrm>
              <a:off x="675886" y="2519957"/>
              <a:ext cx="2919944" cy="941047"/>
              <a:chOff x="396905" y="2174740"/>
              <a:chExt cx="3182805" cy="107518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90B5910-8221-4B1E-A3B1-EEEA38157E42}"/>
                  </a:ext>
                </a:extLst>
              </p:cNvPr>
              <p:cNvSpPr/>
              <p:nvPr/>
            </p:nvSpPr>
            <p:spPr>
              <a:xfrm>
                <a:off x="396905" y="2280959"/>
                <a:ext cx="2865188" cy="862750"/>
              </a:xfrm>
              <a:prstGeom prst="roundRect">
                <a:avLst/>
              </a:prstGeom>
              <a:solidFill>
                <a:srgbClr val="2F4D6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114"/>
                <a:endParaRPr lang="en-US" sz="1795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TextBox 18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220B6B53-C9B0-4F3B-9D0E-C28B30BF4E7A}"/>
                  </a:ext>
                </a:extLst>
              </p:cNvPr>
              <p:cNvSpPr txBox="1"/>
              <p:nvPr/>
            </p:nvSpPr>
            <p:spPr>
              <a:xfrm>
                <a:off x="553036" y="2174740"/>
                <a:ext cx="3026674" cy="107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/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đu</a:t>
                </a:r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đủ</a:t>
                </a:r>
                <a:endParaRPr lang="en-US" sz="5500" dirty="0">
                  <a:solidFill>
                    <a:schemeClr val="bg1"/>
                  </a:solidFill>
                  <a:latin typeface="HP-211" panose="020B0803050302020204" pitchFamily="34" charset="0"/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B5400907-9D17-487E-B903-D6AB327C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161" y="968198"/>
              <a:ext cx="2193472" cy="17120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738513-0447-431A-B7BC-DC87316A69B8}"/>
              </a:ext>
            </a:extLst>
          </p:cNvPr>
          <p:cNvGrpSpPr/>
          <p:nvPr/>
        </p:nvGrpSpPr>
        <p:grpSpPr>
          <a:xfrm>
            <a:off x="2804319" y="-314065"/>
            <a:ext cx="3022342" cy="2456902"/>
            <a:chOff x="3467062" y="669097"/>
            <a:chExt cx="3029838" cy="2462995"/>
          </a:xfrm>
        </p:grpSpPr>
        <p:sp>
          <p:nvSpPr>
            <p:cNvPr id="20" name="Rectangle: Rounded Corners 19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0E954464-4E5C-4599-94BE-CDB1CF4C3836}"/>
                </a:ext>
              </a:extLst>
            </p:cNvPr>
            <p:cNvSpPr/>
            <p:nvPr/>
          </p:nvSpPr>
          <p:spPr>
            <a:xfrm>
              <a:off x="3758218" y="2265340"/>
              <a:ext cx="2193471" cy="768258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62D5FC-D039-4E2B-AA7E-CCF55E6B62FB}"/>
                </a:ext>
              </a:extLst>
            </p:cNvPr>
            <p:cNvGrpSpPr/>
            <p:nvPr/>
          </p:nvGrpSpPr>
          <p:grpSpPr>
            <a:xfrm>
              <a:off x="3467062" y="669097"/>
              <a:ext cx="3029838" cy="2462995"/>
              <a:chOff x="3394450" y="1288424"/>
              <a:chExt cx="3029838" cy="2462995"/>
            </a:xfrm>
          </p:grpSpPr>
          <p:sp>
            <p:nvSpPr>
              <p:cNvPr id="21" name="TextBox 20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815389EC-37A0-42D1-8292-42B8B6326C8E}"/>
                  </a:ext>
                </a:extLst>
              </p:cNvPr>
              <p:cNvSpPr txBox="1"/>
              <p:nvPr/>
            </p:nvSpPr>
            <p:spPr>
              <a:xfrm>
                <a:off x="3394450" y="2810372"/>
                <a:ext cx="3029838" cy="941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/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tu</a:t>
                </a:r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hú</a:t>
                </a:r>
                <a:endParaRPr lang="en-US" sz="5500" dirty="0">
                  <a:solidFill>
                    <a:schemeClr val="bg1"/>
                  </a:solidFill>
                  <a:latin typeface="HP-211" panose="020B0803050302020204" pitchFamily="34" charset="0"/>
                </a:endParaRPr>
              </a:p>
            </p:txBody>
          </p:sp>
          <p:pic>
            <p:nvPicPr>
              <p:cNvPr id="33" name="Picture 3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F64BFC53-4DE7-40CF-9291-07EA5C3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5224" y="1288424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F4F11E-7047-48DF-AF83-EFAC78199B82}"/>
              </a:ext>
            </a:extLst>
          </p:cNvPr>
          <p:cNvGrpSpPr/>
          <p:nvPr/>
        </p:nvGrpSpPr>
        <p:grpSpPr>
          <a:xfrm>
            <a:off x="9738519" y="973772"/>
            <a:ext cx="2810962" cy="2330215"/>
            <a:chOff x="9695457" y="1359652"/>
            <a:chExt cx="2817934" cy="23359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D55798C-3455-4927-8B1A-18A8A72407B5}"/>
                </a:ext>
              </a:extLst>
            </p:cNvPr>
            <p:cNvSpPr/>
            <p:nvPr/>
          </p:nvSpPr>
          <p:spPr>
            <a:xfrm>
              <a:off x="9695457" y="2869423"/>
              <a:ext cx="2321441" cy="826223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A45F13-EC7A-4693-BA93-3294D954DF52}"/>
                </a:ext>
              </a:extLst>
            </p:cNvPr>
            <p:cNvGrpSpPr/>
            <p:nvPr/>
          </p:nvGrpSpPr>
          <p:grpSpPr>
            <a:xfrm>
              <a:off x="9771846" y="1359652"/>
              <a:ext cx="2741545" cy="2332918"/>
              <a:chOff x="9771846" y="1359652"/>
              <a:chExt cx="2741545" cy="2332918"/>
            </a:xfrm>
          </p:grpSpPr>
          <p:sp>
            <p:nvSpPr>
              <p:cNvPr id="25" name="TextBox 24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9B4B5C9C-0873-4CDC-B946-EA57C3C10E3A}"/>
                  </a:ext>
                </a:extLst>
              </p:cNvPr>
              <p:cNvSpPr txBox="1"/>
              <p:nvPr/>
            </p:nvSpPr>
            <p:spPr>
              <a:xfrm>
                <a:off x="9771846" y="2751523"/>
                <a:ext cx="2741545" cy="941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/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cử</a:t>
                </a:r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tạ</a:t>
                </a:r>
                <a:endParaRPr lang="en-US" sz="5500" dirty="0">
                  <a:solidFill>
                    <a:schemeClr val="bg1"/>
                  </a:solidFill>
                  <a:latin typeface="HP-211" panose="020B0803050302020204" pitchFamily="34" charset="0"/>
                </a:endParaRPr>
              </a:p>
            </p:txBody>
          </p:sp>
          <p:pic>
            <p:nvPicPr>
              <p:cNvPr id="41" name="Picture 40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9B3512EC-82E7-4057-860F-BFA22D746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566" y="1359652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B8EDD6-3677-4542-847D-C9E6C9B7534B}"/>
              </a:ext>
            </a:extLst>
          </p:cNvPr>
          <p:cNvGrpSpPr/>
          <p:nvPr/>
        </p:nvGrpSpPr>
        <p:grpSpPr>
          <a:xfrm>
            <a:off x="7695727" y="-30118"/>
            <a:ext cx="2984818" cy="2437949"/>
            <a:chOff x="7223631" y="1127928"/>
            <a:chExt cx="2992220" cy="244399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A1ABBE5-1BA2-4344-B0E4-3D4F81EA1F9D}"/>
                </a:ext>
              </a:extLst>
            </p:cNvPr>
            <p:cNvSpPr/>
            <p:nvPr/>
          </p:nvSpPr>
          <p:spPr>
            <a:xfrm>
              <a:off x="7400672" y="2741349"/>
              <a:ext cx="2628560" cy="774895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2194D2-9D15-412E-BD32-56AD9D13272A}"/>
                </a:ext>
              </a:extLst>
            </p:cNvPr>
            <p:cNvGrpSpPr/>
            <p:nvPr/>
          </p:nvGrpSpPr>
          <p:grpSpPr>
            <a:xfrm>
              <a:off x="7223631" y="1127928"/>
              <a:ext cx="2992220" cy="2443995"/>
              <a:chOff x="7223631" y="1127928"/>
              <a:chExt cx="2992220" cy="2443995"/>
            </a:xfrm>
          </p:grpSpPr>
          <p:sp>
            <p:nvSpPr>
              <p:cNvPr id="28" name="TextBox 27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71ED2DCD-6D6D-40F3-B3EB-240001E311D1}"/>
                  </a:ext>
                </a:extLst>
              </p:cNvPr>
              <p:cNvSpPr txBox="1"/>
              <p:nvPr/>
            </p:nvSpPr>
            <p:spPr>
              <a:xfrm>
                <a:off x="7414444" y="2630876"/>
                <a:ext cx="2801407" cy="941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/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chó</a:t>
                </a:r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xù</a:t>
                </a:r>
                <a:endParaRPr lang="en-US" sz="5500" dirty="0">
                  <a:solidFill>
                    <a:schemeClr val="bg1"/>
                  </a:solidFill>
                  <a:latin typeface="HP-211" panose="020B0803050302020204" pitchFamily="34" charset="0"/>
                </a:endParaRPr>
              </a:p>
            </p:txBody>
          </p:sp>
          <p:pic>
            <p:nvPicPr>
              <p:cNvPr id="42" name="Picture 41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E73AEAA1-A142-4EB3-AC56-201D7D6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631" y="1127928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4250CE-EF19-4697-AA3A-D9F1C1E304E6}"/>
              </a:ext>
            </a:extLst>
          </p:cNvPr>
          <p:cNvGrpSpPr/>
          <p:nvPr/>
        </p:nvGrpSpPr>
        <p:grpSpPr>
          <a:xfrm>
            <a:off x="5518933" y="-329275"/>
            <a:ext cx="2320931" cy="2450550"/>
            <a:chOff x="5296534" y="791009"/>
            <a:chExt cx="2326687" cy="245662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11DCF43-7B15-4924-9B03-BA64539DE9A8}"/>
                </a:ext>
              </a:extLst>
            </p:cNvPr>
            <p:cNvSpPr/>
            <p:nvPr/>
          </p:nvSpPr>
          <p:spPr>
            <a:xfrm>
              <a:off x="5296534" y="2417063"/>
              <a:ext cx="2169398" cy="774896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B1CE521-2E0F-445B-9E14-4B3A799A9BF7}"/>
                </a:ext>
              </a:extLst>
            </p:cNvPr>
            <p:cNvGrpSpPr/>
            <p:nvPr/>
          </p:nvGrpSpPr>
          <p:grpSpPr>
            <a:xfrm>
              <a:off x="5296534" y="791009"/>
              <a:ext cx="2326687" cy="2456628"/>
              <a:chOff x="5296534" y="791009"/>
              <a:chExt cx="2326687" cy="2456628"/>
            </a:xfrm>
          </p:grpSpPr>
          <p:sp>
            <p:nvSpPr>
              <p:cNvPr id="22" name="TextBox 21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EE120973-9C00-4918-ADA2-2E6B7477A790}"/>
                  </a:ext>
                </a:extLst>
              </p:cNvPr>
              <p:cNvSpPr txBox="1"/>
              <p:nvPr/>
            </p:nvSpPr>
            <p:spPr>
              <a:xfrm>
                <a:off x="5429750" y="2306590"/>
                <a:ext cx="2193471" cy="941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/>
                <a:r>
                  <a:rPr lang="vi-VN" sz="5500">
                    <a:solidFill>
                      <a:schemeClr val="bg1"/>
                    </a:solidFill>
                    <a:latin typeface="HP-211" panose="020B0803050302020204" pitchFamily="34" charset="0"/>
                  </a:rPr>
                  <a:t>sư</a:t>
                </a:r>
                <a:r>
                  <a:rPr lang="en-US" sz="5500" dirty="0">
                    <a:solidFill>
                      <a:schemeClr val="bg1"/>
                    </a:solidFill>
                    <a:latin typeface="HP-211" panose="020B0803050302020204" pitchFamily="34" charset="0"/>
                  </a:rPr>
                  <a:t> </a:t>
                </a:r>
                <a:r>
                  <a:rPr lang="en-US" sz="5500" dirty="0" err="1">
                    <a:solidFill>
                      <a:schemeClr val="bg1"/>
                    </a:solidFill>
                    <a:latin typeface="HP-211" panose="020B0803050302020204" pitchFamily="34" charset="0"/>
                  </a:rPr>
                  <a:t>tử</a:t>
                </a:r>
                <a:endParaRPr lang="en-US" sz="5500" dirty="0">
                  <a:solidFill>
                    <a:schemeClr val="bg1"/>
                  </a:solidFill>
                  <a:latin typeface="HP-211" panose="020B0803050302020204" pitchFamily="34" charset="0"/>
                </a:endParaRPr>
              </a:p>
            </p:txBody>
          </p:sp>
          <p:pic>
            <p:nvPicPr>
              <p:cNvPr id="43" name="Picture 4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0F2296D5-738D-46EA-9A62-743018B95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6534" y="791009"/>
                <a:ext cx="2193471" cy="1712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8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525E-6 3.7037E-6 L -3.57525E-6 3.7037E-6 C -0.00561 0.01342 -0.01174 0.02546 -0.0167 0.04213 C -0.02454 0.06551 -0.02597 0.07592 -0.03106 0.10277 C -0.03106 0.11481 -0.03106 0.15671 -0.02963 0.16828 C -0.02963 0.17615 -0.02832 0.18171 -0.02689 0.18889 C -0.02597 0.19444 -0.02597 0.20046 -0.02454 0.20439 C -0.0167 0.22939 -0.01579 0.22476 -0.00796 0.24074 C -0.00652 0.24398 -0.00561 0.24814 -0.00287 0.25231 C -0.00561 0.25787 -0.00652 0.25995 -0.00796 0.26805 C -0.00939 0.28171 -0.00939 0.3037 -0.01174 0.31504 C -0.01579 0.33333 -0.02088 0.33796 -0.02454 0.35092 C -0.02689 0.35694 -0.02832 0.36365 -0.03106 0.37083 C -0.03198 0.37708 -0.03198 0.38541 -0.03328 0.39282 C -0.03472 0.40555 -0.03615 0.42615 -0.03694 0.44074 C -0.03694 0.44375 -0.03694 0.44652 -0.03615 0.4493 C -0.03472 0.46527 -0.03328 0.46736 -0.03106 0.47291 C -0.02689 0.47708 -0.01958 0.4831 -0.01579 0.48541 C -0.01579 0.50069 -0.01435 0.51921 -0.0167 0.53032 C -0.01814 0.54236 -0.0218 0.53402 -0.02454 0.54074 C -0.0385 0.57847 -0.02963 0.57685 -0.03472 0.57685 L -0.03472 0.57801 L -0.03106 0.5581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3.33333E-6 L -0.00208 0.0007 C -0.00339 0.00278 -0.00391 0.00973 -0.00483 0.01389 C -0.01448 0.07061 -0.00391 0.0007 -0.01083 0.04607 C -0.01344 0.06065 -0.01605 0.08056 -0.01775 0.09607 C -0.01827 0.1007 -0.01866 0.10625 -0.01879 0.11088 C -0.01866 0.14167 -0.01762 0.17153 -0.01814 0.20186 C -0.01866 0.21505 -0.01958 0.22848 -0.0214 0.23959 C -0.02258 0.24838 -0.02858 0.24838 -0.03067 0.24838 L -0.05038 0.25047 C -0.05116 0.25371 -0.05169 0.25486 -0.05273 0.25741 C -0.05325 0.26065 -0.05404 0.26204 -0.05521 0.26366 C -0.05586 0.26736 -0.05639 0.27061 -0.05704 0.27361 C -0.05769 0.275 -0.05821 0.275 -0.059 0.27801 C -0.05926 0.28056 -0.05926 0.28172 -0.05978 0.28172 C -0.06082 0.28357 -0.062 0.28357 -0.06291 0.28496 C -0.06526 0.29167 -0.068 0.29746 -0.07022 0.30394 C -0.07101 0.30533 -0.07166 0.30741 -0.07218 0.31065 C -0.07362 0.31389 -0.07453 0.32084 -0.0757 0.32385 C -0.07649 0.32732 -0.07662 0.33079 -0.07714 0.33148 C -0.0804 0.34375 -0.08001 0.33519 -0.08001 0.34375 L -0.08001 0.34514 L -0.08001 0.34375 L -0.08327 0.34514 L -0.01566 0.36667 " pathEditMode="relative" rAng="0" ptsTypes="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0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9 0.20787 L -0.01489 0.2081 C -0.01371 0.21782 -0.01214 0.228 -0.01071 0.23796 C -0.00901 0.24861 -0.00705 0.25879 -0.00562 0.26944 C -0.00431 0.27824 -0.00327 0.28726 -0.00196 0.29652 C -0.00262 0.303 -0.0034 0.30949 -0.00405 0.3162 C -0.00497 0.32638 -0.00575 0.3412 -0.00627 0.35231 C -0.00405 0.36666 -0.0051 0.37963 0.00313 0.39097 C 0.00378 0.39166 0.00509 0.39166 0.00613 0.39166 C 0.01109 0.39259 0.01579 0.39328 0.02062 0.39421 L 0.04555 0.40324 C 0.04947 0.40486 0.05325 0.40601 0.05704 0.4081 C 0.06108 0.41041 0.06474 0.41365 0.06865 0.41643 C 0.07792 0.42222 0.0791 0.4206 0.08602 0.4287 C 0.08732 0.43009 0.08823 0.43194 0.08902 0.43356 C 0.08693 0.43657 0.08497 0.43958 0.08249 0.44166 C 0.07962 0.44444 0.07609 0.44606 0.07309 0.44838 C 0.06683 0.45347 0.06709 0.45439 0.06278 0.46157 C 0.06265 0.46365 0.062 0.4655 0.062 0.46736 C 0.06435 0.48865 0.0791 0.47685 0.10142 0.47893 C 0.10377 0.47986 0.10586 0.48078 0.10807 0.48194 C 0.10886 0.4824 0.11042 0.48263 0.11042 0.48379 C 0.11042 0.48564 0.10925 0.48726 0.10807 0.48865 C 0.09646 0.50115 0.08432 0.51273 0.07218 0.525 C 0.07074 0.52662 0.06709 0.52963 0.06709 0.53009 C 0.06683 0.53194 0.06735 0.53425 0.06644 0.53634 C 0.06604 0.5375 0.06448 0.5375 0.06343 0.53796 C 0.062 0.53912 0.06069 0.5405 0.05926 0.5412 C 0.05195 0.54513 0.03746 0.55208 0.03746 0.55231 C 0.04725 0.56388 0.04751 0.56689 0.05991 0.57245 C 0.06174 0.57338 0.06396 0.57291 0.06578 0.57338 C 0.06905 0.57407 0.07218 0.57476 0.07518 0.57569 C 0.07544 0.57569 0.07518 0.57615 0.07518 0.57662 L 0.07518 0.57708 L 0.07518 0.57662 L 0.07518 0.57708 " pathEditMode="relative" rAng="0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6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16018 L -0.04388 0.16041 C -0.04479 0.16157 -0.04557 0.16319 -0.04648 0.16481 C -0.05052 0.17314 -0.05078 0.17569 -0.05508 0.18148 C -0.05586 0.1824 -0.06055 0.1875 -0.06198 0.18865 C -0.06289 0.18935 -0.06406 0.18958 -0.06497 0.19027 C -0.06575 0.19074 -0.0664 0.1912 -0.06706 0.19189 C -0.07174 0.19907 -0.06745 0.19328 -0.07291 0.19745 C -0.0737 0.19791 -0.07435 0.19907 -0.07513 0.19976 C -0.07604 0.20046 -0.07708 0.20092 -0.07799 0.20138 C -0.07643 0.2037 -0.07513 0.20694 -0.07331 0.20856 C -0.06784 0.21296 -0.05924 0.21319 -0.05377 0.21412 C -0.05573 0.2162 -0.05781 0.21875 -0.05989 0.22037 C -0.06458 0.22407 -0.06927 0.22685 -0.07409 0.22986 C -0.07565 0.23101 -0.07747 0.23171 -0.07916 0.2331 L -0.08555 0.23888 C -0.09687 0.2581 -0.08828 0.24236 -0.10156 0.27152 C -0.10286 0.2743 -0.10416 0.27708 -0.1056 0.27939 C -0.10703 0.28171 -0.11224 0.28518 -0.11028 0.28564 C -0.10299 0.28773 -0.09557 0.28495 -0.08815 0.28425 C -0.04974 0.28032 -0.09531 0.28263 -0.05117 0.28101 C -0.04466 0.27963 -0.03802 0.2787 -0.03151 0.27708 C -0.02539 0.27523 -0.01927 0.27175 -0.01302 0.2706 C -0.0069 0.26944 -0.00065 0.27013 0.00547 0.2699 C 0.01107 0.27037 0.01667 0.2706 0.02214 0.27152 C 0.02305 0.27152 0.02539 0.27199 0.02474 0.27314 C 0.02175 0.27708 0.0181 0.278 0.01498 0.28101 C 0.01237 0.28333 0.01003 0.28657 0.00768 0.28888 C -0.00338 0.29953 -0.01211 0.30671 -0.02435 0.31226 C -0.03242 0.3155 -0.0487 0.31944 -0.0487 0.31967 C -0.05898 0.32546 -0.06901 0.33333 -0.07943 0.3375 C -0.08659 0.3405 -0.09518 0.34282 -0.10195 0.34953 C -0.10351 0.35115 -0.1138 0.36481 -0.11732 0.37013 C -0.11836 0.37222 -0.11953 0.37453 -0.12083 0.37638 C -0.13424 0.39838 -0.13073 0.39328 -0.13815 0.4037 C -0.12682 0.41203 -0.1345 0.40671 -0.10416 0.40046 C -0.10091 0.4 -0.09791 0.39699 -0.09466 0.39583 C -0.08737 0.39328 -0.0789 0.39213 -0.07148 0.39097 C -0.06406 0.39236 -0.05664 0.39305 -0.04935 0.3949 C -0.04492 0.39629 -0.04583 0.39791 -0.0431 0.4037 C -0.0418 0.40671 -0.04023 0.40972 -0.0388 0.4125 C -0.03515 0.41944 -0.03502 0.41805 -0.02943 0.42268 C -0.0293 0.42361 -0.02825 0.43726 -0.0276 0.44259 C -0.02721 0.44537 -0.02682 0.44791 -0.02643 0.45046 C -0.02604 0.453 -0.02552 0.46041 -0.025 0.45763 C -0.02435 0.45347 -0.02526 0.44861 -0.02539 0.44421 L -0.02539 0.44444 " pathEditMode="relative" rAng="0" ptsTypes="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4583E-6 -1.85185E-6 L -4.94583E-6 0.00023 C -0.00156 0.0081 -0.00169 0.02014 -0.00391 0.02616 C -0.02401 0.07454 -0.02884 0.06597 -0.04947 0.08959 C -0.06539 0.1081 -0.08119 0.12593 -0.09672 0.14815 C -0.10246 0.15671 -0.10794 0.16644 -0.11356 0.17315 C -0.1193 0.1794 -0.12544 0.18171 -0.13105 0.18611 C -0.1334 0.18959 -0.13575 0.19213 -0.13784 0.19676 C -0.13849 0.19838 -0.14293 0.21343 -0.13979 0.21921 C -0.13288 0.23195 -0.12648 0.23449 -0.11917 0.23843 C -0.11486 0.22963 -0.11082 0.21921 -0.10612 0.21227 C -0.0928 0.19283 -0.09228 0.19398 -0.08223 0.19144 C -0.07962 0.19329 -0.07505 0.1875 -0.0744 0.19676 C -0.07361 0.20903 -0.07662 0.22431 -0.08001 0.22847 C -0.09724 0.25162 -0.11538 0.25602 -0.13353 0.26227 C -0.18496 0.30625 -0.16146 0.30625 -0.20297 0.28449 C -0.20819 0.28935 -0.21942 0.29769 -0.2249 0.3081 C -0.23221 0.32176 -0.24069 0.33125 -0.24618 0.35278 C -0.25205 0.375 -0.25975 0.40671 -0.26641 0.42361 C -0.27398 0.44259 -0.28142 0.46366 -0.2903 0.47361 C -0.29604 0.48009 -0.30191 0.48565 -0.30779 0.49283 C -0.31249 0.49954 -0.3198 0.51273 -0.32437 0.525 C -0.32645 0.53102 -0.32828 0.53796 -0.33024 0.54445 C -0.33037 0.55278 -0.33011 0.56042 -0.33063 0.56806 C -0.33141 0.58009 -0.3335 0.5956 -0.33507 0.60671 C -0.3352 0.61181 -0.33507 0.61667 -0.33533 0.62107 C -0.33611 0.62732 -0.34094 0.65046 -0.34173 0.65301 C -0.34264 0.65579 -0.34394 0.65463 -0.34499 0.65579 C -0.35439 0.66783 -0.35752 0.67871 -0.35439 0.66806 L -0.35439 0.66852 L -0.35439 0.66806 " pathEditMode="relative" rAng="0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55" y="142270"/>
            <a:ext cx="8851038" cy="1874366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975" y="1946419"/>
            <a:ext cx="8851039" cy="3747497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31" y="5047920"/>
            <a:ext cx="11748208" cy="1570804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3587" y="3191014"/>
            <a:ext cx="2422212" cy="2726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337719" y="2876373"/>
            <a:ext cx="8248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8000" b="1" dirty="0">
                <a:solidFill>
                  <a:prstClr val="white"/>
                </a:solidFill>
                <a:latin typeface="HP-211" panose="020B0803050302020204" pitchFamily="34" charset="0"/>
              </a:rPr>
              <a:t>31</a:t>
            </a: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8000" b="1" dirty="0" err="1">
                <a:solidFill>
                  <a:prstClr val="white"/>
                </a:solidFill>
                <a:latin typeface="HP-211" panose="020B0803050302020204" pitchFamily="34" charset="0"/>
              </a:rPr>
              <a:t>ua</a:t>
            </a:r>
            <a:r>
              <a:rPr lang="en-US" sz="8000" b="1" dirty="0">
                <a:solidFill>
                  <a:prstClr val="white"/>
                </a:solidFill>
                <a:latin typeface="HP-211" panose="020B0803050302020204" pitchFamily="34" charset="0"/>
              </a:rPr>
              <a:t> - </a:t>
            </a:r>
            <a:r>
              <a:rPr lang="en-US" sz="8000" b="1" dirty="0" err="1">
                <a:solidFill>
                  <a:prstClr val="white"/>
                </a:solidFill>
                <a:latin typeface="HP-211" panose="020B0803050302020204" pitchFamily="34" charset="0"/>
              </a:rPr>
              <a:t>ưa</a:t>
            </a:r>
            <a:endParaRPr lang="en-US" sz="8000" b="1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8519" y="1302563"/>
            <a:ext cx="2850708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5011" y="1302563"/>
            <a:ext cx="2850708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25400"/>
            <a:ext cx="3185709" cy="69762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1. </a:t>
            </a:r>
            <a:r>
              <a:rPr lang="en-US" sz="3700" dirty="0" err="1">
                <a:latin typeface="HP-211" pitchFamily="34" charset="0"/>
              </a:rPr>
              <a:t>Làm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quen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3919" y="3900804"/>
            <a:ext cx="3645797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ngựa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8653" y="3900804"/>
            <a:ext cx="282826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>
                <a:latin typeface="HP-211" pitchFamily="34" charset="0"/>
              </a:rPr>
              <a:t>cua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90271" y="3352800"/>
            <a:ext cx="3747648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cua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90271" y="4699000"/>
            <a:ext cx="14988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804711" y="4699000"/>
            <a:ext cx="2133208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71519" y="3352800"/>
            <a:ext cx="3962400" cy="1295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ngựa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42919" y="4775662"/>
            <a:ext cx="2237399" cy="1168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ng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58592" y="4775662"/>
            <a:ext cx="2180127" cy="11684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HP-211" pitchFamily="34" charset="0"/>
              </a:rPr>
              <a:t>ựa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t="4910" r="29516" b="26286"/>
          <a:stretch/>
        </p:blipFill>
        <p:spPr>
          <a:xfrm>
            <a:off x="7194674" y="762663"/>
            <a:ext cx="3696603" cy="2590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34920" r="35106" b="25076"/>
          <a:stretch/>
        </p:blipFill>
        <p:spPr>
          <a:xfrm>
            <a:off x="1164763" y="762000"/>
            <a:ext cx="3841893" cy="2674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B3BDD3-15E1-463D-9F97-B08E20A5D8F3}"/>
              </a:ext>
            </a:extLst>
          </p:cNvPr>
          <p:cNvSpPr txBox="1"/>
          <p:nvPr/>
        </p:nvSpPr>
        <p:spPr>
          <a:xfrm>
            <a:off x="8887581" y="3901467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>
                <a:solidFill>
                  <a:srgbClr val="FF0000"/>
                </a:solidFill>
                <a:latin typeface="HP-211" pitchFamily="34" charset="0"/>
              </a:rPr>
              <a:t>ư</a:t>
            </a:r>
            <a:r>
              <a:rPr lang="en-US" sz="10000" dirty="0">
                <a:solidFill>
                  <a:srgbClr val="FF0000"/>
                </a:solidFill>
                <a:latin typeface="HP-211" pitchFamily="34" charset="0"/>
              </a:rPr>
              <a:t>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0FCC6-41C9-490A-A6A3-EB1D8ADD949F}"/>
              </a:ext>
            </a:extLst>
          </p:cNvPr>
          <p:cNvSpPr txBox="1"/>
          <p:nvPr/>
        </p:nvSpPr>
        <p:spPr>
          <a:xfrm>
            <a:off x="2575719" y="3900804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10000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5" grpId="0"/>
      <p:bldP spid="15" grpId="1"/>
      <p:bldP spid="15" grpId="2"/>
      <p:bldP spid="17" grpId="0"/>
      <p:bldP spid="17" grpId="1"/>
      <p:bldP spid="1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0385" y="4343400"/>
            <a:ext cx="3645797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ngựa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5119" y="4343400"/>
            <a:ext cx="282826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>
                <a:latin typeface="HP-211" pitchFamily="34" charset="0"/>
              </a:rPr>
              <a:t>cua</a:t>
            </a:r>
            <a:endParaRPr lang="en-US" sz="10000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t="4910" r="29516" b="26286"/>
          <a:stretch/>
        </p:blipFill>
        <p:spPr>
          <a:xfrm>
            <a:off x="6766719" y="2008105"/>
            <a:ext cx="4267200" cy="2487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34920" r="35106" b="25076"/>
          <a:stretch/>
        </p:blipFill>
        <p:spPr>
          <a:xfrm>
            <a:off x="1127919" y="2239348"/>
            <a:ext cx="3953535" cy="2379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B3BDD3-15E1-463D-9F97-B08E20A5D8F3}"/>
              </a:ext>
            </a:extLst>
          </p:cNvPr>
          <p:cNvSpPr txBox="1"/>
          <p:nvPr/>
        </p:nvSpPr>
        <p:spPr>
          <a:xfrm>
            <a:off x="8744047" y="4344063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10000" dirty="0">
                <a:solidFill>
                  <a:srgbClr val="FF0000"/>
                </a:solidFill>
                <a:latin typeface="HP-211" pitchFamily="34" charset="0"/>
              </a:rPr>
              <a:t>ư</a:t>
            </a:r>
            <a:r>
              <a:rPr lang="en-US" sz="10000" dirty="0">
                <a:solidFill>
                  <a:srgbClr val="FF0000"/>
                </a:solidFill>
                <a:latin typeface="HP-211" pitchFamily="34" charset="0"/>
              </a:rPr>
              <a:t>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0FCC6-41C9-490A-A6A3-EB1D8ADD949F}"/>
              </a:ext>
            </a:extLst>
          </p:cNvPr>
          <p:cNvSpPr txBox="1"/>
          <p:nvPr/>
        </p:nvSpPr>
        <p:spPr>
          <a:xfrm>
            <a:off x="2432185" y="4343400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C914-748A-4323-84E3-EB412DC367D2}"/>
              </a:ext>
            </a:extLst>
          </p:cNvPr>
          <p:cNvSpPr txBox="1"/>
          <p:nvPr/>
        </p:nvSpPr>
        <p:spPr>
          <a:xfrm>
            <a:off x="2118519" y="304800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57E52-F83E-4920-B741-EE75AD5D7DBF}"/>
              </a:ext>
            </a:extLst>
          </p:cNvPr>
          <p:cNvSpPr txBox="1"/>
          <p:nvPr/>
        </p:nvSpPr>
        <p:spPr>
          <a:xfrm>
            <a:off x="7833519" y="304800"/>
            <a:ext cx="1981880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118686"/>
            <a:ext cx="7593993" cy="126168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1 </a:t>
            </a:r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dưới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3700" dirty="0">
              <a:latin typeface="HP-211" pitchFamily="34" charset="0"/>
            </a:endParaRPr>
          </a:p>
          <a:p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2 </a:t>
            </a:r>
            <a:r>
              <a:rPr lang="en-US" sz="3700" dirty="0" err="1">
                <a:latin typeface="HP-211" pitchFamily="34" charset="0"/>
              </a:rPr>
              <a:t>gạch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dưới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2119" y="2667000"/>
            <a:ext cx="396240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83433" y="2614910"/>
            <a:ext cx="4036286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090319" y="2631996"/>
            <a:ext cx="182880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671719" y="5715000"/>
            <a:ext cx="222353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2119" y="2625804"/>
            <a:ext cx="3884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quả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dưa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47610" y="2590800"/>
            <a:ext cx="1595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rùa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8927" y="2625804"/>
            <a:ext cx="3884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quả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dừa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76519" y="5673804"/>
            <a:ext cx="16626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sữa</a:t>
            </a:r>
            <a:endParaRPr lang="en-US" sz="6600" dirty="0">
              <a:latin typeface="HP-211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9900916" y="3579516"/>
            <a:ext cx="1590203" cy="1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900916" y="3655715"/>
            <a:ext cx="159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513709" y="2590800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305689" y="5673804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" y="-82699"/>
            <a:ext cx="11016405" cy="69229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2.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r>
              <a:rPr lang="en-US" sz="3700" dirty="0">
                <a:latin typeface="HP-211" pitchFamily="34" charset="0"/>
              </a:rPr>
              <a:t>?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r>
              <a:rPr lang="en-US" sz="3700" dirty="0">
                <a:latin typeface="HP-211" pitchFamily="34" charset="0"/>
              </a:rPr>
              <a:t>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090319" y="5673804"/>
            <a:ext cx="2296706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231810" y="5638800"/>
            <a:ext cx="19159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đũa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18509" y="5638800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2575719" y="3579516"/>
            <a:ext cx="15672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575719" y="3657600"/>
            <a:ext cx="15672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56719" y="2625804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374657" y="6629400"/>
            <a:ext cx="169686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71919" y="2625804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8319" y="5715000"/>
            <a:ext cx="3733800" cy="990600"/>
          </a:xfrm>
          <a:prstGeom prst="roundRect">
            <a:avLst/>
          </a:prstGeom>
          <a:solidFill>
            <a:srgbClr val="F2F567"/>
          </a:solidFill>
          <a:ln>
            <a:solidFill>
              <a:srgbClr val="EEF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18319" y="5638800"/>
            <a:ext cx="37962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cà</a:t>
            </a:r>
            <a:r>
              <a:rPr lang="en-US" sz="6600" dirty="0">
                <a:latin typeface="HP-211" pitchFamily="34" charset="0"/>
              </a:rPr>
              <a:t> </a:t>
            </a:r>
            <a:r>
              <a:rPr lang="en-US" sz="6600" dirty="0" err="1">
                <a:latin typeface="HP-211" pitchFamily="34" charset="0"/>
              </a:rPr>
              <a:t>chua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56719" y="5638800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414608" y="3581400"/>
            <a:ext cx="127591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42319" y="6627516"/>
            <a:ext cx="2133600" cy="188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9009494" y="6627516"/>
            <a:ext cx="1491025" cy="18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9009494" y="6703716"/>
            <a:ext cx="1491025" cy="1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86319" y="0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P-211" pitchFamily="34" charset="0"/>
              </a:rPr>
              <a:t>VBT</a:t>
            </a:r>
            <a:r>
              <a:rPr lang="en-US" sz="2000" dirty="0">
                <a:latin typeface="HP-211" pitchFamily="34" charset="0"/>
              </a:rPr>
              <a:t>/23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" b="99216" l="2763" r="30925">
                        <a14:foregroundMark x1="6164" y1="12549" x2="6801" y2="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3" r="69179"/>
          <a:stretch/>
        </p:blipFill>
        <p:spPr>
          <a:xfrm>
            <a:off x="1356519" y="990600"/>
            <a:ext cx="2006541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20" b="99216" l="37938" r="65250">
                        <a14:foregroundMark x1="40489" y1="46275" x2="42189" y2="4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8" t="28965" r="34696"/>
          <a:stretch/>
        </p:blipFill>
        <p:spPr>
          <a:xfrm>
            <a:off x="5014119" y="1066800"/>
            <a:ext cx="2044723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84" b="100000" l="73964" r="98406">
                        <a14:foregroundMark x1="76408" y1="32941" x2="76939" y2="27451"/>
                        <a14:foregroundMark x1="89904" y1="26275" x2="92455" y2="38824"/>
                        <a14:foregroundMark x1="82997" y1="29412" x2="82997" y2="29412"/>
                        <a14:foregroundMark x1="84166" y1="30196" x2="84166" y2="30196"/>
                        <a14:foregroundMark x1="83103" y1="41176" x2="78852" y2="54510"/>
                        <a14:foregroundMark x1="80446" y1="62353" x2="79809" y2="7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69" t="21769" r="1742"/>
          <a:stretch/>
        </p:blipFill>
        <p:spPr>
          <a:xfrm>
            <a:off x="8613030" y="949818"/>
            <a:ext cx="2039889" cy="1640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925" b="100000" l="1963" r="24864">
                        <a14:foregroundMark x1="5016" y1="28571" x2="5125" y2="23684"/>
                        <a14:foregroundMark x1="4035" y1="30827" x2="3490" y2="22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9929" r="74916"/>
          <a:stretch/>
        </p:blipFill>
        <p:spPr>
          <a:xfrm>
            <a:off x="1321336" y="3698796"/>
            <a:ext cx="1968921" cy="1835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1" t="22936" r="34296"/>
          <a:stretch/>
        </p:blipFill>
        <p:spPr>
          <a:xfrm>
            <a:off x="4894657" y="3940628"/>
            <a:ext cx="2634062" cy="15457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r="1709"/>
          <a:stretch/>
        </p:blipFill>
        <p:spPr>
          <a:xfrm>
            <a:off x="8996514" y="3733800"/>
            <a:ext cx="1808805" cy="18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8" grpId="0"/>
      <p:bldP spid="60" grpId="0"/>
      <p:bldP spid="61" grpId="0"/>
      <p:bldP spid="66" grpId="0"/>
      <p:bldP spid="33" grpId="0"/>
      <p:bldP spid="36" grpId="0"/>
      <p:bldP spid="44" grpId="0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233</Words>
  <Application>Microsoft Office PowerPoint</Application>
  <PresentationFormat>Custom</PresentationFormat>
  <Paragraphs>77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HP001</vt:lpstr>
      <vt:lpstr>HP-009</vt:lpstr>
      <vt:lpstr>HP-087</vt:lpstr>
      <vt:lpstr>HP-092</vt:lpstr>
      <vt:lpstr>HP-211</vt:lpstr>
      <vt:lpstr>Times New Roman</vt:lpstr>
      <vt:lpstr>UTM Avo</vt:lpstr>
      <vt:lpstr>Verdana</vt:lpstr>
      <vt:lpstr>VNI 15 Chops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176</cp:revision>
  <dcterms:created xsi:type="dcterms:W3CDTF">2021-09-04T05:54:38Z</dcterms:created>
  <dcterms:modified xsi:type="dcterms:W3CDTF">2024-10-31T13:26:33Z</dcterms:modified>
</cp:coreProperties>
</file>