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4" r:id="rId3"/>
    <p:sldId id="259" r:id="rId4"/>
    <p:sldId id="260" r:id="rId5"/>
    <p:sldId id="295" r:id="rId6"/>
    <p:sldId id="281" r:id="rId7"/>
    <p:sldId id="272" r:id="rId8"/>
    <p:sldId id="277" r:id="rId9"/>
    <p:sldId id="300" r:id="rId10"/>
    <p:sldId id="280" r:id="rId11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52" y="32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</a:t>
            </a:r>
            <a:r>
              <a:rPr lang="en-US" sz="3700" dirty="0">
                <a:solidFill>
                  <a:schemeClr val="accent6">
                    <a:lumMod val="20000"/>
                    <a:lumOff val="80000"/>
                  </a:schemeClr>
                </a:solidFill>
                <a:latin typeface="HP-087" pitchFamily="34" charset="0"/>
              </a:rPr>
              <a:t>CON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LỚP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HẠNH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PHÚC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3946" y="180340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423319" y="2668826"/>
            <a:ext cx="70783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5919" y="4241801"/>
            <a:ext cx="3753198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30: u - ư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E55E089-1595-4247-85D8-539082C0B982}"/>
              </a:ext>
            </a:extLst>
          </p:cNvPr>
          <p:cNvSpPr txBox="1"/>
          <p:nvPr/>
        </p:nvSpPr>
        <p:spPr>
          <a:xfrm>
            <a:off x="3741977" y="3410486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2125543" y="2590800"/>
            <a:ext cx="7917776" cy="1236495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72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8382" y="533400"/>
            <a:ext cx="1515406" cy="243123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HP-211" pitchFamily="34" charset="0"/>
              </a:rPr>
              <a:t>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36423" y="533400"/>
            <a:ext cx="1515406" cy="243123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HP-211" pitchFamily="34" charset="0"/>
              </a:rPr>
              <a:t>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1519" y="3359963"/>
            <a:ext cx="1669294" cy="243123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5000" dirty="0">
                <a:latin typeface="HP-211" pitchFamily="34" charset="0"/>
              </a:rPr>
              <a:t>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76319" y="3352800"/>
            <a:ext cx="1669294" cy="243123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5000" dirty="0">
                <a:latin typeface="HP-211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-25400"/>
            <a:ext cx="3185709" cy="69762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latin typeface="HP-211" pitchFamily="34" charset="0"/>
              </a:rPr>
              <a:t>1. </a:t>
            </a:r>
            <a:r>
              <a:rPr lang="en-US" sz="3700" dirty="0" err="1">
                <a:latin typeface="HP-211" pitchFamily="34" charset="0"/>
              </a:rPr>
              <a:t>Làm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quen</a:t>
            </a:r>
            <a:endParaRPr lang="en-US" sz="3700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4919" y="3900804"/>
            <a:ext cx="3261076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s</a:t>
            </a:r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ư</a:t>
            </a:r>
            <a:r>
              <a:rPr lang="en-US" sz="10000" dirty="0">
                <a:latin typeface="HP-211" pitchFamily="34" charset="0"/>
              </a:rPr>
              <a:t> </a:t>
            </a:r>
            <a:r>
              <a:rPr lang="en-US" sz="10000" dirty="0" err="1">
                <a:latin typeface="HP-211" pitchFamily="34" charset="0"/>
              </a:rPr>
              <a:t>t</a:t>
            </a:r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ử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47119" y="3900804"/>
            <a:ext cx="1537848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latin typeface="HP-211" pitchFamily="34" charset="0"/>
              </a:rPr>
              <a:t>t</a:t>
            </a:r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ủ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71271" y="3505200"/>
            <a:ext cx="3061848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tủ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71271" y="4851400"/>
            <a:ext cx="149889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85712" y="4851400"/>
            <a:ext cx="1434094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ủ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38119" y="3504738"/>
            <a:ext cx="2133600" cy="12958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sư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38119" y="4927600"/>
            <a:ext cx="1018199" cy="1168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634592" y="4927600"/>
            <a:ext cx="1037127" cy="11684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HP-211" pitchFamily="34" charset="0"/>
              </a:rPr>
              <a:t>ư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955" l="2762" r="98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20" y="533400"/>
            <a:ext cx="3062399" cy="285090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67" y="4079242"/>
            <a:ext cx="367552" cy="41655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128919" y="3505200"/>
            <a:ext cx="2133600" cy="12958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tử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28919" y="4928062"/>
            <a:ext cx="1018199" cy="1168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225392" y="4928062"/>
            <a:ext cx="1037127" cy="11684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ử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56" b="94167" l="1301" r="98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43" y="551781"/>
            <a:ext cx="4785076" cy="280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6" grpId="0"/>
      <p:bldP spid="16" grpId="1"/>
      <p:bldP spid="16" grpId="2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" y="-118686"/>
            <a:ext cx="7271790" cy="126168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 err="1">
                <a:latin typeface="HP-211" pitchFamily="34" charset="0"/>
              </a:rPr>
              <a:t>Gạch</a:t>
            </a:r>
            <a:r>
              <a:rPr lang="en-US" sz="3700" dirty="0">
                <a:latin typeface="HP-211" pitchFamily="34" charset="0"/>
              </a:rPr>
              <a:t> 1 </a:t>
            </a:r>
            <a:r>
              <a:rPr lang="en-US" sz="3700" dirty="0" err="1">
                <a:latin typeface="HP-211" pitchFamily="34" charset="0"/>
              </a:rPr>
              <a:t>gạch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dưới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>
                <a:solidFill>
                  <a:srgbClr val="FF0000"/>
                </a:solidFill>
                <a:latin typeface="HP-211" pitchFamily="34" charset="0"/>
              </a:rPr>
              <a:t>u</a:t>
            </a:r>
            <a:r>
              <a:rPr lang="en-US" sz="3700" dirty="0">
                <a:latin typeface="HP-211" pitchFamily="34" charset="0"/>
              </a:rPr>
              <a:t> </a:t>
            </a:r>
          </a:p>
          <a:p>
            <a:r>
              <a:rPr lang="en-US" sz="3700" dirty="0" err="1">
                <a:latin typeface="HP-211" pitchFamily="34" charset="0"/>
              </a:rPr>
              <a:t>Gạch</a:t>
            </a:r>
            <a:r>
              <a:rPr lang="en-US" sz="3700" dirty="0">
                <a:latin typeface="HP-211" pitchFamily="34" charset="0"/>
              </a:rPr>
              <a:t> 2 </a:t>
            </a:r>
            <a:r>
              <a:rPr lang="en-US" sz="3700" dirty="0" err="1">
                <a:latin typeface="HP-211" pitchFamily="34" charset="0"/>
              </a:rPr>
              <a:t>gạch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dưới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>
                <a:solidFill>
                  <a:srgbClr val="FF0000"/>
                </a:solidFill>
                <a:latin typeface="HP-211" pitchFamily="34" charset="0"/>
              </a:rPr>
              <a:t>ư</a:t>
            </a:r>
            <a:endParaRPr lang="en-US" sz="3700" dirty="0">
              <a:latin typeface="HP-211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8419" y="2667000"/>
            <a:ext cx="2685500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671719" y="2614910"/>
            <a:ext cx="2599191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480719" y="2631996"/>
            <a:ext cx="3054621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696089" y="5715000"/>
            <a:ext cx="2642630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94905" y="2625804"/>
            <a:ext cx="27190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đu</a:t>
            </a:r>
            <a:r>
              <a:rPr lang="en-US" sz="6600" dirty="0">
                <a:latin typeface="HP-211" pitchFamily="34" charset="0"/>
              </a:rPr>
              <a:t> </a:t>
            </a:r>
            <a:r>
              <a:rPr lang="en-US" sz="6600" dirty="0" err="1">
                <a:latin typeface="HP-211" pitchFamily="34" charset="0"/>
              </a:rPr>
              <a:t>đủ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82079" y="2590800"/>
            <a:ext cx="29466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cá</a:t>
            </a:r>
            <a:r>
              <a:rPr lang="en-US" sz="6600" dirty="0">
                <a:latin typeface="HP-211" pitchFamily="34" charset="0"/>
              </a:rPr>
              <a:t> </a:t>
            </a:r>
            <a:r>
              <a:rPr lang="en-US" sz="6600" dirty="0" err="1">
                <a:latin typeface="HP-211" pitchFamily="34" charset="0"/>
              </a:rPr>
              <a:t>thu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87907" y="2606933"/>
            <a:ext cx="23984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củ</a:t>
            </a:r>
            <a:r>
              <a:rPr lang="en-US" sz="6600" dirty="0">
                <a:latin typeface="HP-211" pitchFamily="34" charset="0"/>
              </a:rPr>
              <a:t> </a:t>
            </a:r>
            <a:r>
              <a:rPr lang="en-US" sz="6600" dirty="0" err="1">
                <a:latin typeface="HP-211" pitchFamily="34" charset="0"/>
              </a:rPr>
              <a:t>từ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83421" y="5673804"/>
            <a:ext cx="24272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cử</a:t>
            </a:r>
            <a:r>
              <a:rPr lang="en-US" sz="6600" dirty="0">
                <a:latin typeface="HP-211" pitchFamily="34" charset="0"/>
              </a:rPr>
              <a:t> </a:t>
            </a:r>
            <a:r>
              <a:rPr lang="en-US" sz="6600" dirty="0" err="1">
                <a:latin typeface="HP-211" pitchFamily="34" charset="0"/>
              </a:rPr>
              <a:t>tạ</a:t>
            </a:r>
            <a:endParaRPr lang="en-US" sz="6600" dirty="0">
              <a:latin typeface="HP-211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899319" y="3581400"/>
            <a:ext cx="1019338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299379" y="3581399"/>
            <a:ext cx="7345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0299379" y="3655715"/>
            <a:ext cx="734540" cy="18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976519" y="3581400"/>
            <a:ext cx="91440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280319" y="2609671"/>
            <a:ext cx="742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-211" pitchFamily="34" charset="0"/>
              </a:rPr>
              <a:t>u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786208" y="2590800"/>
            <a:ext cx="742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-211" pitchFamily="34" charset="0"/>
              </a:rPr>
              <a:t>u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342288" y="2590800"/>
            <a:ext cx="742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-211" pitchFamily="34" charset="0"/>
              </a:rPr>
              <a:t>u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305689" y="5673804"/>
            <a:ext cx="742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-211" pitchFamily="34" charset="0"/>
              </a:rPr>
              <a:t>ư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" y="-82699"/>
            <a:ext cx="10359173" cy="69229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latin typeface="HP-211" pitchFamily="34" charset="0"/>
              </a:rPr>
              <a:t>2.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nào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âm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>
                <a:solidFill>
                  <a:srgbClr val="FF0000"/>
                </a:solidFill>
                <a:latin typeface="HP-211" pitchFamily="34" charset="0"/>
              </a:rPr>
              <a:t>u</a:t>
            </a:r>
            <a:r>
              <a:rPr lang="en-US" sz="3700" dirty="0">
                <a:latin typeface="HP-211" pitchFamily="34" charset="0"/>
              </a:rPr>
              <a:t>?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nào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âm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>
                <a:solidFill>
                  <a:srgbClr val="FF0000"/>
                </a:solidFill>
                <a:latin typeface="HP-211" pitchFamily="34" charset="0"/>
              </a:rPr>
              <a:t>ư</a:t>
            </a:r>
            <a:r>
              <a:rPr lang="en-US" sz="3700" dirty="0">
                <a:latin typeface="HP-211" pitchFamily="34" charset="0"/>
              </a:rPr>
              <a:t>?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398184" y="5673804"/>
            <a:ext cx="3054621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4667897" y="5638800"/>
            <a:ext cx="25667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lá</a:t>
            </a:r>
            <a:r>
              <a:rPr lang="en-US" sz="6600" dirty="0">
                <a:latin typeface="HP-211" pitchFamily="34" charset="0"/>
              </a:rPr>
              <a:t> </a:t>
            </a:r>
            <a:r>
              <a:rPr lang="en-US" sz="6600" dirty="0" err="1">
                <a:latin typeface="HP-211" pitchFamily="34" charset="0"/>
              </a:rPr>
              <a:t>thư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492114" y="5638800"/>
            <a:ext cx="742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-211" pitchFamily="34" charset="0"/>
              </a:rPr>
              <a:t>ư</a:t>
            </a: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5885294" y="6627516"/>
            <a:ext cx="11862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885294" y="6703716"/>
            <a:ext cx="1186225" cy="18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71408" y="2609671"/>
            <a:ext cx="742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-211" pitchFamily="34" charset="0"/>
              </a:rPr>
              <a:t>u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270919" y="3581400"/>
            <a:ext cx="1019338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406873" y="2590800"/>
            <a:ext cx="742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-211" pitchFamily="34" charset="0"/>
              </a:rPr>
              <a:t>ư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64813" y="5715000"/>
            <a:ext cx="2144306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356519" y="5638800"/>
            <a:ext cx="13003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cú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09408" y="5638800"/>
            <a:ext cx="742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-211" pitchFamily="34" charset="0"/>
              </a:rPr>
              <a:t>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592" y1="11607" x2="14592" y2="1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914400"/>
            <a:ext cx="1925450" cy="1851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6" b="100000" l="0" r="99074">
                        <a14:foregroundMark x1="11111" y1="13080" x2="11111" y2="13080"/>
                        <a14:foregroundMark x1="54012" y1="62869" x2="54012" y2="62869"/>
                        <a14:foregroundMark x1="23765" y1="89030" x2="23765" y2="89030"/>
                        <a14:foregroundMark x1="25926" y1="79325" x2="25926" y2="79325"/>
                        <a14:foregroundMark x1="29938" y1="84388" x2="69444" y2="80169"/>
                        <a14:foregroundMark x1="76543" y1="84388" x2="83025" y2="88186"/>
                        <a14:foregroundMark x1="89198" y1="72574" x2="89198" y2="72574"/>
                        <a14:foregroundMark x1="88580" y1="62025" x2="88580" y2="62025"/>
                        <a14:foregroundMark x1="90123" y1="56118" x2="90123" y2="56118"/>
                        <a14:foregroundMark x1="90741" y1="50633" x2="90741" y2="50633"/>
                        <a14:foregroundMark x1="91975" y1="48523" x2="91975" y2="48523"/>
                        <a14:foregroundMark x1="91975" y1="42616" x2="91975" y2="42616"/>
                        <a14:foregroundMark x1="91975" y1="41772" x2="91975" y2="41772"/>
                        <a14:foregroundMark x1="8025" y1="71730" x2="8025" y2="71730"/>
                        <a14:foregroundMark x1="11728" y1="74684" x2="12963" y2="78481"/>
                        <a14:foregroundMark x1="13889" y1="81435" x2="13889" y2="81435"/>
                        <a14:foregroundMark x1="13889" y1="81435" x2="16049" y2="82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19" y="914400"/>
            <a:ext cx="3428434" cy="1851076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6080919" y="3581400"/>
            <a:ext cx="127591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52" l="0" r="100000">
                        <a14:foregroundMark x1="9091" y1="11374" x2="9091" y2="11374"/>
                        <a14:foregroundMark x1="2448" y1="7109" x2="2448" y2="7109"/>
                        <a14:foregroundMark x1="7343" y1="10427" x2="7343" y2="10427"/>
                        <a14:foregroundMark x1="8042" y1="11374" x2="8042" y2="1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19" y="609600"/>
            <a:ext cx="2724530" cy="20100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627" l="678" r="97966">
                        <a14:foregroundMark x1="19322" y1="8475" x2="19322" y2="8475"/>
                        <a14:foregroundMark x1="58983" y1="11525" x2="83729" y2="13559"/>
                        <a14:backgroundMark x1="82373" y1="17966" x2="94576" y2="44068"/>
                        <a14:backgroundMark x1="73559" y1="91864" x2="73559" y2="91864"/>
                        <a14:backgroundMark x1="74237" y1="14915" x2="74237" y2="14915"/>
                        <a14:backgroundMark x1="74915" y1="17966" x2="74237" y2="20000"/>
                        <a14:backgroundMark x1="73559" y1="20339" x2="73559" y2="20339"/>
                        <a14:backgroundMark x1="78644" y1="16610" x2="78644" y2="16610"/>
                        <a14:backgroundMark x1="8475" y1="94576" x2="8475" y2="94576"/>
                        <a14:backgroundMark x1="15932" y1="93898" x2="15932" y2="9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3" y="3605471"/>
            <a:ext cx="2114866" cy="2114866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>
            <a:off x="1508919" y="6629400"/>
            <a:ext cx="1019338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49">
                        <a14:foregroundMark x1="17021" y1="6859" x2="17021" y2="6859"/>
                        <a14:foregroundMark x1="13191" y1="12996" x2="13191" y2="12996"/>
                        <a14:foregroundMark x1="14468" y1="11191" x2="14468" y2="11191"/>
                        <a14:foregroundMark x1="13191" y1="9025" x2="13191" y2="9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79" y="3717666"/>
            <a:ext cx="2774751" cy="19211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517">
                        <a14:foregroundMark x1="4831" y1="12857" x2="4831" y2="12857"/>
                        <a14:foregroundMark x1="6280" y1="10571" x2="6280" y2="10571"/>
                        <a14:backgroundMark x1="4106" y1="23429" x2="4348" y2="64286"/>
                        <a14:backgroundMark x1="4106" y1="61714" x2="6763" y2="67714"/>
                        <a14:backgroundMark x1="18116" y1="79429" x2="32609" y2="94571"/>
                        <a14:backgroundMark x1="8454" y1="1429" x2="57246" y2="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519" y="3505200"/>
            <a:ext cx="3718719" cy="2286001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 flipV="1">
            <a:off x="9009494" y="6627516"/>
            <a:ext cx="948290" cy="18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9009494" y="6703716"/>
            <a:ext cx="948290" cy="18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186319" y="0"/>
            <a:ext cx="102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HP-211" pitchFamily="34" charset="0"/>
              </a:rPr>
              <a:t>VBT</a:t>
            </a:r>
            <a:r>
              <a:rPr lang="en-US" sz="2000" dirty="0">
                <a:latin typeface="HP-211" pitchFamily="34" charset="0"/>
              </a:rPr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9525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7" grpId="0"/>
      <p:bldP spid="58" grpId="0"/>
      <p:bldP spid="59" grpId="0"/>
      <p:bldP spid="60" grpId="0"/>
      <p:bldP spid="61" grpId="0"/>
      <p:bldP spid="66" grpId="0"/>
      <p:bldP spid="33" grpId="0"/>
      <p:bldP spid="36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281" y="-88027"/>
            <a:ext cx="2398661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latin typeface="HP-211" pitchFamily="34" charset="0"/>
              </a:rPr>
              <a:t>3. </a:t>
            </a:r>
            <a:r>
              <a:rPr lang="en-US" sz="3200" dirty="0" err="1">
                <a:latin typeface="HP-211" pitchFamily="34" charset="0"/>
              </a:rPr>
              <a:t>Tập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đọc</a:t>
            </a:r>
            <a:endParaRPr lang="en-US" sz="32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9581" y="-99576"/>
            <a:ext cx="2419499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Chó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xù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282" y="550505"/>
            <a:ext cx="12314237" cy="455489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800" dirty="0">
                <a:latin typeface="HP-211" pitchFamily="34" charset="0"/>
              </a:rPr>
              <a:t>     </a:t>
            </a:r>
            <a:r>
              <a:rPr lang="en-US" sz="4800" dirty="0" err="1">
                <a:latin typeface="HP-211" pitchFamily="34" charset="0"/>
              </a:rPr>
              <a:t>Chó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xù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lừ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lừ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đi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ra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ngõ</a:t>
            </a:r>
            <a:r>
              <a:rPr lang="en-US" sz="4800" dirty="0">
                <a:latin typeface="HP-211" pitchFamily="34" charset="0"/>
              </a:rPr>
              <a:t>. </a:t>
            </a:r>
            <a:r>
              <a:rPr lang="en-US" sz="4800" dirty="0" err="1">
                <a:latin typeface="HP-211" pitchFamily="34" charset="0"/>
              </a:rPr>
              <a:t>Lũ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gà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ngỡ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nó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là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sư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tử</a:t>
            </a:r>
            <a:r>
              <a:rPr lang="en-US" sz="4800" dirty="0">
                <a:latin typeface="HP-211" pitchFamily="34" charset="0"/>
              </a:rPr>
              <a:t>, </a:t>
            </a:r>
            <a:r>
              <a:rPr lang="en-US" sz="4800" dirty="0" err="1">
                <a:latin typeface="HP-211" pitchFamily="34" charset="0"/>
              </a:rPr>
              <a:t>sợ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quá</a:t>
            </a:r>
            <a:r>
              <a:rPr lang="en-US" sz="4800" dirty="0">
                <a:latin typeface="HP-211" pitchFamily="34" charset="0"/>
              </a:rPr>
              <a:t>.</a:t>
            </a:r>
          </a:p>
          <a:p>
            <a:r>
              <a:rPr lang="en-US" sz="4800" dirty="0">
                <a:latin typeface="HP-211" pitchFamily="34" charset="0"/>
              </a:rPr>
              <a:t>     </a:t>
            </a:r>
            <a:r>
              <a:rPr lang="en-US" sz="4800" dirty="0" err="1">
                <a:latin typeface="HP-211" pitchFamily="34" charset="0"/>
              </a:rPr>
              <a:t>Sư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tử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đi</a:t>
            </a:r>
            <a:r>
              <a:rPr lang="en-US" sz="4800" dirty="0">
                <a:latin typeface="HP-211" pitchFamily="34" charset="0"/>
              </a:rPr>
              <a:t> qua. </a:t>
            </a:r>
            <a:r>
              <a:rPr lang="en-US" sz="4800" dirty="0" err="1">
                <a:latin typeface="HP-211" pitchFamily="34" charset="0"/>
              </a:rPr>
              <a:t>Nó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ngó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chó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xù</a:t>
            </a:r>
            <a:r>
              <a:rPr lang="en-US" sz="4800" dirty="0">
                <a:latin typeface="HP-211" pitchFamily="34" charset="0"/>
              </a:rPr>
              <a:t>:</a:t>
            </a:r>
          </a:p>
          <a:p>
            <a:r>
              <a:rPr lang="en-US" sz="4800" dirty="0">
                <a:latin typeface="HP-211" pitchFamily="34" charset="0"/>
              </a:rPr>
              <a:t>     - </a:t>
            </a:r>
            <a:r>
              <a:rPr lang="en-US" sz="4800" dirty="0" err="1">
                <a:latin typeface="HP-211" pitchFamily="34" charset="0"/>
              </a:rPr>
              <a:t>Mi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mà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là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sư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tử</a:t>
            </a:r>
            <a:r>
              <a:rPr lang="en-US" sz="4800" dirty="0">
                <a:latin typeface="HP-211" pitchFamily="34" charset="0"/>
              </a:rPr>
              <a:t> à?</a:t>
            </a:r>
          </a:p>
          <a:p>
            <a:r>
              <a:rPr lang="en-US" sz="4800" dirty="0">
                <a:latin typeface="HP-211" pitchFamily="34" charset="0"/>
              </a:rPr>
              <a:t>     </a:t>
            </a:r>
            <a:r>
              <a:rPr lang="en-US" sz="4800" dirty="0" err="1">
                <a:latin typeface="HP-211" pitchFamily="34" charset="0"/>
              </a:rPr>
              <a:t>Chó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xù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sợ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quá</a:t>
            </a:r>
            <a:r>
              <a:rPr lang="en-US" sz="4800" dirty="0">
                <a:latin typeface="HP-211" pitchFamily="34" charset="0"/>
              </a:rPr>
              <a:t>:</a:t>
            </a:r>
          </a:p>
          <a:p>
            <a:r>
              <a:rPr lang="en-US" sz="4800" dirty="0">
                <a:latin typeface="HP-211" pitchFamily="34" charset="0"/>
              </a:rPr>
              <a:t>     - </a:t>
            </a:r>
            <a:r>
              <a:rPr lang="en-US" sz="4800" dirty="0" err="1">
                <a:latin typeface="HP-211" pitchFamily="34" charset="0"/>
              </a:rPr>
              <a:t>Dạ</a:t>
            </a:r>
            <a:r>
              <a:rPr lang="en-US" sz="4800" dirty="0">
                <a:latin typeface="HP-211" pitchFamily="34" charset="0"/>
              </a:rPr>
              <a:t>... </a:t>
            </a:r>
            <a:r>
              <a:rPr lang="en-US" sz="4800" dirty="0" err="1">
                <a:latin typeface="HP-211" pitchFamily="34" charset="0"/>
              </a:rPr>
              <a:t>chỉ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là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chó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xù</a:t>
            </a:r>
            <a:r>
              <a:rPr lang="en-US" sz="4800" dirty="0">
                <a:latin typeface="HP-211" pitchFamily="34" charset="0"/>
              </a:rPr>
              <a:t> ạ.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486" b="94098" l="7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" t="28602" r="1347" b="5656"/>
          <a:stretch/>
        </p:blipFill>
        <p:spPr>
          <a:xfrm>
            <a:off x="3261519" y="3733800"/>
            <a:ext cx="8900318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0952" y="533400"/>
            <a:ext cx="1494567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lừ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lừ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5519" y="533400"/>
            <a:ext cx="2419499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Chó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xù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1538" y="533400"/>
            <a:ext cx="2249581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ra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ngõ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783" y="1272024"/>
            <a:ext cx="1691736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sư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tử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4719" y="2007612"/>
            <a:ext cx="1451286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ngó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796" y="3481824"/>
            <a:ext cx="2324923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sợ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quá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01278" y="533400"/>
            <a:ext cx="350441" cy="3810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7528719" y="533400"/>
            <a:ext cx="350441" cy="3810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701278" y="2057400"/>
            <a:ext cx="350441" cy="3810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4739878" y="1981200"/>
            <a:ext cx="350441" cy="3810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777478" y="2819400"/>
            <a:ext cx="350441" cy="3810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746919" y="3505200"/>
            <a:ext cx="350441" cy="3810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Oval 17"/>
          <p:cNvSpPr/>
          <p:nvPr/>
        </p:nvSpPr>
        <p:spPr>
          <a:xfrm>
            <a:off x="777478" y="4267200"/>
            <a:ext cx="350441" cy="3810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3716" y="2819400"/>
            <a:ext cx="7195754" cy="209288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10.8592" end="52618.8544"/>
                </p14:media>
              </p:ext>
            </p:extLst>
          </p:nvPr>
        </p:nvPicPr>
        <p:blipFill rotWithShape="1">
          <a:blip r:embed="rId4"/>
          <a:srcRect l="4722" t="4305" r="26781" b="50000"/>
          <a:stretch/>
        </p:blipFill>
        <p:spPr>
          <a:xfrm>
            <a:off x="0" y="762000"/>
            <a:ext cx="1216183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928.64" end="2008.3552"/>
                </p14:media>
              </p:ext>
            </p:extLst>
          </p:nvPr>
        </p:nvPicPr>
        <p:blipFill rotWithShape="1">
          <a:blip r:embed="rId4"/>
          <a:srcRect l="9698" t="51549" r="6319" b="2756"/>
          <a:stretch>
            <a:fillRect/>
          </a:stretch>
        </p:blipFill>
        <p:spPr>
          <a:xfrm>
            <a:off x="17584" y="762000"/>
            <a:ext cx="1214425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80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183</Words>
  <Application>Microsoft Office PowerPoint</Application>
  <PresentationFormat>Custom</PresentationFormat>
  <Paragraphs>62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166</cp:revision>
  <dcterms:created xsi:type="dcterms:W3CDTF">2021-09-04T05:54:38Z</dcterms:created>
  <dcterms:modified xsi:type="dcterms:W3CDTF">2024-10-31T13:26:17Z</dcterms:modified>
</cp:coreProperties>
</file>