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59" r:id="rId4"/>
    <p:sldId id="260" r:id="rId5"/>
    <p:sldId id="302" r:id="rId6"/>
    <p:sldId id="301" r:id="rId7"/>
    <p:sldId id="281" r:id="rId8"/>
    <p:sldId id="272" r:id="rId9"/>
    <p:sldId id="277" r:id="rId10"/>
    <p:sldId id="300" r:id="rId11"/>
    <p:sldId id="303" r:id="rId12"/>
    <p:sldId id="304" r:id="rId13"/>
    <p:sldId id="305" r:id="rId14"/>
    <p:sldId id="280" r:id="rId15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LỚP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36413" y="2668826"/>
            <a:ext cx="67735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3606" y="4241801"/>
            <a:ext cx="413471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29: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tr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ch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D0F56A4-4F46-4878-940D-F87FBD301AA1}"/>
              </a:ext>
            </a:extLst>
          </p:cNvPr>
          <p:cNvSpPr txBox="1"/>
          <p:nvPr/>
        </p:nvSpPr>
        <p:spPr>
          <a:xfrm>
            <a:off x="3732020" y="3410486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02" end="1206"/>
                </p14:media>
              </p:ext>
            </p:extLst>
          </p:nvPr>
        </p:nvPicPr>
        <p:blipFill rotWithShape="1">
          <a:blip r:embed="rId4"/>
          <a:srcRect l="11090" t="44262" r="8642" b="5738"/>
          <a:stretch>
            <a:fillRect/>
          </a:stretch>
        </p:blipFill>
        <p:spPr>
          <a:xfrm>
            <a:off x="-2454" y="978423"/>
            <a:ext cx="12164291" cy="42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46246" y="4358004"/>
            <a:ext cx="2725673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r>
              <a:rPr lang="en-US" sz="10000" dirty="0" err="1">
                <a:latin typeface="HP-211" pitchFamily="34" charset="0"/>
              </a:rPr>
              <a:t>ó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4719" y="4358004"/>
            <a:ext cx="1940202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r>
              <a:rPr lang="en-US" sz="10000" dirty="0" err="1">
                <a:latin typeface="HP-211" pitchFamily="34" charset="0"/>
              </a:rPr>
              <a:t>e</a:t>
            </a:r>
            <a:endParaRPr lang="en-US" sz="10000" dirty="0">
              <a:latin typeface="HP-211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71" y="1891427"/>
            <a:ext cx="3048535" cy="26043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30" y="1752600"/>
            <a:ext cx="3754289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F8F161-CD4D-4726-9499-6DA162568CA6}"/>
              </a:ext>
            </a:extLst>
          </p:cNvPr>
          <p:cNvSpPr txBox="1"/>
          <p:nvPr/>
        </p:nvSpPr>
        <p:spPr>
          <a:xfrm>
            <a:off x="2423319" y="200699"/>
            <a:ext cx="109381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75FDF7-97C5-41E1-810F-F0981C2526E8}"/>
              </a:ext>
            </a:extLst>
          </p:cNvPr>
          <p:cNvSpPr txBox="1"/>
          <p:nvPr/>
        </p:nvSpPr>
        <p:spPr>
          <a:xfrm>
            <a:off x="8116161" y="229631"/>
            <a:ext cx="1879288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6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86130" y="1821613"/>
            <a:ext cx="1828800" cy="12390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itchFamily="34" charset="0"/>
              </a:rPr>
              <a:t>tr</a:t>
            </a:r>
            <a:endParaRPr lang="en-US" sz="6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89738" y="3898838"/>
            <a:ext cx="1828799" cy="113036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ch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8307" y="927038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trà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5471" y="930014"/>
            <a:ext cx="1970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chõ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2720" y="31242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chị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2927" y="3111775"/>
            <a:ext cx="1404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trê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9728" y="5511463"/>
            <a:ext cx="989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trĩ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519" y="54864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chỉ</a:t>
            </a:r>
            <a:endParaRPr lang="en-US" sz="7200" dirty="0">
              <a:latin typeface="HP-211" pitchFamily="34" charset="0"/>
            </a:endParaRPr>
          </a:p>
        </p:txBody>
      </p:sp>
      <p:cxnSp>
        <p:nvCxnSpPr>
          <p:cNvPr id="25" name="Straight Connector 24"/>
          <p:cNvCxnSpPr>
            <a:stCxn id="6" idx="3"/>
            <a:endCxn id="4" idx="2"/>
          </p:cNvCxnSpPr>
          <p:nvPr/>
        </p:nvCxnSpPr>
        <p:spPr>
          <a:xfrm>
            <a:off x="3794919" y="1527203"/>
            <a:ext cx="1391211" cy="91392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3"/>
            <a:endCxn id="5" idx="2"/>
          </p:cNvCxnSpPr>
          <p:nvPr/>
        </p:nvCxnSpPr>
        <p:spPr>
          <a:xfrm>
            <a:off x="3737954" y="3724365"/>
            <a:ext cx="1251784" cy="739654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9" idx="1"/>
          </p:cNvCxnSpPr>
          <p:nvPr/>
        </p:nvCxnSpPr>
        <p:spPr>
          <a:xfrm>
            <a:off x="7014930" y="2441126"/>
            <a:ext cx="1307997" cy="12708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6"/>
            <a:endCxn id="11" idx="1"/>
          </p:cNvCxnSpPr>
          <p:nvPr/>
        </p:nvCxnSpPr>
        <p:spPr>
          <a:xfrm>
            <a:off x="6818537" y="4464019"/>
            <a:ext cx="1395982" cy="162254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4" idx="3"/>
          </p:cNvCxnSpPr>
          <p:nvPr/>
        </p:nvCxnSpPr>
        <p:spPr>
          <a:xfrm flipV="1">
            <a:off x="3509101" y="2879187"/>
            <a:ext cx="1944851" cy="323244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7"/>
            <a:endCxn id="7" idx="1"/>
          </p:cNvCxnSpPr>
          <p:nvPr/>
        </p:nvCxnSpPr>
        <p:spPr>
          <a:xfrm flipV="1">
            <a:off x="6550716" y="1530179"/>
            <a:ext cx="1774755" cy="253419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" y="-76200"/>
            <a:ext cx="10652522" cy="69229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2.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r>
              <a:rPr lang="en-US" sz="3700" dirty="0">
                <a:latin typeface="HP-211" pitchFamily="34" charset="0"/>
              </a:rPr>
              <a:t>?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r>
              <a:rPr lang="en-US" sz="3700" dirty="0">
                <a:latin typeface="HP-211" pitchFamily="34" charset="0"/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47119" y="914400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25870" y="914400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92224" y="3136625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323327" y="3124200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9728" y="5498825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24023" y="5461337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82" b="100000" l="376" r="98496">
                        <a14:foregroundMark x1="3759" y1="76408" x2="25940" y2="71831"/>
                        <a14:foregroundMark x1="41729" y1="71831" x2="71429" y2="86268"/>
                        <a14:foregroundMark x1="75188" y1="85563" x2="80075" y2="97535"/>
                        <a14:foregroundMark x1="34211" y1="29930" x2="27068" y2="34859"/>
                        <a14:foregroundMark x1="8647" y1="16549" x2="8647" y2="16549"/>
                        <a14:foregroundMark x1="14662" y1="15845" x2="14662" y2="15845"/>
                        <a14:foregroundMark x1="11654" y1="20070" x2="11654" y2="20070"/>
                        <a14:backgroundMark x1="11278" y1="50704" x2="3008" y2="70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2"/>
          <a:stretch/>
        </p:blipFill>
        <p:spPr>
          <a:xfrm>
            <a:off x="51779" y="622238"/>
            <a:ext cx="2904940" cy="1816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" b="89455" l="1038" r="100000">
                        <a14:foregroundMark x1="21453" y1="17091" x2="19723" y2="1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616099"/>
            <a:ext cx="2266604" cy="21986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5" b="98322" l="4348" r="94410">
                        <a14:foregroundMark x1="21118" y1="21141" x2="21118" y2="21141"/>
                        <a14:foregroundMark x1="23913" y1="18121" x2="22050" y2="18121"/>
                        <a14:foregroundMark x1="21118" y1="15101" x2="21118" y2="15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2641538"/>
            <a:ext cx="2660902" cy="21272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17" l="2913" r="97735">
                        <a14:foregroundMark x1="17152" y1="10680" x2="17152" y2="10680"/>
                        <a14:foregroundMark x1="14887" y1="9223" x2="14887" y2="9223"/>
                        <a14:foregroundMark x1="14239" y1="13107" x2="14239" y2="13107"/>
                        <a14:foregroundMark x1="14887" y1="13592" x2="16505" y2="14563"/>
                        <a14:foregroundMark x1="18447" y1="13107" x2="18447" y2="13107"/>
                        <a14:foregroundMark x1="18123" y1="10194" x2="18123" y2="10194"/>
                        <a14:foregroundMark x1="18123" y1="8738" x2="18123" y2="8738"/>
                        <a14:foregroundMark x1="18123" y1="6796" x2="18123" y2="6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2761976"/>
            <a:ext cx="2575719" cy="19624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" b="95610" l="1899" r="95570">
                        <a14:foregroundMark x1="12342" y1="14146" x2="7595" y2="5854"/>
                        <a14:foregroundMark x1="11709" y1="13659" x2="9177" y2="18537"/>
                        <a14:foregroundMark x1="91139" y1="20488" x2="91139" y2="20488"/>
                        <a14:foregroundMark x1="87658" y1="22927" x2="87658" y2="22927"/>
                        <a14:foregroundMark x1="87658" y1="21951" x2="87658" y2="21951"/>
                        <a14:foregroundMark x1="81329" y1="37561" x2="81329" y2="3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4953000"/>
            <a:ext cx="2667000" cy="19528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3" b="100000" l="0" r="99324">
                        <a14:foregroundMark x1="15203" y1="6897" x2="15203" y2="6897"/>
                        <a14:foregroundMark x1="16554" y1="10728" x2="16554" y2="10728"/>
                        <a14:foregroundMark x1="11149" y1="52107" x2="6419" y2="58621"/>
                        <a14:foregroundMark x1="7432" y1="60920" x2="13851" y2="71264"/>
                        <a14:foregroundMark x1="5743" y1="62452" x2="5743" y2="62452"/>
                        <a14:foregroundMark x1="3716" y1="63602" x2="3716" y2="63602"/>
                        <a14:foregroundMark x1="4730" y1="64751" x2="5405" y2="66284"/>
                        <a14:foregroundMark x1="5405" y1="68199" x2="5405" y2="68199"/>
                        <a14:foregroundMark x1="12162" y1="14176" x2="12162" y2="14176"/>
                        <a14:foregroundMark x1="15203" y1="10728" x2="15203" y2="10728"/>
                        <a14:foregroundMark x1="17230" y1="10345" x2="17230" y2="10345"/>
                        <a14:foregroundMark x1="19932" y1="10345" x2="19932" y2="10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19" y="4860278"/>
            <a:ext cx="2514601" cy="20156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247558" y="0"/>
            <a:ext cx="914280" cy="369134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600" dirty="0" err="1">
                <a:latin typeface="HP-211" pitchFamily="34" charset="0"/>
              </a:rPr>
              <a:t>VBT</a:t>
            </a:r>
            <a:r>
              <a:rPr lang="en-US" sz="1600" dirty="0">
                <a:latin typeface="HP-211" pitchFamily="34" charset="0"/>
              </a:rPr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78537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58" y="-5755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172" y="152400"/>
            <a:ext cx="3192147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trẻ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19" y="937776"/>
            <a:ext cx="11734800" cy="307756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cho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Chi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trẻ</a:t>
            </a:r>
            <a:r>
              <a:rPr lang="en-US" sz="4800" dirty="0">
                <a:latin typeface="HP-211" pitchFamily="34" charset="0"/>
              </a:rPr>
              <a:t>. Qua </a:t>
            </a:r>
            <a:r>
              <a:rPr lang="en-US" sz="4800" dirty="0" err="1">
                <a:latin typeface="HP-211" pitchFamily="34" charset="0"/>
              </a:rPr>
              <a:t>chợ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chỉ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cho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trê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cá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mè</a:t>
            </a:r>
            <a:r>
              <a:rPr lang="en-US" sz="4800" dirty="0">
                <a:latin typeface="HP-211" pitchFamily="34" charset="0"/>
              </a:rPr>
              <a:t>,...</a:t>
            </a:r>
          </a:p>
          <a:p>
            <a:r>
              <a:rPr lang="en-US" sz="4800" dirty="0">
                <a:latin typeface="HP-211" pitchFamily="34" charset="0"/>
              </a:rPr>
              <a:t>     Ở </a:t>
            </a:r>
            <a:r>
              <a:rPr lang="en-US" sz="4800" dirty="0" err="1">
                <a:latin typeface="HP-211" pitchFamily="34" charset="0"/>
              </a:rPr>
              <a:t>nhà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trẻ</a:t>
            </a:r>
            <a:r>
              <a:rPr lang="en-US" sz="4800" dirty="0">
                <a:latin typeface="HP-211" pitchFamily="34" charset="0"/>
              </a:rPr>
              <a:t>, Chi </a:t>
            </a:r>
            <a:r>
              <a:rPr lang="en-US" sz="4800" dirty="0" err="1">
                <a:latin typeface="HP-211" pitchFamily="34" charset="0"/>
              </a:rPr>
              <a:t>nhớ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mẹ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dỗ</a:t>
            </a:r>
            <a:r>
              <a:rPr lang="en-US" sz="4800" dirty="0">
                <a:latin typeface="HP-211" pitchFamily="34" charset="0"/>
              </a:rPr>
              <a:t>: “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nhè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thì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cô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chê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đó</a:t>
            </a:r>
            <a:r>
              <a:rPr lang="en-US" sz="4800" dirty="0">
                <a:latin typeface="HP-211" pitchFamily="34" charset="0"/>
              </a:rPr>
              <a:t>”.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nghe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3" y="4015344"/>
            <a:ext cx="6262781" cy="2865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7982" y="936793"/>
            <a:ext cx="242110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trẻ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8502" y="1663650"/>
            <a:ext cx="2070045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trê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119" y="2399884"/>
            <a:ext cx="333160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Chị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dỗ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5663" y="3140554"/>
            <a:ext cx="143525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chê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93749" y="912354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152370" y="783281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59579" y="2514600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14725" y="2383135"/>
            <a:ext cx="286570" cy="2859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0234" y="3124200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367650" y="3201007"/>
            <a:ext cx="286570" cy="26410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5F9D7E-D8EE-4A48-BA51-29DF51EE86B7}"/>
              </a:ext>
            </a:extLst>
          </p:cNvPr>
          <p:cNvCxnSpPr>
            <a:cxnSpLocks/>
          </p:cNvCxnSpPr>
          <p:nvPr/>
        </p:nvCxnSpPr>
        <p:spPr>
          <a:xfrm flipH="1">
            <a:off x="10009085" y="912354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649688-7C49-4810-9FDF-366433D0AC50}"/>
              </a:ext>
            </a:extLst>
          </p:cNvPr>
          <p:cNvCxnSpPr>
            <a:cxnSpLocks/>
          </p:cNvCxnSpPr>
          <p:nvPr/>
        </p:nvCxnSpPr>
        <p:spPr>
          <a:xfrm flipH="1">
            <a:off x="11186319" y="1693423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B3ABE3-1F05-43B8-8F74-25455054C1E2}"/>
              </a:ext>
            </a:extLst>
          </p:cNvPr>
          <p:cNvCxnSpPr>
            <a:cxnSpLocks/>
          </p:cNvCxnSpPr>
          <p:nvPr/>
        </p:nvCxnSpPr>
        <p:spPr>
          <a:xfrm flipH="1">
            <a:off x="7892384" y="246033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7CFDA7-7F96-4C4F-9CD2-76E2237D504F}"/>
              </a:ext>
            </a:extLst>
          </p:cNvPr>
          <p:cNvCxnSpPr>
            <a:cxnSpLocks/>
          </p:cNvCxnSpPr>
          <p:nvPr/>
        </p:nvCxnSpPr>
        <p:spPr>
          <a:xfrm flipH="1">
            <a:off x="11401794" y="246033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D9F671-1CAE-4032-8591-A4C9CD0736E0}"/>
              </a:ext>
            </a:extLst>
          </p:cNvPr>
          <p:cNvCxnSpPr>
            <a:cxnSpLocks/>
          </p:cNvCxnSpPr>
          <p:nvPr/>
        </p:nvCxnSpPr>
        <p:spPr>
          <a:xfrm flipH="1">
            <a:off x="7281230" y="3153648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1D0D99-A422-4BED-88D2-ECC53019344E}"/>
              </a:ext>
            </a:extLst>
          </p:cNvPr>
          <p:cNvCxnSpPr>
            <a:cxnSpLocks/>
          </p:cNvCxnSpPr>
          <p:nvPr/>
        </p:nvCxnSpPr>
        <p:spPr>
          <a:xfrm flipH="1">
            <a:off x="11426843" y="320100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4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6719" y="1607363"/>
            <a:ext cx="1520215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4760" y="1607363"/>
            <a:ext cx="2696819" cy="243123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5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15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25400"/>
            <a:ext cx="3185709" cy="69762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1. </a:t>
            </a:r>
            <a:r>
              <a:rPr lang="en-US" sz="3700" dirty="0" err="1">
                <a:latin typeface="HP-211" pitchFamily="34" charset="0"/>
              </a:rPr>
              <a:t>Làm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quen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2446" y="3900804"/>
            <a:ext cx="2725673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chó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0919" y="3900804"/>
            <a:ext cx="1940202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latin typeface="HP-211" pitchFamily="34" charset="0"/>
              </a:rPr>
              <a:t>tre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3671" y="3505200"/>
            <a:ext cx="3061848" cy="127730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tre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23671" y="4851400"/>
            <a:ext cx="1498895" cy="124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tr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38112" y="4851400"/>
            <a:ext cx="1434094" cy="1244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52519" y="3504738"/>
            <a:ext cx="3352800" cy="1295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latin typeface="HP-211" pitchFamily="34" charset="0"/>
              </a:rPr>
              <a:t>chó</a:t>
            </a:r>
            <a:endParaRPr lang="en-US" sz="9600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52519" y="4927600"/>
            <a:ext cx="2209800" cy="1168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ch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38519" y="4927600"/>
            <a:ext cx="1037127" cy="11684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ó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71" y="672227"/>
            <a:ext cx="3048535" cy="26043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30" y="533400"/>
            <a:ext cx="3754289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A4217F-88BF-418F-BF3A-FB7D5AE17E08}"/>
              </a:ext>
            </a:extLst>
          </p:cNvPr>
          <p:cNvSpPr txBox="1"/>
          <p:nvPr/>
        </p:nvSpPr>
        <p:spPr>
          <a:xfrm>
            <a:off x="7622446" y="3900804"/>
            <a:ext cx="1879288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77B83-7BCC-4832-B162-F19056A395B9}"/>
              </a:ext>
            </a:extLst>
          </p:cNvPr>
          <p:cNvSpPr txBox="1"/>
          <p:nvPr/>
        </p:nvSpPr>
        <p:spPr>
          <a:xfrm>
            <a:off x="2278812" y="3900804"/>
            <a:ext cx="109381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10000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19" grpId="2"/>
      <p:bldP spid="20" grpId="0"/>
      <p:bldP spid="20" grpId="1"/>
      <p:bldP spid="2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46246" y="4358004"/>
            <a:ext cx="2725673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r>
              <a:rPr lang="en-US" sz="10000" dirty="0" err="1">
                <a:latin typeface="HP-211" pitchFamily="34" charset="0"/>
              </a:rPr>
              <a:t>ó</a:t>
            </a:r>
            <a:endParaRPr lang="en-US" sz="10000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94719" y="4358004"/>
            <a:ext cx="1940202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r>
              <a:rPr lang="en-US" sz="10000" dirty="0" err="1">
                <a:latin typeface="HP-211" pitchFamily="34" charset="0"/>
              </a:rPr>
              <a:t>e</a:t>
            </a:r>
            <a:endParaRPr lang="en-US" sz="10000" dirty="0">
              <a:latin typeface="HP-211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71" y="1891427"/>
            <a:ext cx="3048535" cy="26043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30" y="1752600"/>
            <a:ext cx="3754289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F8F161-CD4D-4726-9499-6DA162568CA6}"/>
              </a:ext>
            </a:extLst>
          </p:cNvPr>
          <p:cNvSpPr txBox="1"/>
          <p:nvPr/>
        </p:nvSpPr>
        <p:spPr>
          <a:xfrm>
            <a:off x="2423319" y="200699"/>
            <a:ext cx="1093816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75FDF7-97C5-41E1-810F-F0981C2526E8}"/>
              </a:ext>
            </a:extLst>
          </p:cNvPr>
          <p:cNvSpPr txBox="1"/>
          <p:nvPr/>
        </p:nvSpPr>
        <p:spPr>
          <a:xfrm>
            <a:off x="8116161" y="229631"/>
            <a:ext cx="1879288" cy="166179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100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29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86130" y="1821613"/>
            <a:ext cx="1828800" cy="12390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HP-211" pitchFamily="34" charset="0"/>
              </a:rPr>
              <a:t>tr</a:t>
            </a:r>
            <a:endParaRPr lang="en-US" sz="60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89738" y="3898838"/>
            <a:ext cx="1828799" cy="113036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ch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8307" y="927038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trà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5471" y="930014"/>
            <a:ext cx="1970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chõ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2720" y="31242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chị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2927" y="3111775"/>
            <a:ext cx="1404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trê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9728" y="5511463"/>
            <a:ext cx="989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trĩ</a:t>
            </a:r>
            <a:endParaRPr lang="en-US" sz="7200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519" y="54864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HP-211" pitchFamily="34" charset="0"/>
              </a:rPr>
              <a:t>chỉ</a:t>
            </a:r>
            <a:endParaRPr lang="en-US" sz="7200" dirty="0">
              <a:latin typeface="HP-211" pitchFamily="34" charset="0"/>
            </a:endParaRPr>
          </a:p>
        </p:txBody>
      </p:sp>
      <p:cxnSp>
        <p:nvCxnSpPr>
          <p:cNvPr id="25" name="Straight Connector 24"/>
          <p:cNvCxnSpPr>
            <a:stCxn id="6" idx="3"/>
            <a:endCxn id="4" idx="2"/>
          </p:cNvCxnSpPr>
          <p:nvPr/>
        </p:nvCxnSpPr>
        <p:spPr>
          <a:xfrm>
            <a:off x="3794919" y="1527203"/>
            <a:ext cx="1391211" cy="91392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3"/>
            <a:endCxn id="5" idx="2"/>
          </p:cNvCxnSpPr>
          <p:nvPr/>
        </p:nvCxnSpPr>
        <p:spPr>
          <a:xfrm>
            <a:off x="3737954" y="3724365"/>
            <a:ext cx="1251784" cy="739654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9" idx="1"/>
          </p:cNvCxnSpPr>
          <p:nvPr/>
        </p:nvCxnSpPr>
        <p:spPr>
          <a:xfrm>
            <a:off x="7014930" y="2441126"/>
            <a:ext cx="1307997" cy="127081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5" idx="6"/>
            <a:endCxn id="11" idx="1"/>
          </p:cNvCxnSpPr>
          <p:nvPr/>
        </p:nvCxnSpPr>
        <p:spPr>
          <a:xfrm>
            <a:off x="6818537" y="4464019"/>
            <a:ext cx="1395982" cy="1622546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4" idx="3"/>
          </p:cNvCxnSpPr>
          <p:nvPr/>
        </p:nvCxnSpPr>
        <p:spPr>
          <a:xfrm flipV="1">
            <a:off x="3509101" y="2879187"/>
            <a:ext cx="1944851" cy="323244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7"/>
            <a:endCxn id="7" idx="1"/>
          </p:cNvCxnSpPr>
          <p:nvPr/>
        </p:nvCxnSpPr>
        <p:spPr>
          <a:xfrm flipV="1">
            <a:off x="6550716" y="1530179"/>
            <a:ext cx="1774755" cy="253419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" y="-76200"/>
            <a:ext cx="10652522" cy="69229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2.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r>
              <a:rPr lang="en-US" sz="3700" dirty="0">
                <a:latin typeface="HP-211" pitchFamily="34" charset="0"/>
              </a:rPr>
              <a:t>? </a:t>
            </a:r>
            <a:r>
              <a:rPr lang="en-US" sz="3700" dirty="0" err="1">
                <a:latin typeface="HP-211" pitchFamily="34" charset="0"/>
              </a:rPr>
              <a:t>Tiếng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nào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có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âm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r>
              <a:rPr lang="en-US" sz="3700" dirty="0">
                <a:latin typeface="HP-211" pitchFamily="34" charset="0"/>
              </a:rPr>
              <a:t>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47119" y="914400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25870" y="914400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92224" y="3136625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323327" y="3124200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9728" y="5498825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tr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24023" y="5461337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ch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82" b="100000" l="376" r="98496">
                        <a14:foregroundMark x1="3759" y1="76408" x2="25940" y2="71831"/>
                        <a14:foregroundMark x1="41729" y1="71831" x2="71429" y2="86268"/>
                        <a14:foregroundMark x1="75188" y1="85563" x2="80075" y2="97535"/>
                        <a14:foregroundMark x1="34211" y1="29930" x2="27068" y2="34859"/>
                        <a14:foregroundMark x1="8647" y1="16549" x2="8647" y2="16549"/>
                        <a14:foregroundMark x1="14662" y1="15845" x2="14662" y2="15845"/>
                        <a14:foregroundMark x1="11654" y1="20070" x2="11654" y2="20070"/>
                        <a14:backgroundMark x1="11278" y1="50704" x2="3008" y2="70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2"/>
          <a:stretch/>
        </p:blipFill>
        <p:spPr>
          <a:xfrm>
            <a:off x="51779" y="622238"/>
            <a:ext cx="2904940" cy="1816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" b="89455" l="1038" r="100000">
                        <a14:foregroundMark x1="21453" y1="17091" x2="19723" y2="1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9" y="616099"/>
            <a:ext cx="2266604" cy="21986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85" b="98322" l="4348" r="94410">
                        <a14:foregroundMark x1="21118" y1="21141" x2="21118" y2="21141"/>
                        <a14:foregroundMark x1="23913" y1="18121" x2="22050" y2="18121"/>
                        <a14:foregroundMark x1="21118" y1="15101" x2="21118" y2="15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" y="2641538"/>
            <a:ext cx="2660902" cy="21272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17" l="2913" r="97735">
                        <a14:foregroundMark x1="17152" y1="10680" x2="17152" y2="10680"/>
                        <a14:foregroundMark x1="14887" y1="9223" x2="14887" y2="9223"/>
                        <a14:foregroundMark x1="14239" y1="13107" x2="14239" y2="13107"/>
                        <a14:foregroundMark x1="14887" y1="13592" x2="16505" y2="14563"/>
                        <a14:foregroundMark x1="18447" y1="13107" x2="18447" y2="13107"/>
                        <a14:foregroundMark x1="18123" y1="10194" x2="18123" y2="10194"/>
                        <a14:foregroundMark x1="18123" y1="8738" x2="18123" y2="8738"/>
                        <a14:foregroundMark x1="18123" y1="6796" x2="18123" y2="6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19" y="2761976"/>
            <a:ext cx="2575719" cy="196242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" b="95610" l="1899" r="95570">
                        <a14:foregroundMark x1="12342" y1="14146" x2="7595" y2="5854"/>
                        <a14:foregroundMark x1="11709" y1="13659" x2="9177" y2="18537"/>
                        <a14:foregroundMark x1="91139" y1="20488" x2="91139" y2="20488"/>
                        <a14:foregroundMark x1="87658" y1="22927" x2="87658" y2="22927"/>
                        <a14:foregroundMark x1="87658" y1="21951" x2="87658" y2="21951"/>
                        <a14:foregroundMark x1="81329" y1="37561" x2="81329" y2="3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4953000"/>
            <a:ext cx="2667000" cy="19528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3" b="100000" l="0" r="99324">
                        <a14:foregroundMark x1="15203" y1="6897" x2="15203" y2="6897"/>
                        <a14:foregroundMark x1="16554" y1="10728" x2="16554" y2="10728"/>
                        <a14:foregroundMark x1="11149" y1="52107" x2="6419" y2="58621"/>
                        <a14:foregroundMark x1="7432" y1="60920" x2="13851" y2="71264"/>
                        <a14:foregroundMark x1="5743" y1="62452" x2="5743" y2="62452"/>
                        <a14:foregroundMark x1="3716" y1="63602" x2="3716" y2="63602"/>
                        <a14:foregroundMark x1="4730" y1="64751" x2="5405" y2="66284"/>
                        <a14:foregroundMark x1="5405" y1="68199" x2="5405" y2="68199"/>
                        <a14:foregroundMark x1="12162" y1="14176" x2="12162" y2="14176"/>
                        <a14:foregroundMark x1="15203" y1="10728" x2="15203" y2="10728"/>
                        <a14:foregroundMark x1="17230" y1="10345" x2="17230" y2="10345"/>
                        <a14:foregroundMark x1="19932" y1="10345" x2="19932" y2="10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19" y="4860278"/>
            <a:ext cx="2514601" cy="20156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247558" y="0"/>
            <a:ext cx="914280" cy="369134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600" dirty="0" err="1">
                <a:latin typeface="HP-211" pitchFamily="34" charset="0"/>
              </a:rPr>
              <a:t>VBT</a:t>
            </a:r>
            <a:r>
              <a:rPr lang="en-US" sz="1600" dirty="0">
                <a:latin typeface="HP-211" pitchFamily="34" charset="0"/>
              </a:rPr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20625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58" y="-5755"/>
            <a:ext cx="2398661" cy="61535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200" dirty="0">
                <a:latin typeface="HP-211" pitchFamily="34" charset="0"/>
              </a:rPr>
              <a:t>3. </a:t>
            </a:r>
            <a:r>
              <a:rPr lang="en-US" sz="3200" dirty="0" err="1">
                <a:latin typeface="HP-211" pitchFamily="34" charset="0"/>
              </a:rPr>
              <a:t>Tập</a:t>
            </a:r>
            <a:r>
              <a:rPr lang="en-US" sz="3200" dirty="0">
                <a:latin typeface="HP-211" pitchFamily="34" charset="0"/>
              </a:rPr>
              <a:t> </a:t>
            </a:r>
            <a:r>
              <a:rPr lang="en-US" sz="3200" dirty="0" err="1">
                <a:latin typeface="HP-211" pitchFamily="34" charset="0"/>
              </a:rPr>
              <a:t>đọc</a:t>
            </a:r>
            <a:endParaRPr lang="en-US" sz="32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172" y="152400"/>
            <a:ext cx="3192147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trẻ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19" y="937776"/>
            <a:ext cx="11734800" cy="307756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dirty="0">
                <a:latin typeface="HP-211" pitchFamily="34" charset="0"/>
              </a:rPr>
              <a:t>    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cho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Chi </a:t>
            </a:r>
            <a:r>
              <a:rPr lang="en-US" sz="4800" dirty="0" err="1">
                <a:latin typeface="HP-211" pitchFamily="34" charset="0"/>
              </a:rPr>
              <a:t>đi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trẻ</a:t>
            </a:r>
            <a:r>
              <a:rPr lang="en-US" sz="4800" dirty="0">
                <a:latin typeface="HP-211" pitchFamily="34" charset="0"/>
              </a:rPr>
              <a:t>. Qua </a:t>
            </a:r>
            <a:r>
              <a:rPr lang="en-US" sz="4800" dirty="0" err="1">
                <a:latin typeface="HP-211" pitchFamily="34" charset="0"/>
              </a:rPr>
              <a:t>chợ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chỉ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cho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trê</a:t>
            </a:r>
            <a:r>
              <a:rPr lang="en-US" sz="4800" dirty="0">
                <a:latin typeface="HP-211" pitchFamily="34" charset="0"/>
              </a:rPr>
              <a:t>, </a:t>
            </a:r>
            <a:r>
              <a:rPr lang="en-US" sz="4800" dirty="0" err="1">
                <a:latin typeface="HP-211" pitchFamily="34" charset="0"/>
              </a:rPr>
              <a:t>cá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mè</a:t>
            </a:r>
            <a:r>
              <a:rPr lang="en-US" sz="4800" dirty="0">
                <a:latin typeface="HP-211" pitchFamily="34" charset="0"/>
              </a:rPr>
              <a:t>,...</a:t>
            </a:r>
          </a:p>
          <a:p>
            <a:r>
              <a:rPr lang="en-US" sz="4800" dirty="0">
                <a:latin typeface="HP-211" pitchFamily="34" charset="0"/>
              </a:rPr>
              <a:t>     Ở </a:t>
            </a:r>
            <a:r>
              <a:rPr lang="en-US" sz="4800" dirty="0" err="1">
                <a:latin typeface="HP-211" pitchFamily="34" charset="0"/>
              </a:rPr>
              <a:t>nhà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trẻ</a:t>
            </a:r>
            <a:r>
              <a:rPr lang="en-US" sz="4800" dirty="0">
                <a:latin typeface="HP-211" pitchFamily="34" charset="0"/>
              </a:rPr>
              <a:t>, Chi </a:t>
            </a:r>
            <a:r>
              <a:rPr lang="en-US" sz="4800" dirty="0" err="1">
                <a:latin typeface="HP-211" pitchFamily="34" charset="0"/>
              </a:rPr>
              <a:t>nhớ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mẹ</a:t>
            </a:r>
            <a:r>
              <a:rPr lang="en-US" sz="4800" dirty="0">
                <a:latin typeface="HP-211" pitchFamily="34" charset="0"/>
              </a:rPr>
              <a:t>.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Trà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dỗ</a:t>
            </a:r>
            <a:r>
              <a:rPr lang="en-US" sz="4800" dirty="0">
                <a:latin typeface="HP-211" pitchFamily="34" charset="0"/>
              </a:rPr>
              <a:t>: “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nhè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thì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cô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chê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đó</a:t>
            </a:r>
            <a:r>
              <a:rPr lang="en-US" sz="4800" dirty="0">
                <a:latin typeface="HP-211" pitchFamily="34" charset="0"/>
              </a:rPr>
              <a:t>”. </a:t>
            </a:r>
            <a:r>
              <a:rPr lang="en-US" sz="4800" dirty="0" err="1">
                <a:latin typeface="HP-211" pitchFamily="34" charset="0"/>
              </a:rPr>
              <a:t>Bé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nghe</a:t>
            </a:r>
            <a:r>
              <a:rPr lang="en-US" sz="4800" dirty="0">
                <a:latin typeface="HP-211" pitchFamily="34" charset="0"/>
              </a:rPr>
              <a:t> </a:t>
            </a:r>
            <a:r>
              <a:rPr lang="en-US" sz="4800" dirty="0" err="1">
                <a:latin typeface="HP-211" pitchFamily="34" charset="0"/>
              </a:rPr>
              <a:t>chị</a:t>
            </a:r>
            <a:r>
              <a:rPr lang="en-US" sz="4800" dirty="0">
                <a:latin typeface="HP-211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3" y="4015344"/>
            <a:ext cx="6262781" cy="2865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7982" y="936793"/>
            <a:ext cx="2421103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trẻ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8502" y="1663650"/>
            <a:ext cx="2070045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trê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119" y="2399884"/>
            <a:ext cx="3331609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Chị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Trà</a:t>
            </a:r>
            <a:r>
              <a:rPr lang="en-US" sz="48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dỗ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5663" y="3140554"/>
            <a:ext cx="1435256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itchFamily="34" charset="0"/>
              </a:rPr>
              <a:t>chê</a:t>
            </a:r>
            <a:endParaRPr lang="en-US" sz="48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93749" y="912354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152370" y="783281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859579" y="2514600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8014725" y="2383135"/>
            <a:ext cx="286570" cy="28596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0234" y="3124200"/>
            <a:ext cx="286570" cy="3312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7367650" y="3201007"/>
            <a:ext cx="286570" cy="26410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5F9D7E-D8EE-4A48-BA51-29DF51EE86B7}"/>
              </a:ext>
            </a:extLst>
          </p:cNvPr>
          <p:cNvCxnSpPr>
            <a:cxnSpLocks/>
          </p:cNvCxnSpPr>
          <p:nvPr/>
        </p:nvCxnSpPr>
        <p:spPr>
          <a:xfrm flipH="1">
            <a:off x="10009085" y="912354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649688-7C49-4810-9FDF-366433D0AC50}"/>
              </a:ext>
            </a:extLst>
          </p:cNvPr>
          <p:cNvCxnSpPr>
            <a:cxnSpLocks/>
          </p:cNvCxnSpPr>
          <p:nvPr/>
        </p:nvCxnSpPr>
        <p:spPr>
          <a:xfrm flipH="1">
            <a:off x="11186319" y="1693423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B3ABE3-1F05-43B8-8F74-25455054C1E2}"/>
              </a:ext>
            </a:extLst>
          </p:cNvPr>
          <p:cNvCxnSpPr>
            <a:cxnSpLocks/>
          </p:cNvCxnSpPr>
          <p:nvPr/>
        </p:nvCxnSpPr>
        <p:spPr>
          <a:xfrm flipH="1">
            <a:off x="7892384" y="246033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7CFDA7-7F96-4C4F-9CD2-76E2237D504F}"/>
              </a:ext>
            </a:extLst>
          </p:cNvPr>
          <p:cNvCxnSpPr>
            <a:cxnSpLocks/>
          </p:cNvCxnSpPr>
          <p:nvPr/>
        </p:nvCxnSpPr>
        <p:spPr>
          <a:xfrm flipH="1">
            <a:off x="11401794" y="246033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D9F671-1CAE-4032-8591-A4C9CD0736E0}"/>
              </a:ext>
            </a:extLst>
          </p:cNvPr>
          <p:cNvCxnSpPr>
            <a:cxnSpLocks/>
          </p:cNvCxnSpPr>
          <p:nvPr/>
        </p:nvCxnSpPr>
        <p:spPr>
          <a:xfrm flipH="1">
            <a:off x="7281230" y="3153648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1D0D99-A422-4BED-88D2-ECC53019344E}"/>
              </a:ext>
            </a:extLst>
          </p:cNvPr>
          <p:cNvCxnSpPr>
            <a:cxnSpLocks/>
          </p:cNvCxnSpPr>
          <p:nvPr/>
        </p:nvCxnSpPr>
        <p:spPr>
          <a:xfrm flipH="1">
            <a:off x="11426843" y="3201007"/>
            <a:ext cx="78656" cy="7406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46" end="28408"/>
                </p14:media>
              </p:ext>
            </p:extLst>
          </p:nvPr>
        </p:nvPicPr>
        <p:blipFill rotWithShape="1">
          <a:blip r:embed="rId4"/>
          <a:srcRect l="12794" r="13719" b="50000"/>
          <a:stretch/>
        </p:blipFill>
        <p:spPr>
          <a:xfrm>
            <a:off x="-15082" y="1066800"/>
            <a:ext cx="1217691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261</Words>
  <Application>Microsoft Office PowerPoint</Application>
  <PresentationFormat>Custom</PresentationFormat>
  <Paragraphs>89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168</cp:revision>
  <dcterms:created xsi:type="dcterms:W3CDTF">2021-09-04T05:54:38Z</dcterms:created>
  <dcterms:modified xsi:type="dcterms:W3CDTF">2024-10-31T13:25:54Z</dcterms:modified>
</cp:coreProperties>
</file>