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74" r:id="rId3"/>
    <p:sldId id="281" r:id="rId4"/>
    <p:sldId id="290" r:id="rId5"/>
    <p:sldId id="292" r:id="rId6"/>
    <p:sldId id="293" r:id="rId7"/>
    <p:sldId id="280" r:id="rId8"/>
  </p:sldIdLst>
  <p:sldSz cx="12192000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32"/>
      </p:cViewPr>
      <p:guideLst>
        <p:guide orient="horz" pos="1620"/>
        <p:guide pos="2887"/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0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0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1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7">
                <a:solidFill>
                  <a:schemeClr val="tx1">
                    <a:tint val="75000"/>
                  </a:schemeClr>
                </a:solidFill>
              </a:defRPr>
            </a:lvl1pPr>
            <a:lvl2pPr marL="610147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2pPr>
            <a:lvl3pPr marL="1220292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3043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4pPr>
            <a:lvl5pPr marL="2440585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5pPr>
            <a:lvl6pPr marL="3050731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6pPr>
            <a:lvl7pPr marL="3660877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7pPr>
            <a:lvl8pPr marL="427102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8pPr>
            <a:lvl9pPr marL="488116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11"/>
            </a:lvl1pPr>
            <a:lvl2pPr>
              <a:defRPr sz="3709"/>
            </a:lvl2pPr>
            <a:lvl3pPr>
              <a:defRPr sz="3208"/>
            </a:lvl3pPr>
            <a:lvl4pPr>
              <a:defRPr sz="2707"/>
            </a:lvl4pPr>
            <a:lvl5pPr>
              <a:defRPr sz="2707"/>
            </a:lvl5pPr>
            <a:lvl6pPr>
              <a:defRPr sz="2707"/>
            </a:lvl6pPr>
            <a:lvl7pPr>
              <a:defRPr sz="2707"/>
            </a:lvl7pPr>
            <a:lvl8pPr>
              <a:defRPr sz="2707"/>
            </a:lvl8pPr>
            <a:lvl9pPr>
              <a:defRPr sz="2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11"/>
            </a:lvl1pPr>
            <a:lvl2pPr marL="610147" indent="0">
              <a:buNone/>
              <a:defRPr sz="3709"/>
            </a:lvl2pPr>
            <a:lvl3pPr marL="1220292" indent="0">
              <a:buNone/>
              <a:defRPr sz="3208"/>
            </a:lvl3pPr>
            <a:lvl4pPr marL="1830439" indent="0">
              <a:buNone/>
              <a:defRPr sz="2707"/>
            </a:lvl4pPr>
            <a:lvl5pPr marL="2440585" indent="0">
              <a:buNone/>
              <a:defRPr sz="2707"/>
            </a:lvl5pPr>
            <a:lvl6pPr marL="3050731" indent="0">
              <a:buNone/>
              <a:defRPr sz="2707"/>
            </a:lvl6pPr>
            <a:lvl7pPr marL="3660877" indent="0">
              <a:buNone/>
              <a:defRPr sz="2707"/>
            </a:lvl7pPr>
            <a:lvl8pPr marL="4271023" indent="0">
              <a:buNone/>
              <a:defRPr sz="2707"/>
            </a:lvl8pPr>
            <a:lvl9pPr marL="4881169" indent="0">
              <a:buNone/>
              <a:defRPr sz="27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029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609" indent="-457609" algn="l" defTabSz="122029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88" indent="-381341" algn="l" defTabSz="122029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66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511" indent="-305073" algn="l" defTabSz="122029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658" indent="-305073" algn="l" defTabSz="122029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805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950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6097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242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4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92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43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85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731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87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1023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16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5201" y="678998"/>
            <a:ext cx="7906437" cy="127529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LỚP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HẠNH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PHÚC</a:t>
            </a:r>
            <a:endParaRPr lang="en-US" sz="3709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1" y="1799369"/>
            <a:ext cx="3860800" cy="78163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311" dirty="0">
                <a:solidFill>
                  <a:srgbClr val="FFFF00"/>
                </a:solidFill>
                <a:latin typeface="HP-092" pitchFamily="34" charset="0"/>
              </a:rPr>
              <a:t>LỚP 1/3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743199" y="2666941"/>
            <a:ext cx="6400801" cy="86374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812" dirty="0">
                <a:latin typeface="VNI 15 Chops" pitchFamily="2" charset="2"/>
              </a:rPr>
              <a:t>GV:  </a:t>
            </a:r>
            <a:r>
              <a:rPr lang="en-US" sz="4812" dirty="0" err="1">
                <a:latin typeface="VNI 15 Chops" pitchFamily="2" charset="2"/>
              </a:rPr>
              <a:t>Vuõ</a:t>
            </a:r>
            <a:r>
              <a:rPr lang="en-US" sz="4812" dirty="0">
                <a:latin typeface="VNI 15 Chops" pitchFamily="2" charset="2"/>
              </a:rPr>
              <a:t> </a:t>
            </a:r>
            <a:r>
              <a:rPr lang="en-US" sz="4812" dirty="0" err="1">
                <a:latin typeface="VNI 15 Chops" pitchFamily="2" charset="2"/>
              </a:rPr>
              <a:t>Thò</a:t>
            </a:r>
            <a:r>
              <a:rPr lang="en-US" sz="4812" dirty="0">
                <a:latin typeface="VNI 15 Chops" pitchFamily="2" charset="2"/>
              </a:rPr>
              <a:t> Kim </a:t>
            </a:r>
            <a:r>
              <a:rPr lang="en-US" sz="4812" dirty="0" err="1">
                <a:latin typeface="VNI 15 Chops" pitchFamily="2" charset="2"/>
              </a:rPr>
              <a:t>Anh</a:t>
            </a:r>
            <a:endParaRPr lang="en-US" sz="4812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4331" y="4243817"/>
            <a:ext cx="4567603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27: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ÔN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TẬP</a:t>
            </a:r>
            <a:endParaRPr lang="en-US" sz="4812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E12B3EB-B6E5-4BC8-A7A9-6ECF3B2695F3}"/>
              </a:ext>
            </a:extLst>
          </p:cNvPr>
          <p:cNvSpPr txBox="1"/>
          <p:nvPr/>
        </p:nvSpPr>
        <p:spPr>
          <a:xfrm>
            <a:off x="3749190" y="3360003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508" y="-96749"/>
            <a:ext cx="2740468" cy="69401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1. </a:t>
            </a:r>
            <a:r>
              <a:rPr lang="en-US" sz="3709" dirty="0" err="1">
                <a:latin typeface="HP-211" pitchFamily="34" charset="0"/>
              </a:rPr>
              <a:t>Tập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đọc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0765" y="28278"/>
            <a:ext cx="3452360" cy="95627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Ở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bà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46" y="1442887"/>
            <a:ext cx="10590183" cy="41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-91508" y="-96749"/>
            <a:ext cx="2740468" cy="69401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1. </a:t>
            </a:r>
            <a:r>
              <a:rPr lang="en-US" sz="3709" dirty="0" err="1">
                <a:latin typeface="HP-211" pitchFamily="34" charset="0"/>
              </a:rPr>
              <a:t>Tập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đọc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0765" y="28278"/>
            <a:ext cx="3452360" cy="95627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Ở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bà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111" y="973830"/>
            <a:ext cx="12122008" cy="428850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>
                <a:latin typeface="HP-211" pitchFamily="34" charset="0"/>
              </a:rPr>
              <a:t>	Bi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 ở </a:t>
            </a:r>
            <a:r>
              <a:rPr lang="en-US" sz="5414" dirty="0" err="1">
                <a:latin typeface="HP-211" pitchFamily="34" charset="0"/>
              </a:rPr>
              <a:t>quê</a:t>
            </a:r>
            <a:r>
              <a:rPr lang="en-US" sz="5414" dirty="0">
                <a:latin typeface="HP-211" pitchFamily="34" charset="0"/>
              </a:rPr>
              <a:t>. </a:t>
            </a:r>
            <a:r>
              <a:rPr lang="en-US" sz="5414" dirty="0" err="1">
                <a:latin typeface="HP-211" pitchFamily="34" charset="0"/>
              </a:rPr>
              <a:t>Nghỉ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hè</a:t>
            </a:r>
            <a:r>
              <a:rPr lang="en-US" sz="5414" dirty="0">
                <a:latin typeface="HP-211" pitchFamily="34" charset="0"/>
              </a:rPr>
              <a:t>, Bi ở </a:t>
            </a:r>
          </a:p>
          <a:p>
            <a:r>
              <a:rPr lang="en-US" sz="5414" dirty="0" err="1">
                <a:latin typeface="HP-211" pitchFamily="34" charset="0"/>
              </a:rPr>
              <a:t>nhà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.</a:t>
            </a:r>
          </a:p>
          <a:p>
            <a:r>
              <a:rPr lang="en-US" sz="5414" dirty="0">
                <a:latin typeface="HP-211" pitchFamily="34" charset="0"/>
              </a:rPr>
              <a:t>	</a:t>
            </a:r>
            <a:r>
              <a:rPr lang="en-US" sz="5414" dirty="0" err="1">
                <a:latin typeface="HP-211" pitchFamily="34" charset="0"/>
              </a:rPr>
              <a:t>Xa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nhà</a:t>
            </a:r>
            <a:r>
              <a:rPr lang="en-US" sz="5414" dirty="0">
                <a:latin typeface="HP-211" pitchFamily="34" charset="0"/>
              </a:rPr>
              <a:t>, Bi </a:t>
            </a:r>
            <a:r>
              <a:rPr lang="en-US" sz="5414" dirty="0" err="1">
                <a:latin typeface="HP-211" pitchFamily="34" charset="0"/>
              </a:rPr>
              <a:t>nhớ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bố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mẹ</a:t>
            </a:r>
            <a:r>
              <a:rPr lang="en-US" sz="5414" dirty="0">
                <a:latin typeface="HP-211" pitchFamily="34" charset="0"/>
              </a:rPr>
              <a:t>. </a:t>
            </a:r>
            <a:r>
              <a:rPr lang="en-US" sz="5414" dirty="0" err="1">
                <a:latin typeface="HP-211" pitchFamily="34" charset="0"/>
              </a:rPr>
              <a:t>Giá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 </a:t>
            </a:r>
          </a:p>
          <a:p>
            <a:r>
              <a:rPr lang="en-US" sz="5414" dirty="0" err="1">
                <a:latin typeface="HP-211" pitchFamily="34" charset="0"/>
              </a:rPr>
              <a:t>ra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phố</a:t>
            </a:r>
            <a:r>
              <a:rPr lang="en-US" sz="5414" dirty="0">
                <a:latin typeface="HP-211" pitchFamily="34" charset="0"/>
              </a:rPr>
              <a:t> ở </a:t>
            </a:r>
            <a:r>
              <a:rPr lang="en-US" sz="5414" dirty="0" err="1">
                <a:latin typeface="HP-211" pitchFamily="34" charset="0"/>
              </a:rPr>
              <a:t>nhà</a:t>
            </a:r>
            <a:r>
              <a:rPr lang="en-US" sz="5414" dirty="0">
                <a:latin typeface="HP-211" pitchFamily="34" charset="0"/>
              </a:rPr>
              <a:t> Bi, Bi </a:t>
            </a:r>
            <a:r>
              <a:rPr lang="en-US" sz="5414" dirty="0" err="1">
                <a:latin typeface="HP-211" pitchFamily="34" charset="0"/>
              </a:rPr>
              <a:t>đỡ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nhớ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nhớ</a:t>
            </a:r>
            <a:r>
              <a:rPr lang="en-US" sz="5414" dirty="0">
                <a:latin typeface="HP-211" pitchFamily="34" charset="0"/>
              </a:rPr>
              <a:t> </a:t>
            </a:r>
          </a:p>
          <a:p>
            <a:r>
              <a:rPr lang="en-US" sz="5414" dirty="0" err="1">
                <a:latin typeface="HP-211" pitchFamily="34" charset="0"/>
              </a:rPr>
              <a:t>bố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mẹ</a:t>
            </a:r>
            <a:r>
              <a:rPr lang="en-US" sz="5414" dirty="0">
                <a:latin typeface="HP-211" pitchFamily="34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50166" y="984553"/>
            <a:ext cx="1636474" cy="95627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quê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07112" y="984553"/>
            <a:ext cx="2891524" cy="95627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Nghỉ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hè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270" y="1785225"/>
            <a:ext cx="2737254" cy="95627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bà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83494" y="2625504"/>
            <a:ext cx="2689045" cy="95627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Xa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80993" y="2625504"/>
            <a:ext cx="1485418" cy="95627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Giá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258" y="3465782"/>
            <a:ext cx="2505849" cy="95627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ra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phố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65605" y="3429000"/>
            <a:ext cx="2697079" cy="95627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đỡ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nhớ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21455" y="908164"/>
            <a:ext cx="324078" cy="3055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1" name="Oval 30"/>
          <p:cNvSpPr/>
          <p:nvPr/>
        </p:nvSpPr>
        <p:spPr>
          <a:xfrm>
            <a:off x="6764979" y="831775"/>
            <a:ext cx="324078" cy="3055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1035805" y="2665110"/>
            <a:ext cx="324078" cy="3055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Oval 36"/>
          <p:cNvSpPr/>
          <p:nvPr/>
        </p:nvSpPr>
        <p:spPr>
          <a:xfrm>
            <a:off x="9063451" y="2472725"/>
            <a:ext cx="324078" cy="3055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608680" y="1060941"/>
            <a:ext cx="98432" cy="763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887662" y="1861613"/>
            <a:ext cx="98432" cy="763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882561" y="2721695"/>
            <a:ext cx="98432" cy="763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648960" y="4378566"/>
            <a:ext cx="98432" cy="763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48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2" grpId="0" animBg="1"/>
      <p:bldP spid="2" grpId="1" animBg="1"/>
      <p:bldP spid="31" grpId="0" animBg="1"/>
      <p:bldP spid="31" grpId="1" animBg="1"/>
      <p:bldP spid="32" grpId="0" animBg="1"/>
      <p:bldP spid="32" grpId="1" animBg="1"/>
      <p:bldP spid="37" grpId="0" animBg="1"/>
      <p:bldP spid="3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5118" y="-8504"/>
            <a:ext cx="11177105" cy="8945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013" dirty="0">
                <a:latin typeface="HP-211" pitchFamily="34" charset="0"/>
              </a:rPr>
              <a:t>2. </a:t>
            </a:r>
            <a:r>
              <a:rPr lang="en-US" sz="5013" dirty="0" err="1">
                <a:latin typeface="HP-211" pitchFamily="34" charset="0"/>
              </a:rPr>
              <a:t>Em</a:t>
            </a:r>
            <a:r>
              <a:rPr lang="en-US" sz="5013" dirty="0">
                <a:latin typeface="HP-211" pitchFamily="34" charset="0"/>
              </a:rPr>
              <a:t> </a:t>
            </a:r>
            <a:r>
              <a:rPr lang="en-US" sz="5013" dirty="0" err="1">
                <a:latin typeface="HP-211" pitchFamily="34" charset="0"/>
              </a:rPr>
              <a:t>chọn</a:t>
            </a:r>
            <a:r>
              <a:rPr lang="en-US" sz="5013" dirty="0">
                <a:latin typeface="HP-211" pitchFamily="34" charset="0"/>
              </a:rPr>
              <a:t> </a:t>
            </a:r>
            <a:r>
              <a:rPr lang="en-US" sz="5013" dirty="0" err="1">
                <a:latin typeface="HP-211" pitchFamily="34" charset="0"/>
              </a:rPr>
              <a:t>chữ</a:t>
            </a:r>
            <a:r>
              <a:rPr lang="en-US" sz="5013" dirty="0">
                <a:latin typeface="HP-211" pitchFamily="34" charset="0"/>
              </a:rPr>
              <a:t> </a:t>
            </a:r>
            <a:r>
              <a:rPr lang="en-US" sz="5013" dirty="0" err="1">
                <a:latin typeface="HP-211" pitchFamily="34" charset="0"/>
              </a:rPr>
              <a:t>nào</a:t>
            </a:r>
            <a:r>
              <a:rPr lang="en-US" sz="5013" dirty="0">
                <a:latin typeface="HP-211" pitchFamily="34" charset="0"/>
              </a:rPr>
              <a:t>: </a:t>
            </a:r>
            <a:r>
              <a:rPr lang="en-US" sz="5013" dirty="0" err="1">
                <a:solidFill>
                  <a:srgbClr val="FF0000"/>
                </a:solidFill>
                <a:latin typeface="HP-211" pitchFamily="34" charset="0"/>
              </a:rPr>
              <a:t>ng</a:t>
            </a:r>
            <a:r>
              <a:rPr lang="en-US" sz="5013" dirty="0">
                <a:latin typeface="HP-211" pitchFamily="34" charset="0"/>
              </a:rPr>
              <a:t> hay </a:t>
            </a:r>
            <a:r>
              <a:rPr lang="en-US" sz="5013" dirty="0" err="1">
                <a:solidFill>
                  <a:srgbClr val="FF0000"/>
                </a:solidFill>
                <a:latin typeface="HP-211" pitchFamily="34" charset="0"/>
              </a:rPr>
              <a:t>ngh</a:t>
            </a:r>
            <a:r>
              <a:rPr lang="en-US" sz="5013" dirty="0">
                <a:latin typeface="HP-211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21241"/>
          <a:stretch/>
        </p:blipFill>
        <p:spPr>
          <a:xfrm>
            <a:off x="-1" y="985477"/>
            <a:ext cx="12207119" cy="3131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4" y="4192890"/>
            <a:ext cx="11152792" cy="26736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3152" y="4847391"/>
            <a:ext cx="453490" cy="1126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17" b="1" dirty="0">
                <a:latin typeface="HP001" pitchFamily="34" charset="0"/>
                <a:ea typeface="HP001" pitchFamily="34" charset="0"/>
              </a:rPr>
              <a:t>Ć</a:t>
            </a:r>
            <a:endParaRPr lang="en-US" sz="6717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79856" y="4847391"/>
            <a:ext cx="628650" cy="1126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17" b="1" dirty="0">
                <a:latin typeface="HP001" pitchFamily="34" charset="0"/>
                <a:ea typeface="HP001" pitchFamily="34" charset="0"/>
              </a:rPr>
              <a:t>ã</a:t>
            </a:r>
            <a:endParaRPr lang="en-US" sz="6717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9573" y="5185947"/>
            <a:ext cx="1211983" cy="462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6" dirty="0"/>
              <a:t>..………...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38189" y="5185947"/>
            <a:ext cx="1211983" cy="462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6" dirty="0"/>
              <a:t>..………...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65507" y="4823666"/>
            <a:ext cx="1184665" cy="1126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17" b="1" dirty="0" err="1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ǻḑ</a:t>
            </a:r>
            <a:endParaRPr lang="en-US" sz="6717" dirty="0">
              <a:solidFill>
                <a:srgbClr val="FF00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7082" y="4823666"/>
            <a:ext cx="1690863" cy="1126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17" b="1" dirty="0" err="1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ǻḑh</a:t>
            </a:r>
            <a:endParaRPr lang="en-US" sz="6717" dirty="0">
              <a:solidFill>
                <a:srgbClr val="FF00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86951" y="4827726"/>
            <a:ext cx="453490" cy="1126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17" b="1" dirty="0">
                <a:latin typeface="HP001" pitchFamily="34" charset="0"/>
                <a:ea typeface="HP001" pitchFamily="34" charset="0"/>
              </a:rPr>
              <a:t>ó</a:t>
            </a:r>
            <a:endParaRPr lang="en-US" sz="6717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89760" y="5166282"/>
            <a:ext cx="1211983" cy="462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6" dirty="0"/>
              <a:t>..………...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66290" y="4804002"/>
            <a:ext cx="1168595" cy="1126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17" b="1" dirty="0" err="1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ǻḑ</a:t>
            </a:r>
            <a:endParaRPr lang="en-US" sz="6717" dirty="0">
              <a:solidFill>
                <a:srgbClr val="FF0000"/>
              </a:solidFill>
              <a:latin typeface="HP001" pitchFamily="34" charset="0"/>
              <a:ea typeface="HP001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9265507" y="886063"/>
            <a:ext cx="726331" cy="4040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991838" y="886063"/>
            <a:ext cx="0" cy="5568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9991838" y="886063"/>
            <a:ext cx="687501" cy="4040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907952" y="984553"/>
            <a:ext cx="472774" cy="1203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18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Ł</a:t>
            </a:r>
            <a:endParaRPr lang="en-US" sz="6717" dirty="0">
              <a:solidFill>
                <a:srgbClr val="FF00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24620" y="1309027"/>
            <a:ext cx="466346" cy="1203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18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ɓ</a:t>
            </a:r>
            <a:endParaRPr lang="en-US" sz="6717" dirty="0">
              <a:solidFill>
                <a:srgbClr val="FF00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79339" y="1003471"/>
            <a:ext cx="466346" cy="1203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18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Ź</a:t>
            </a:r>
            <a:endParaRPr lang="en-US" sz="6717" dirty="0">
              <a:solidFill>
                <a:srgbClr val="FF00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7660" y="3636189"/>
            <a:ext cx="1085739" cy="462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6" dirty="0" err="1"/>
              <a:t>VBT</a:t>
            </a:r>
            <a:r>
              <a:rPr lang="en-US" sz="2406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25279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-91508" y="-96749"/>
            <a:ext cx="2740468" cy="69401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1. </a:t>
            </a:r>
            <a:r>
              <a:rPr lang="en-US" sz="3709" dirty="0" err="1">
                <a:latin typeface="HP-211" pitchFamily="34" charset="0"/>
              </a:rPr>
              <a:t>Tập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đọc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0765" y="28278"/>
            <a:ext cx="3452360" cy="95627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Ở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bà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111" y="973830"/>
            <a:ext cx="12122008" cy="428850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>
                <a:latin typeface="HP-211" pitchFamily="34" charset="0"/>
              </a:rPr>
              <a:t>	Bi </a:t>
            </a:r>
            <a:r>
              <a:rPr lang="en-US" sz="5414" dirty="0" err="1">
                <a:latin typeface="HP-211" pitchFamily="34" charset="0"/>
              </a:rPr>
              <a:t>có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 ở </a:t>
            </a:r>
            <a:r>
              <a:rPr lang="en-US" sz="5414" dirty="0" err="1">
                <a:latin typeface="HP-211" pitchFamily="34" charset="0"/>
              </a:rPr>
              <a:t>quê</a:t>
            </a:r>
            <a:r>
              <a:rPr lang="en-US" sz="5414" dirty="0">
                <a:latin typeface="HP-211" pitchFamily="34" charset="0"/>
              </a:rPr>
              <a:t>. </a:t>
            </a:r>
            <a:r>
              <a:rPr lang="en-US" sz="5414" dirty="0" err="1">
                <a:latin typeface="HP-211" pitchFamily="34" charset="0"/>
              </a:rPr>
              <a:t>Nghỉ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hè</a:t>
            </a:r>
            <a:r>
              <a:rPr lang="en-US" sz="5414" dirty="0">
                <a:latin typeface="HP-211" pitchFamily="34" charset="0"/>
              </a:rPr>
              <a:t>, Bi ở </a:t>
            </a:r>
          </a:p>
          <a:p>
            <a:r>
              <a:rPr lang="en-US" sz="5414" dirty="0" err="1">
                <a:latin typeface="HP-211" pitchFamily="34" charset="0"/>
              </a:rPr>
              <a:t>nhà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.</a:t>
            </a:r>
          </a:p>
          <a:p>
            <a:r>
              <a:rPr lang="en-US" sz="5414" dirty="0">
                <a:latin typeface="HP-211" pitchFamily="34" charset="0"/>
              </a:rPr>
              <a:t>	</a:t>
            </a:r>
            <a:r>
              <a:rPr lang="en-US" sz="5414" dirty="0" err="1">
                <a:latin typeface="HP-211" pitchFamily="34" charset="0"/>
              </a:rPr>
              <a:t>Xa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nhà</a:t>
            </a:r>
            <a:r>
              <a:rPr lang="en-US" sz="5414" dirty="0">
                <a:latin typeface="HP-211" pitchFamily="34" charset="0"/>
              </a:rPr>
              <a:t>, Bi </a:t>
            </a:r>
            <a:r>
              <a:rPr lang="en-US" sz="5414" dirty="0" err="1">
                <a:latin typeface="HP-211" pitchFamily="34" charset="0"/>
              </a:rPr>
              <a:t>nhớ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bố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mẹ</a:t>
            </a:r>
            <a:r>
              <a:rPr lang="en-US" sz="5414" dirty="0">
                <a:latin typeface="HP-211" pitchFamily="34" charset="0"/>
              </a:rPr>
              <a:t>. </a:t>
            </a:r>
            <a:r>
              <a:rPr lang="en-US" sz="5414" dirty="0" err="1">
                <a:latin typeface="HP-211" pitchFamily="34" charset="0"/>
              </a:rPr>
              <a:t>Giá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 </a:t>
            </a:r>
          </a:p>
          <a:p>
            <a:r>
              <a:rPr lang="en-US" sz="5414" dirty="0" err="1">
                <a:latin typeface="HP-211" pitchFamily="34" charset="0"/>
              </a:rPr>
              <a:t>ra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phố</a:t>
            </a:r>
            <a:r>
              <a:rPr lang="en-US" sz="5414" dirty="0">
                <a:latin typeface="HP-211" pitchFamily="34" charset="0"/>
              </a:rPr>
              <a:t> ở </a:t>
            </a:r>
            <a:r>
              <a:rPr lang="en-US" sz="5414" dirty="0" err="1">
                <a:latin typeface="HP-211" pitchFamily="34" charset="0"/>
              </a:rPr>
              <a:t>nhà</a:t>
            </a:r>
            <a:r>
              <a:rPr lang="en-US" sz="5414" dirty="0">
                <a:latin typeface="HP-211" pitchFamily="34" charset="0"/>
              </a:rPr>
              <a:t> Bi, Bi </a:t>
            </a:r>
            <a:r>
              <a:rPr lang="en-US" sz="5414" dirty="0" err="1">
                <a:latin typeface="HP-211" pitchFamily="34" charset="0"/>
              </a:rPr>
              <a:t>đỡ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nhớ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bà</a:t>
            </a:r>
            <a:r>
              <a:rPr lang="en-US" sz="5414" dirty="0">
                <a:latin typeface="HP-211" pitchFamily="34" charset="0"/>
              </a:rPr>
              <a:t>, </a:t>
            </a:r>
            <a:r>
              <a:rPr lang="en-US" sz="5414" dirty="0" err="1">
                <a:latin typeface="HP-211" pitchFamily="34" charset="0"/>
              </a:rPr>
              <a:t>nhớ</a:t>
            </a:r>
            <a:r>
              <a:rPr lang="en-US" sz="5414" dirty="0">
                <a:latin typeface="HP-211" pitchFamily="34" charset="0"/>
              </a:rPr>
              <a:t> </a:t>
            </a:r>
          </a:p>
          <a:p>
            <a:r>
              <a:rPr lang="en-US" sz="5414" dirty="0" err="1">
                <a:latin typeface="HP-211" pitchFamily="34" charset="0"/>
              </a:rPr>
              <a:t>bố</a:t>
            </a:r>
            <a:r>
              <a:rPr lang="en-US" sz="5414" dirty="0">
                <a:latin typeface="HP-211" pitchFamily="34" charset="0"/>
              </a:rPr>
              <a:t> </a:t>
            </a:r>
            <a:r>
              <a:rPr lang="en-US" sz="5414" dirty="0" err="1">
                <a:latin typeface="HP-211" pitchFamily="34" charset="0"/>
              </a:rPr>
              <a:t>mẹ</a:t>
            </a:r>
            <a:r>
              <a:rPr lang="en-US" sz="5414" dirty="0">
                <a:latin typeface="HP-211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089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8005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4683205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2036660"/>
            <a:ext cx="9405668" cy="1901601"/>
          </a:xfrm>
          <a:prstGeom prst="rect">
            <a:avLst/>
          </a:prstGeom>
          <a:noFill/>
        </p:spPr>
        <p:txBody>
          <a:bodyPr wrap="none" lIns="122027" tIns="61013" rIns="122027" bIns="61013" numCol="1">
            <a:prstTxWarp prst="textDoubleWave1">
              <a:avLst/>
            </a:prstTxWarp>
            <a:spAutoFit/>
          </a:bodyPr>
          <a:lstStyle/>
          <a:p>
            <a:pPr algn="ctr" defTabSz="915219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8945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6842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8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177</Words>
  <Application>Microsoft Office PowerPoint</Application>
  <PresentationFormat>Widescreen</PresentationFormat>
  <Paragraphs>48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155</cp:revision>
  <dcterms:created xsi:type="dcterms:W3CDTF">2021-09-04T05:54:38Z</dcterms:created>
  <dcterms:modified xsi:type="dcterms:W3CDTF">2024-10-31T13:25:15Z</dcterms:modified>
</cp:coreProperties>
</file>