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4" r:id="rId3"/>
    <p:sldId id="259" r:id="rId4"/>
    <p:sldId id="260" r:id="rId5"/>
    <p:sldId id="288" r:id="rId6"/>
    <p:sldId id="281" r:id="rId7"/>
    <p:sldId id="290" r:id="rId8"/>
    <p:sldId id="280" r:id="rId9"/>
    <p:sldId id="272" r:id="rId10"/>
    <p:sldId id="277" r:id="rId11"/>
    <p:sldId id="291" r:id="rId12"/>
    <p:sldId id="292" r:id="rId13"/>
    <p:sldId id="293" r:id="rId14"/>
  </p:sldIdLst>
  <p:sldSz cx="12192000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7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4" y="32"/>
      </p:cViewPr>
      <p:guideLst>
        <p:guide orient="horz" pos="1620"/>
        <p:guide pos="2887"/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2-10-05T01:02:13.796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1198 1722 0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2-10-05T01:09:43.5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2681 15893 0,'-18'0'78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0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0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0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0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0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1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7">
                <a:solidFill>
                  <a:schemeClr val="tx1">
                    <a:tint val="75000"/>
                  </a:schemeClr>
                </a:solidFill>
              </a:defRPr>
            </a:lvl1pPr>
            <a:lvl2pPr marL="610147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2pPr>
            <a:lvl3pPr marL="1220292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83043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4pPr>
            <a:lvl5pPr marL="2440585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5pPr>
            <a:lvl6pPr marL="3050731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6pPr>
            <a:lvl7pPr marL="3660877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7pPr>
            <a:lvl8pPr marL="4271023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8pPr>
            <a:lvl9pPr marL="488116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11"/>
            </a:lvl1pPr>
            <a:lvl2pPr>
              <a:defRPr sz="3709"/>
            </a:lvl2pPr>
            <a:lvl3pPr>
              <a:defRPr sz="3208"/>
            </a:lvl3pPr>
            <a:lvl4pPr>
              <a:defRPr sz="2707"/>
            </a:lvl4pPr>
            <a:lvl5pPr>
              <a:defRPr sz="2707"/>
            </a:lvl5pPr>
            <a:lvl6pPr>
              <a:defRPr sz="2707"/>
            </a:lvl6pPr>
            <a:lvl7pPr>
              <a:defRPr sz="2707"/>
            </a:lvl7pPr>
            <a:lvl8pPr>
              <a:defRPr sz="2707"/>
            </a:lvl8pPr>
            <a:lvl9pPr>
              <a:defRPr sz="2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11"/>
            </a:lvl1pPr>
            <a:lvl2pPr marL="610147" indent="0">
              <a:buNone/>
              <a:defRPr sz="3709"/>
            </a:lvl2pPr>
            <a:lvl3pPr marL="1220292" indent="0">
              <a:buNone/>
              <a:defRPr sz="3208"/>
            </a:lvl3pPr>
            <a:lvl4pPr marL="1830439" indent="0">
              <a:buNone/>
              <a:defRPr sz="2707"/>
            </a:lvl4pPr>
            <a:lvl5pPr marL="2440585" indent="0">
              <a:buNone/>
              <a:defRPr sz="2707"/>
            </a:lvl5pPr>
            <a:lvl6pPr marL="3050731" indent="0">
              <a:buNone/>
              <a:defRPr sz="2707"/>
            </a:lvl6pPr>
            <a:lvl7pPr marL="3660877" indent="0">
              <a:buNone/>
              <a:defRPr sz="2707"/>
            </a:lvl7pPr>
            <a:lvl8pPr marL="4271023" indent="0">
              <a:buNone/>
              <a:defRPr sz="2707"/>
            </a:lvl8pPr>
            <a:lvl9pPr marL="4881169" indent="0">
              <a:buNone/>
              <a:defRPr sz="27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0292" rtl="0" eaLnBrk="1" latinLnBrk="0" hangingPunct="1">
        <a:spcBef>
          <a:spcPct val="0"/>
        </a:spcBef>
        <a:buNone/>
        <a:defRPr sz="5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609" indent="-457609" algn="l" defTabSz="1220292" rtl="0" eaLnBrk="1" latinLnBrk="0" hangingPunct="1">
        <a:spcBef>
          <a:spcPct val="20000"/>
        </a:spcBef>
        <a:buFont typeface="Arial" pitchFamily="34" charset="0"/>
        <a:buChar char="•"/>
        <a:defRPr sz="4311" kern="1200">
          <a:solidFill>
            <a:schemeClr val="tx1"/>
          </a:solidFill>
          <a:latin typeface="+mn-lt"/>
          <a:ea typeface="+mn-ea"/>
          <a:cs typeface="+mn-cs"/>
        </a:defRPr>
      </a:lvl1pPr>
      <a:lvl2pPr marL="991488" indent="-381341" algn="l" defTabSz="1220292" rtl="0" eaLnBrk="1" latinLnBrk="0" hangingPunct="1">
        <a:spcBef>
          <a:spcPct val="20000"/>
        </a:spcBef>
        <a:buFont typeface="Arial" pitchFamily="34" charset="0"/>
        <a:buChar char="–"/>
        <a:defRPr sz="3709" kern="1200">
          <a:solidFill>
            <a:schemeClr val="tx1"/>
          </a:solidFill>
          <a:latin typeface="+mn-lt"/>
          <a:ea typeface="+mn-ea"/>
          <a:cs typeface="+mn-cs"/>
        </a:defRPr>
      </a:lvl2pPr>
      <a:lvl3pPr marL="1525366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3pPr>
      <a:lvl4pPr marL="2135511" indent="-305073" algn="l" defTabSz="1220292" rtl="0" eaLnBrk="1" latinLnBrk="0" hangingPunct="1">
        <a:spcBef>
          <a:spcPct val="20000"/>
        </a:spcBef>
        <a:buFont typeface="Arial" pitchFamily="34" charset="0"/>
        <a:buChar char="–"/>
        <a:defRPr sz="2707" kern="1200">
          <a:solidFill>
            <a:schemeClr val="tx1"/>
          </a:solidFill>
          <a:latin typeface="+mn-lt"/>
          <a:ea typeface="+mn-ea"/>
          <a:cs typeface="+mn-cs"/>
        </a:defRPr>
      </a:lvl4pPr>
      <a:lvl5pPr marL="2745658" indent="-305073" algn="l" defTabSz="1220292" rtl="0" eaLnBrk="1" latinLnBrk="0" hangingPunct="1">
        <a:spcBef>
          <a:spcPct val="20000"/>
        </a:spcBef>
        <a:buFont typeface="Arial" pitchFamily="34" charset="0"/>
        <a:buChar char="»"/>
        <a:defRPr sz="2707" kern="1200">
          <a:solidFill>
            <a:schemeClr val="tx1"/>
          </a:solidFill>
          <a:latin typeface="+mn-lt"/>
          <a:ea typeface="+mn-ea"/>
          <a:cs typeface="+mn-cs"/>
        </a:defRPr>
      </a:lvl5pPr>
      <a:lvl6pPr marL="3355805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6pPr>
      <a:lvl7pPr marL="3965950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7pPr>
      <a:lvl8pPr marL="4576097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8pPr>
      <a:lvl9pPr marL="5186242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61014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220292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83043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4pPr>
      <a:lvl5pPr marL="2440585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5pPr>
      <a:lvl6pPr marL="3050731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6pPr>
      <a:lvl7pPr marL="366087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7pPr>
      <a:lvl8pPr marL="4271023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8pPr>
      <a:lvl9pPr marL="488116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customXml" Target="../ink/ink1.xml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ustomXml" Target="../ink/ink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5201" y="678998"/>
            <a:ext cx="7906437" cy="127529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LỚP HỌC </a:t>
            </a:r>
            <a:r>
              <a:rPr lang="vi-VN" sz="3709" dirty="0">
                <a:solidFill>
                  <a:schemeClr val="bg1"/>
                </a:solidFill>
                <a:latin typeface="HP-087" pitchFamily="34" charset="0"/>
              </a:rPr>
              <a:t>HẠNH PHÚC</a:t>
            </a:r>
            <a:endParaRPr lang="en-US" sz="3709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4001" y="1799369"/>
            <a:ext cx="3860800" cy="78163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311">
                <a:solidFill>
                  <a:srgbClr val="FFFF00"/>
                </a:solidFill>
                <a:latin typeface="HP-092" pitchFamily="34" charset="0"/>
              </a:rPr>
              <a:t>LỚP 1/3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743199" y="2666941"/>
            <a:ext cx="6400801" cy="86374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812">
                <a:latin typeface="VNI 15 Chops" pitchFamily="2" charset="2"/>
              </a:rPr>
              <a:t>GV:  </a:t>
            </a:r>
            <a:r>
              <a:rPr lang="en-US" sz="4812" err="1">
                <a:latin typeface="VNI 15 Chops" pitchFamily="2" charset="2"/>
              </a:rPr>
              <a:t>Vuõ</a:t>
            </a:r>
            <a:r>
              <a:rPr lang="en-US" sz="4812">
                <a:latin typeface="VNI 15 Chops" pitchFamily="2" charset="2"/>
              </a:rPr>
              <a:t> </a:t>
            </a:r>
            <a:r>
              <a:rPr lang="en-US" sz="4812" err="1">
                <a:latin typeface="VNI 15 Chops" pitchFamily="2" charset="2"/>
              </a:rPr>
              <a:t>Thò</a:t>
            </a:r>
            <a:r>
              <a:rPr lang="en-US" sz="4812">
                <a:latin typeface="VNI 15 Chops" pitchFamily="2" charset="2"/>
              </a:rPr>
              <a:t> Kim </a:t>
            </a:r>
            <a:r>
              <a:rPr lang="en-US" sz="4812" err="1">
                <a:latin typeface="VNI 15 Chops" pitchFamily="2" charset="2"/>
              </a:rPr>
              <a:t>Anh</a:t>
            </a:r>
            <a:endParaRPr lang="en-US" sz="4812" b="1" i="1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3497" y="4243817"/>
            <a:ext cx="3973021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12">
                <a:solidFill>
                  <a:schemeClr val="bg1"/>
                </a:solidFill>
                <a:latin typeface="HP-211" pitchFamily="34" charset="0"/>
              </a:rPr>
              <a:t> 24: </a:t>
            </a:r>
            <a:r>
              <a:rPr lang="en-US" sz="4812" err="1">
                <a:solidFill>
                  <a:schemeClr val="bg1"/>
                </a:solidFill>
                <a:latin typeface="HP-211" pitchFamily="34" charset="0"/>
              </a:rPr>
              <a:t>qu</a:t>
            </a:r>
            <a:r>
              <a:rPr lang="en-US" sz="4812">
                <a:solidFill>
                  <a:schemeClr val="bg1"/>
                </a:solidFill>
                <a:latin typeface="HP-211" pitchFamily="34" charset="0"/>
              </a:rPr>
              <a:t> - r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00E2A5E-1A6D-4C9E-9FAA-314469F05B4F}"/>
              </a:ext>
            </a:extLst>
          </p:cNvPr>
          <p:cNvSpPr txBox="1"/>
          <p:nvPr/>
        </p:nvSpPr>
        <p:spPr>
          <a:xfrm>
            <a:off x="3681065" y="3425792"/>
            <a:ext cx="4677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7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54.0048" end="62772.5984"/>
                </p14:media>
              </p:ext>
            </p:extLst>
          </p:nvPr>
        </p:nvPicPr>
        <p:blipFill rotWithShape="1">
          <a:blip r:embed="rId4"/>
          <a:srcRect l="10116" t="3892" r="10046" b="56836"/>
          <a:stretch/>
        </p:blipFill>
        <p:spPr>
          <a:xfrm>
            <a:off x="-1" y="1213720"/>
            <a:ext cx="12192001" cy="378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65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648.2304"/>
                </p14:media>
              </p:ext>
            </p:extLst>
          </p:nvPr>
        </p:nvPicPr>
        <p:blipFill rotWithShape="1">
          <a:blip r:embed="rId4"/>
          <a:srcRect l="10081" t="48615" r="10081" b="12113"/>
          <a:stretch>
            <a:fillRect/>
          </a:stretch>
        </p:blipFill>
        <p:spPr>
          <a:xfrm>
            <a:off x="15118" y="1213720"/>
            <a:ext cx="12192001" cy="378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9251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6679" y="602608"/>
            <a:ext cx="2838494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err="1">
                <a:solidFill>
                  <a:srgbClr val="FF0000"/>
                </a:solidFill>
                <a:latin typeface="HP-211" pitchFamily="34" charset="0"/>
              </a:rPr>
              <a:t>qu</a:t>
            </a:r>
            <a:endParaRPr lang="en-US" sz="15038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8179" y="602608"/>
            <a:ext cx="852268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>
                <a:solidFill>
                  <a:srgbClr val="FF0000"/>
                </a:solidFill>
                <a:latin typeface="HP-211" pitchFamily="34" charset="0"/>
              </a:rPr>
              <a:t>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1545" y="3665348"/>
            <a:ext cx="1943407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>
                <a:latin typeface="HP-211" pitchFamily="34" charset="0"/>
              </a:rPr>
              <a:t>Q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8001" y="3665348"/>
            <a:ext cx="1430781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>
                <a:latin typeface="HP-211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34907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04"/>
            <a:ext cx="12188389" cy="687500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88005"/>
            <a:ext cx="715205" cy="64365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41379"/>
            <a:ext cx="6006095" cy="725126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3" y="4683205"/>
            <a:ext cx="4092365" cy="22401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8188" y="2036660"/>
            <a:ext cx="9405668" cy="1901601"/>
          </a:xfrm>
          <a:prstGeom prst="rect">
            <a:avLst/>
          </a:prstGeom>
          <a:noFill/>
        </p:spPr>
        <p:txBody>
          <a:bodyPr wrap="none" lIns="122027" tIns="61013" rIns="122027" bIns="61013" numCol="1">
            <a:prstTxWarp prst="textDoubleWave1">
              <a:avLst/>
            </a:prstTxWarp>
            <a:spAutoFit/>
          </a:bodyPr>
          <a:lstStyle/>
          <a:p>
            <a:pPr algn="ctr" defTabSz="915219">
              <a:defRPr/>
            </a:pP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8945"/>
            <a:ext cx="2942788" cy="219783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6842"/>
            <a:ext cx="6006095" cy="72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-317948"/>
            <a:ext cx="3149600" cy="24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95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6679" y="1525133"/>
            <a:ext cx="2838494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 err="1">
                <a:solidFill>
                  <a:srgbClr val="FF0000"/>
                </a:solidFill>
                <a:latin typeface="HP-211" pitchFamily="34" charset="0"/>
              </a:rPr>
              <a:t>qu</a:t>
            </a:r>
            <a:endParaRPr lang="en-US" sz="15038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8179" y="1525133"/>
            <a:ext cx="852268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>
                <a:solidFill>
                  <a:srgbClr val="FF0000"/>
                </a:solidFill>
                <a:latin typeface="HP-211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-33967"/>
            <a:ext cx="3193610" cy="69935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>
                <a:latin typeface="HP-211" pitchFamily="34" charset="0"/>
              </a:rPr>
              <a:t>1. </a:t>
            </a:r>
            <a:r>
              <a:rPr lang="en-US" sz="3709" err="1">
                <a:latin typeface="HP-211" pitchFamily="34" charset="0"/>
              </a:rPr>
              <a:t>Làm</a:t>
            </a:r>
            <a:r>
              <a:rPr lang="en-US" sz="3709">
                <a:latin typeface="HP-211" pitchFamily="34" charset="0"/>
              </a:rPr>
              <a:t> </a:t>
            </a:r>
            <a:r>
              <a:rPr lang="en-US" sz="3709" err="1">
                <a:latin typeface="HP-211" pitchFamily="34" charset="0"/>
              </a:rPr>
              <a:t>quen</a:t>
            </a:r>
            <a:endParaRPr lang="en-US" sz="3709"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7390" y="3901974"/>
            <a:ext cx="3611451" cy="166591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0025" dirty="0" err="1">
                <a:solidFill>
                  <a:srgbClr val="FF0000"/>
                </a:solidFill>
                <a:latin typeface="HP-211" pitchFamily="34" charset="0"/>
              </a:rPr>
              <a:t>r</a:t>
            </a:r>
            <a:r>
              <a:rPr lang="en-US" sz="10025" dirty="0" err="1">
                <a:latin typeface="HP-211" pitchFamily="34" charset="0"/>
              </a:rPr>
              <a:t>ổ</a:t>
            </a:r>
            <a:r>
              <a:rPr lang="en-US" sz="10025" dirty="0">
                <a:latin typeface="HP-211" pitchFamily="34" charset="0"/>
              </a:rPr>
              <a:t> </a:t>
            </a:r>
            <a:r>
              <a:rPr lang="en-US" sz="10025" dirty="0" err="1">
                <a:latin typeface="HP-211" pitchFamily="34" charset="0"/>
              </a:rPr>
              <a:t>cá</a:t>
            </a:r>
            <a:endParaRPr lang="en-US" sz="10025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5023" y="3901974"/>
            <a:ext cx="4357088" cy="166591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0025" dirty="0" err="1">
                <a:solidFill>
                  <a:srgbClr val="FF0000"/>
                </a:solidFill>
                <a:latin typeface="HP-211" pitchFamily="34" charset="0"/>
              </a:rPr>
              <a:t>qu</a:t>
            </a:r>
            <a:r>
              <a:rPr lang="en-US" sz="10025" dirty="0" err="1">
                <a:latin typeface="HP-211" pitchFamily="34" charset="0"/>
              </a:rPr>
              <a:t>ả</a:t>
            </a:r>
            <a:r>
              <a:rPr lang="en-US" sz="10025" dirty="0">
                <a:latin typeface="HP-211" pitchFamily="34" charset="0"/>
              </a:rPr>
              <a:t> </a:t>
            </a:r>
            <a:r>
              <a:rPr lang="en-US" sz="10025" dirty="0" err="1">
                <a:latin typeface="HP-211" pitchFamily="34" charset="0"/>
              </a:rPr>
              <a:t>lê</a:t>
            </a:r>
            <a:endParaRPr lang="en-US" sz="10025" dirty="0">
              <a:latin typeface="HP-211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77938" y="3429000"/>
            <a:ext cx="4354172" cy="15532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 err="1">
                <a:latin typeface="HP-211" pitchFamily="34" charset="0"/>
              </a:rPr>
              <a:t>quả</a:t>
            </a:r>
            <a:endParaRPr lang="en-US" sz="9624" dirty="0">
              <a:latin typeface="HP-211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77939" y="5084094"/>
            <a:ext cx="2287512" cy="14004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qu</a:t>
            </a:r>
            <a:endParaRPr lang="en-US" sz="9624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16251" y="5084094"/>
            <a:ext cx="2015860" cy="1400465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solidFill>
                  <a:srgbClr val="FF0000"/>
                </a:solidFill>
                <a:latin typeface="HP-211" pitchFamily="34" charset="0"/>
              </a:rPr>
              <a:t>ả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23780" y="3429000"/>
            <a:ext cx="3454400" cy="15532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 err="1">
                <a:latin typeface="HP-211" pitchFamily="34" charset="0"/>
              </a:rPr>
              <a:t>rổ</a:t>
            </a:r>
            <a:endParaRPr lang="en-US" sz="9624" dirty="0">
              <a:latin typeface="HP-211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623780" y="5084094"/>
            <a:ext cx="1676400" cy="14004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50980" y="5084094"/>
            <a:ext cx="1727200" cy="1400465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solidFill>
                  <a:srgbClr val="FF0000"/>
                </a:solidFill>
                <a:latin typeface="HP-211" pitchFamily="34" charset="0"/>
              </a:rPr>
              <a:t>ổ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" b="94379" l="9771" r="8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7" y="533434"/>
            <a:ext cx="3903198" cy="27427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2" b="92373" l="9633" r="947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613" y="356336"/>
            <a:ext cx="3690328" cy="299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6" grpId="0"/>
      <p:bldP spid="16" grpId="1"/>
      <p:bldP spid="16" grpId="2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198992" y="1817627"/>
            <a:ext cx="1833336" cy="124209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15" dirty="0" err="1">
                <a:solidFill>
                  <a:schemeClr val="tx1"/>
                </a:solidFill>
                <a:latin typeface="HP-211" pitchFamily="34" charset="0"/>
              </a:rPr>
              <a:t>qu</a:t>
            </a:r>
            <a:endParaRPr lang="en-US" sz="6015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371430" y="4205560"/>
            <a:ext cx="1488460" cy="96494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15" dirty="0">
                <a:solidFill>
                  <a:schemeClr val="tx1"/>
                </a:solidFill>
                <a:latin typeface="HP-211" pitchFamily="34" charset="0"/>
              </a:rPr>
              <a:t>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675" y="1226389"/>
            <a:ext cx="3024656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cá</a:t>
            </a:r>
            <a:r>
              <a:rPr lang="en-US" sz="6015" dirty="0">
                <a:latin typeface="HP-211" pitchFamily="34" charset="0"/>
              </a:rPr>
              <a:t> </a:t>
            </a:r>
            <a:r>
              <a:rPr lang="en-US" sz="6015" dirty="0" err="1">
                <a:latin typeface="HP-211" pitchFamily="34" charset="0"/>
              </a:rPr>
              <a:t>quả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7271" y="1229373"/>
            <a:ext cx="962901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rá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9883" y="3416545"/>
            <a:ext cx="1731038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quế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8979" y="3416545"/>
            <a:ext cx="1756749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quạ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1306" y="5822184"/>
            <a:ext cx="937190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rễ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22393" y="5797059"/>
            <a:ext cx="1875665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gà</a:t>
            </a:r>
            <a:r>
              <a:rPr lang="en-US" sz="6015" dirty="0">
                <a:latin typeface="HP-211" pitchFamily="34" charset="0"/>
              </a:rPr>
              <a:t> </a:t>
            </a:r>
            <a:r>
              <a:rPr lang="en-US" sz="6015" dirty="0" err="1">
                <a:latin typeface="HP-211" pitchFamily="34" charset="0"/>
              </a:rPr>
              <a:t>ri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5885" y="462499"/>
            <a:ext cx="459008" cy="38194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320667" y="2410418"/>
            <a:ext cx="459008" cy="38194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305885" y="4726228"/>
            <a:ext cx="459008" cy="38194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11213388" y="462499"/>
            <a:ext cx="459008" cy="38194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11213388" y="2448613"/>
            <a:ext cx="459008" cy="38194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11213388" y="4511115"/>
            <a:ext cx="459008" cy="38194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25" name="Straight Connector 24"/>
          <p:cNvCxnSpPr>
            <a:stCxn id="6" idx="3"/>
            <a:endCxn id="4" idx="2"/>
          </p:cNvCxnSpPr>
          <p:nvPr/>
        </p:nvCxnSpPr>
        <p:spPr>
          <a:xfrm>
            <a:off x="3804331" y="1735480"/>
            <a:ext cx="1394661" cy="703196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8" idx="3"/>
            <a:endCxn id="4" idx="3"/>
          </p:cNvCxnSpPr>
          <p:nvPr/>
        </p:nvCxnSpPr>
        <p:spPr>
          <a:xfrm flipV="1">
            <a:off x="3090920" y="2877824"/>
            <a:ext cx="2376558" cy="104781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4" idx="6"/>
            <a:endCxn id="9" idx="1"/>
          </p:cNvCxnSpPr>
          <p:nvPr/>
        </p:nvCxnSpPr>
        <p:spPr>
          <a:xfrm>
            <a:off x="7032328" y="2438676"/>
            <a:ext cx="1966651" cy="148696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5" idx="6"/>
            <a:endCxn id="11" idx="1"/>
          </p:cNvCxnSpPr>
          <p:nvPr/>
        </p:nvCxnSpPr>
        <p:spPr>
          <a:xfrm>
            <a:off x="6859890" y="4688034"/>
            <a:ext cx="2062503" cy="1618116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0" idx="3"/>
            <a:endCxn id="5" idx="2"/>
          </p:cNvCxnSpPr>
          <p:nvPr/>
        </p:nvCxnSpPr>
        <p:spPr>
          <a:xfrm flipV="1">
            <a:off x="2658496" y="4688034"/>
            <a:ext cx="2712934" cy="1643241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5" idx="7"/>
            <a:endCxn id="7" idx="1"/>
          </p:cNvCxnSpPr>
          <p:nvPr/>
        </p:nvCxnSpPr>
        <p:spPr>
          <a:xfrm flipV="1">
            <a:off x="6641910" y="1738464"/>
            <a:ext cx="2845361" cy="2608409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13" l="2627" r="33424">
                        <a14:foregroundMark x1="27899" y1="18438" x2="27899" y2="18438"/>
                        <a14:foregroundMark x1="30978" y1="32188" x2="30978" y2="32188"/>
                        <a14:foregroundMark x1="31522" y1="50938" x2="31522" y2="50938"/>
                        <a14:foregroundMark x1="32065" y1="56250" x2="32065" y2="56250"/>
                        <a14:foregroundMark x1="32065" y1="60313" x2="32065" y2="60313"/>
                        <a14:foregroundMark x1="29710" y1="66563" x2="29710" y2="69688"/>
                        <a14:foregroundMark x1="29438" y1="72813" x2="29438" y2="72813"/>
                        <a14:foregroundMark x1="26540" y1="80313" x2="25453" y2="81250"/>
                        <a14:foregroundMark x1="17572" y1="79063" x2="16304" y2="79063"/>
                        <a14:foregroundMark x1="12319" y1="80313" x2="12319" y2="80313"/>
                        <a14:foregroundMark x1="11322" y1="78125" x2="11322" y2="78125"/>
                        <a14:foregroundMark x1="10236" y1="78125" x2="10236" y2="78125"/>
                        <a14:foregroundMark x1="9420" y1="77188" x2="9420" y2="77188"/>
                        <a14:foregroundMark x1="9239" y1="78125" x2="9692" y2="82188"/>
                        <a14:foregroundMark x1="13949" y1="84375" x2="13949" y2="84375"/>
                        <a14:foregroundMark x1="14221" y1="84375" x2="14221" y2="84375"/>
                        <a14:foregroundMark x1="5525" y1="37500" x2="5525" y2="37500"/>
                        <a14:foregroundMark x1="4710" y1="34375" x2="4710" y2="34375"/>
                        <a14:foregroundMark x1="7337" y1="32188" x2="7337" y2="32188"/>
                        <a14:foregroundMark x1="8424" y1="26875" x2="8424" y2="26875"/>
                        <a14:foregroundMark x1="9420" y1="18438" x2="9420" y2="18438"/>
                        <a14:foregroundMark x1="9964" y1="17500" x2="10779" y2="15313"/>
                        <a14:foregroundMark x1="10779" y1="15313" x2="11594" y2="15313"/>
                        <a14:foregroundMark x1="12047" y1="15313" x2="13134" y2="16563"/>
                        <a14:foregroundMark x1="13134" y1="16563" x2="13949" y2="19688"/>
                        <a14:foregroundMark x1="13949" y1="19688" x2="16033" y2="18438"/>
                        <a14:foregroundMark x1="16848" y1="16563" x2="16848" y2="16563"/>
                        <a14:foregroundMark x1="18116" y1="18438" x2="18931" y2="21563"/>
                        <a14:foregroundMark x1="21286" y1="21563" x2="22826" y2="21563"/>
                        <a14:foregroundMark x1="23370" y1="19688" x2="23370" y2="19688"/>
                        <a14:foregroundMark x1="23370" y1="13438" x2="23370" y2="13438"/>
                        <a14:foregroundMark x1="22826" y1="10313" x2="22826" y2="10313"/>
                        <a14:foregroundMark x1="22826" y1="10313" x2="22826" y2="10313"/>
                        <a14:foregroundMark x1="21286" y1="8125" x2="21286" y2="8125"/>
                        <a14:foregroundMark x1="21286" y1="8125" x2="21286" y2="8125"/>
                        <a14:foregroundMark x1="21286" y1="8125" x2="22826" y2="11250"/>
                        <a14:foregroundMark x1="22826" y1="11250" x2="23641" y2="14375"/>
                        <a14:foregroundMark x1="25453" y1="19688" x2="27899" y2="24688"/>
                        <a14:foregroundMark x1="27899" y1="24688" x2="27899" y2="24688"/>
                        <a14:foregroundMark x1="28170" y1="25938" x2="28170" y2="25938"/>
                        <a14:foregroundMark x1="28351" y1="25938" x2="28351" y2="2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7" r="66667"/>
          <a:stretch/>
        </p:blipFill>
        <p:spPr>
          <a:xfrm>
            <a:off x="823029" y="67885"/>
            <a:ext cx="2752135" cy="154044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50" b="94375" l="36051" r="64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25" t="4210" r="34679" b="-4210"/>
          <a:stretch/>
        </p:blipFill>
        <p:spPr>
          <a:xfrm>
            <a:off x="8780810" y="-84893"/>
            <a:ext cx="2280474" cy="16932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63" l="67029" r="97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94" r="2810"/>
          <a:stretch/>
        </p:blipFill>
        <p:spPr>
          <a:xfrm>
            <a:off x="975863" y="2031994"/>
            <a:ext cx="2293745" cy="171523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009" r="30885">
                        <a14:backgroundMark x1="5398" y1="26149" x2="5398" y2="26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3" r="68859"/>
          <a:stretch/>
        </p:blipFill>
        <p:spPr>
          <a:xfrm>
            <a:off x="8600274" y="2033842"/>
            <a:ext cx="2461010" cy="178977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13" l="35487" r="64602">
                        <a14:foregroundMark x1="39469" y1="75575" x2="39469" y2="75575"/>
                        <a14:foregroundMark x1="42389" y1="88218" x2="42389" y2="88218"/>
                        <a14:foregroundMark x1="42566" y1="88218" x2="42566" y2="88218"/>
                        <a14:foregroundMark x1="43982" y1="86494" x2="47257" y2="93678"/>
                        <a14:foregroundMark x1="50177" y1="94253" x2="50177" y2="94253"/>
                        <a14:foregroundMark x1="51150" y1="83333" x2="51150" y2="83333"/>
                        <a14:foregroundMark x1="51327" y1="83333" x2="52832" y2="85632"/>
                        <a14:foregroundMark x1="55221" y1="85632" x2="55221" y2="85632"/>
                        <a14:foregroundMark x1="55398" y1="85057" x2="60000" y2="85057"/>
                        <a14:foregroundMark x1="60177" y1="84195" x2="60177" y2="84195"/>
                        <a14:foregroundMark x1="62389" y1="72414" x2="62389" y2="72414"/>
                        <a14:foregroundMark x1="62035" y1="64080" x2="62035" y2="64080"/>
                        <a14:backgroundMark x1="36460" y1="28161" x2="36460" y2="28161"/>
                        <a14:backgroundMark x1="37434" y1="25862" x2="37434" y2="25862"/>
                        <a14:backgroundMark x1="37434" y1="26437" x2="37434" y2="26437"/>
                        <a14:backgroundMark x1="37257" y1="28161" x2="37257" y2="28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61" r="36061"/>
          <a:stretch/>
        </p:blipFill>
        <p:spPr>
          <a:xfrm>
            <a:off x="825161" y="4422057"/>
            <a:ext cx="2489933" cy="159128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3" b="89943" l="66195" r="96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77" r="2485"/>
          <a:stretch/>
        </p:blipFill>
        <p:spPr>
          <a:xfrm>
            <a:off x="8374647" y="4076922"/>
            <a:ext cx="3221361" cy="2062503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3" y="-84893"/>
            <a:ext cx="10545563" cy="69401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2. </a:t>
            </a:r>
            <a:r>
              <a:rPr lang="en-US" sz="3709" dirty="0" err="1">
                <a:latin typeface="HP-211" pitchFamily="34" charset="0"/>
              </a:rPr>
              <a:t>Tiếng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nào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có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âm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solidFill>
                  <a:srgbClr val="FF0000"/>
                </a:solidFill>
                <a:latin typeface="HP-211" pitchFamily="34" charset="0"/>
              </a:rPr>
              <a:t>qu</a:t>
            </a:r>
            <a:r>
              <a:rPr lang="en-US" sz="3709" dirty="0">
                <a:latin typeface="HP-211" pitchFamily="34" charset="0"/>
              </a:rPr>
              <a:t>? </a:t>
            </a:r>
            <a:r>
              <a:rPr lang="en-US" sz="3709" dirty="0" err="1">
                <a:latin typeface="HP-211" pitchFamily="34" charset="0"/>
              </a:rPr>
              <a:t>Tiếng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nào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có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âm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>
                <a:solidFill>
                  <a:srgbClr val="FF0000"/>
                </a:solidFill>
                <a:latin typeface="HP-211" pitchFamily="34" charset="0"/>
              </a:rPr>
              <a:t>r</a:t>
            </a:r>
            <a:r>
              <a:rPr lang="en-US" sz="3709" dirty="0">
                <a:latin typeface="HP-211" pitchFamily="34" charset="0"/>
              </a:rPr>
              <a:t>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047983" y="1213720"/>
            <a:ext cx="1221625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qu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487671" y="1213720"/>
            <a:ext cx="427778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r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360482" y="3429000"/>
            <a:ext cx="1221625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qu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999380" y="3429000"/>
            <a:ext cx="1221625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qu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741828" y="5809515"/>
            <a:ext cx="427778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r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0221005" y="5809515"/>
            <a:ext cx="427778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42E2297-712B-4AB1-B6F6-54604B9368EE}"/>
                  </a:ext>
                </a:extLst>
              </p14:cNvPr>
              <p14:cNvContentPartPr/>
              <p14:nvPr/>
            </p14:nvContentPartPr>
            <p14:xfrm>
              <a:off x="431280" y="61992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42E2297-712B-4AB1-B6F6-54604B9368E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1920" y="6105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459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6200" y="46391"/>
            <a:ext cx="2966965" cy="694015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3. </a:t>
            </a:r>
            <a:r>
              <a:rPr lang="en-US" sz="3709" dirty="0" err="1">
                <a:latin typeface="HP-211" pitchFamily="34" charset="0"/>
              </a:rPr>
              <a:t>Tập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đọc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1168" y="2467"/>
            <a:ext cx="3663597" cy="95639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Quà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quê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4836" y="834384"/>
            <a:ext cx="12192001" cy="3824295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14" dirty="0">
                <a:latin typeface="HP-211" pitchFamily="34" charset="0"/>
              </a:rPr>
              <a:t>     </a:t>
            </a:r>
            <a:r>
              <a:rPr lang="en-US" sz="5414" dirty="0" err="1">
                <a:latin typeface="HP-211" pitchFamily="34" charset="0"/>
              </a:rPr>
              <a:t>Quế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bà</a:t>
            </a:r>
            <a:r>
              <a:rPr lang="en-US" sz="5414" dirty="0">
                <a:latin typeface="HP-211" pitchFamily="34" charset="0"/>
              </a:rPr>
              <a:t> ở </a:t>
            </a:r>
            <a:r>
              <a:rPr lang="en-US" sz="5414" dirty="0" err="1">
                <a:latin typeface="HP-211" pitchFamily="34" charset="0"/>
              </a:rPr>
              <a:t>quê</a:t>
            </a:r>
            <a:r>
              <a:rPr lang="en-US" sz="5414" dirty="0">
                <a:latin typeface="HP-211" pitchFamily="34" charset="0"/>
              </a:rPr>
              <a:t>. Khi </a:t>
            </a:r>
            <a:r>
              <a:rPr lang="en-US" sz="5414" dirty="0" err="1">
                <a:latin typeface="HP-211" pitchFamily="34" charset="0"/>
              </a:rPr>
              <a:t>bà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ra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phố</a:t>
            </a:r>
            <a:r>
              <a:rPr lang="en-US" sz="5414" dirty="0">
                <a:latin typeface="HP-211" pitchFamily="34" charset="0"/>
              </a:rPr>
              <a:t>, </a:t>
            </a:r>
            <a:r>
              <a:rPr lang="en-US" sz="5414" dirty="0" err="1">
                <a:latin typeface="HP-211" pitchFamily="34" charset="0"/>
              </a:rPr>
              <a:t>cả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nhà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quà</a:t>
            </a:r>
            <a:r>
              <a:rPr lang="en-US" sz="5414" dirty="0">
                <a:latin typeface="HP-211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5414" dirty="0">
                <a:latin typeface="HP-211" pitchFamily="34" charset="0"/>
              </a:rPr>
              <a:t>	</a:t>
            </a:r>
            <a:r>
              <a:rPr lang="en-US" sz="5414" dirty="0" err="1">
                <a:latin typeface="HP-211" pitchFamily="34" charset="0"/>
              </a:rPr>
              <a:t>Quà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là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rổ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khế</a:t>
            </a:r>
            <a:r>
              <a:rPr lang="en-US" sz="5414" dirty="0">
                <a:latin typeface="HP-211" pitchFamily="34" charset="0"/>
              </a:rPr>
              <a:t>, </a:t>
            </a:r>
            <a:r>
              <a:rPr lang="en-US" sz="5414" dirty="0" err="1">
                <a:latin typeface="HP-211" pitchFamily="34" charset="0"/>
              </a:rPr>
              <a:t>rổ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mơ</a:t>
            </a:r>
            <a:r>
              <a:rPr lang="en-US" sz="5414" dirty="0">
                <a:latin typeface="HP-211" pitchFamily="34" charset="0"/>
              </a:rPr>
              <a:t>, </a:t>
            </a:r>
            <a:r>
              <a:rPr lang="en-US" sz="5414" dirty="0" err="1">
                <a:latin typeface="HP-211" pitchFamily="34" charset="0"/>
              </a:rPr>
              <a:t>cá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rô</a:t>
            </a:r>
            <a:r>
              <a:rPr lang="en-US" sz="5414" dirty="0">
                <a:latin typeface="HP-211" pitchFamily="34" charset="0"/>
              </a:rPr>
              <a:t>, </a:t>
            </a:r>
            <a:r>
              <a:rPr lang="en-US" sz="5414" dirty="0" err="1">
                <a:latin typeface="HP-211" pitchFamily="34" charset="0"/>
              </a:rPr>
              <a:t>cá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quả</a:t>
            </a:r>
            <a:r>
              <a:rPr lang="en-US" sz="5414" dirty="0">
                <a:latin typeface="HP-211" pitchFamily="34" charset="0"/>
              </a:rPr>
              <a:t>.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khi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là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cô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gà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ri</a:t>
            </a:r>
            <a:r>
              <a:rPr lang="en-US" sz="5414" dirty="0">
                <a:latin typeface="HP-211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9" b="97685" l="4341" r="965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594875"/>
            <a:ext cx="5598531" cy="372032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791579" y="2743200"/>
            <a:ext cx="2729997" cy="95639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rổ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khế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60950" y="2744405"/>
            <a:ext cx="2708429" cy="95639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rổ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mơ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635995" y="2744405"/>
            <a:ext cx="2347339" cy="95639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cá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rô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44695" y="3691806"/>
            <a:ext cx="3334750" cy="95639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cô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gà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ri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27441" y="752740"/>
            <a:ext cx="381226" cy="39290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5" name="Oval 34"/>
          <p:cNvSpPr/>
          <p:nvPr/>
        </p:nvSpPr>
        <p:spPr>
          <a:xfrm>
            <a:off x="7467387" y="742865"/>
            <a:ext cx="376390" cy="29242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1051582" y="2681325"/>
            <a:ext cx="381226" cy="39290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" name="Oval 36"/>
          <p:cNvSpPr/>
          <p:nvPr/>
        </p:nvSpPr>
        <p:spPr>
          <a:xfrm>
            <a:off x="1876258" y="3531071"/>
            <a:ext cx="381226" cy="33704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0E7087-A4D9-8A5D-D4CB-1D3E3180534D}"/>
              </a:ext>
            </a:extLst>
          </p:cNvPr>
          <p:cNvCxnSpPr>
            <a:cxnSpLocks/>
          </p:cNvCxnSpPr>
          <p:nvPr/>
        </p:nvCxnSpPr>
        <p:spPr>
          <a:xfrm flipH="1">
            <a:off x="7239000" y="822739"/>
            <a:ext cx="195449" cy="927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067835-6FD3-09F6-D29E-8852588236A1}"/>
              </a:ext>
            </a:extLst>
          </p:cNvPr>
          <p:cNvCxnSpPr>
            <a:cxnSpLocks/>
          </p:cNvCxnSpPr>
          <p:nvPr/>
        </p:nvCxnSpPr>
        <p:spPr>
          <a:xfrm flipH="1">
            <a:off x="7271938" y="1779133"/>
            <a:ext cx="195449" cy="927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FEA575-7053-FD7C-4D35-821C9984D194}"/>
              </a:ext>
            </a:extLst>
          </p:cNvPr>
          <p:cNvCxnSpPr>
            <a:cxnSpLocks/>
          </p:cNvCxnSpPr>
          <p:nvPr/>
        </p:nvCxnSpPr>
        <p:spPr>
          <a:xfrm flipH="1">
            <a:off x="1627010" y="3625098"/>
            <a:ext cx="195449" cy="927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A6361B-E440-D799-C48C-73F081A930CA}"/>
              </a:ext>
            </a:extLst>
          </p:cNvPr>
          <p:cNvCxnSpPr>
            <a:cxnSpLocks/>
          </p:cNvCxnSpPr>
          <p:nvPr/>
        </p:nvCxnSpPr>
        <p:spPr>
          <a:xfrm flipH="1">
            <a:off x="7880143" y="3668464"/>
            <a:ext cx="195449" cy="927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DC91974-B77C-423F-8247-291BAAFA032B}"/>
                  </a:ext>
                </a:extLst>
              </p14:cNvPr>
              <p14:cNvContentPartPr/>
              <p14:nvPr/>
            </p14:nvContentPartPr>
            <p14:xfrm>
              <a:off x="958680" y="5721480"/>
              <a:ext cx="684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DC91974-B77C-423F-8247-291BAAFA03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9320" y="5712120"/>
                <a:ext cx="2556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10" grpId="0" animBg="1"/>
      <p:bldP spid="10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04"/>
            <a:ext cx="12191999" cy="687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38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04"/>
            <a:ext cx="12188389" cy="687500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88005"/>
            <a:ext cx="715205" cy="64365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41379"/>
            <a:ext cx="6006095" cy="725126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3" y="4683205"/>
            <a:ext cx="4092365" cy="22401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8188" y="2036660"/>
            <a:ext cx="9405668" cy="1901601"/>
          </a:xfrm>
          <a:prstGeom prst="rect">
            <a:avLst/>
          </a:prstGeom>
          <a:noFill/>
        </p:spPr>
        <p:txBody>
          <a:bodyPr wrap="none" lIns="122027" tIns="61013" rIns="122027" bIns="61013" numCol="1">
            <a:prstTxWarp prst="textDoubleWave1">
              <a:avLst/>
            </a:prstTxWarp>
            <a:spAutoFit/>
          </a:bodyPr>
          <a:lstStyle/>
          <a:p>
            <a:pPr algn="ctr" defTabSz="915219">
              <a:defRPr/>
            </a:pP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sz="7218" b="1" dirty="0">
              <a:ln w="1270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8945"/>
            <a:ext cx="2942788" cy="219783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6842"/>
            <a:ext cx="6006095" cy="72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-317948"/>
            <a:ext cx="3149600" cy="24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0" y="2817888"/>
            <a:ext cx="7213600" cy="209807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12832" b="1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832" b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832" b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832" b="1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832" b="1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153</Words>
  <Application>Microsoft Office PowerPoint</Application>
  <PresentationFormat>Widescreen</PresentationFormat>
  <Paragraphs>57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126</cp:revision>
  <dcterms:created xsi:type="dcterms:W3CDTF">2021-09-04T05:54:38Z</dcterms:created>
  <dcterms:modified xsi:type="dcterms:W3CDTF">2024-10-31T13:24:58Z</dcterms:modified>
</cp:coreProperties>
</file>