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0" r:id="rId3"/>
    <p:sldId id="274" r:id="rId4"/>
    <p:sldId id="259" r:id="rId5"/>
    <p:sldId id="260" r:id="rId6"/>
    <p:sldId id="261" r:id="rId7"/>
    <p:sldId id="288" r:id="rId8"/>
    <p:sldId id="285" r:id="rId9"/>
    <p:sldId id="281" r:id="rId10"/>
    <p:sldId id="272" r:id="rId11"/>
    <p:sldId id="277" r:id="rId12"/>
    <p:sldId id="28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10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19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29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38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047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657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265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876" algn="l" defTabSz="121721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2-09-28T01:01:57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2257 14610</inkml:trace>
  <inkml:trace contextRef="#ctx0" brushRef="#br0" timeOffset="5439.83">22721 9475,'25'0,"0"0,0 0,24 0,-24 0,0 0,24 0,1 0,-25 0,0 0,-1 0,1 0,0 0,25 0,-1 0,1 0,24 0,1 0,-51 0,1 0,0 0,25 0,-1 0,-24 0,25 0,-1 0,26 0,-51 0,26 0,-25 0,25 0,-1 0,-24 0,0 0,24 0,-24 0,25 0,-25 0,-1 0,1 0,25 0,-1 0,-24 0,0 0,0 0,0 0,-1 0,1 0,0 0,0 0,0 0,-1 0,1 0,0 0,0 0,24 0,-24 0,25 0,-1 0,-24 0,25 0,0 0,-1 0,-24 0,25 0,-1 0,1 0,-1 0,-24 0,0 0,0 0,0 0,-1 0,1 0,25 0,-25 0,49 0,-24 0,-1 0,1 0,-1 0,-24 0,25 0,-25 0,-1 0,1 0,0 0,0 0,0 0,24 0,-24 0,0 0,0 0,0 0</inkml:trace>
  <inkml:trace contextRef="#ctx0" brushRef="#br0" timeOffset="5471.84">26095 9475</inkml:trace>
  <inkml:trace contextRef="#ctx0" brushRef="#br0" timeOffset="-169384.83">17140 18207,'25'-25,"0"25,24 0,1 0,24 0,25 0,-24 0,24 0,0 0,-24 0,24 0,-25 0,-24 0,0 0,-26 0,1 0,0 0,0 0,24 0,26 0,-26 0,26 0,24 0,-24 0,-26 0,26 0,-51 0,1 0,0 0,0 0,0 0,-1 0,51 0,-26 0,1 0,0 0,-1 0,1 0,-25 25,-1-25,26 0,-25 0,0 0,-1 0,26 0,0 0,-1 0,-24 0,0 0,25 0,-26 0,1 0,0 0,0 0,0 0,-1 0,26 0,0 0,-26 0,51 0,-50 0,-1 0,1 0,0 0</inkml:trace>
  <inkml:trace contextRef="#ctx0" brushRef="#br0" timeOffset="-169332.96">20067 18207</inkml:trace>
  <inkml:trace contextRef="#ctx0" brushRef="#br0" timeOffset="-167312.84">17214 18504</inkml:trace>
  <inkml:trace contextRef="#ctx0" brushRef="#br0" timeOffset="-165184.83">17214 18504,'0'-25,"25"25,0 0,25 0,-1 0,1 0,-25 0,24 0,-24 0,0 0,0 0,0 0,24 0,1 0,-1 0,1 0,-25 0,24 0,-24 0,0 0,0 0,0 0,-1 0,1 0,0 0,25 0,-26 0,1 0,0 0,0 0,24 0,-24 0,25 0,-25 0,24 0,-24 0,0 0,0 0,-1 0,26 0,-25 0,25 0,-1 0,-24 0,25 0,-26 0,1 0,0 0,0 0,0 0,-1 0,1 0,25 0,-25 0,24 0,1 0,-25 0,24 0,-24 0,25 25,-1-25,-24 0,0 0,0 0,-1 0,1 0,0 0,0 0,0 0,-1 0,1 0,0 0,25 0,-1 0,-24 0,0 0,25 0,-26 0,1 0,0 0,0 0,24 0,1 0,-25 25,0-25,24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2-09-28T01:17:19.9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23812 4266,'25'0,"0"0,0 0,0 0,0 0,-1 0,26 0,0 0,-1 0,-24 0,0 0,0 0,-1 0,1 0,0 0,0 0,0 0,24 0,-24 0,49 0,-49 0,0 0,0 0,0 0,-1 0,1 0,0 0,25 0,-1 0,-24 0,25 0,-1 0,-24 0,25 0,-1 0,-24 0,25 0,-25 0,-1 0,1 0,0 0,0 0,0 0,-1 0,26 0,-25 0,0 0,-1 0,1 0,-25 25,25-25,0 0,0 0,-1 0,26 25,-25-25,0 0,-1 0,26 0,-25 0,24 0,-24 0,0 0</inkml:trace>
  <inkml:trace contextRef="#ctx0" brushRef="#br0" timeOffset="34.76">25772 4316</inkml:trace>
  <inkml:trace contextRef="#ctx0" brushRef="#br0" timeOffset="14767.97">26219 9401,'24'0,"1"0,0 0,0 0,0 0,-1 0,1 0,25 0,-1 0,26 0,-26 0,-24 0,25 0,-25 0,24 0,-24 0,0 0,0 0,-1 0,26 0,-25 0,0 0,-1 0,1 0,0 0,25 0,-1 0,-24 0,0 0,25 0,-1 0,-24 0,0 0,0 0,-1 0,1 0,0 0,0 0,0 0,-1 0,26 0,-25 0,0 0,-1 0,1 0,0 0,0 0,0 0,-1 0,1 0,0 0,0 0,0 0,-1 0,1 0,0 0,0 0,0 0,-1 0,1 0,0 0,0 0,25 0,-26 0,1 0,25 0,-25 0,24 0,-24 0,0 0,0 0,-1 0,1 0,0 0,0 0,0 0,-1 0,1 0,0 0,0 0,0 0,-1 0,1 0,0 0,0 0,0 0,-1 0,1 0,0 0,0 0,0 0,-1 0,1 0,0 0,0 0,0 0,-1 0,1 0,0 0,25 0,-25 0,-1 0,1 0,0 0,0 0,0 0,-1 0,1 0,0 0,0 0,0 0,-1 0,1 0,0 0,25 0,-26 0,1 0,0 0,0 0,0 0,-1 0,1 0,0 0,0 0,0 0,-1 0,1 0,25 0,-25 0,-1 0,1 0,25 0,-25-25,-1 25,26 0,-25 0,0 0,-1 0,1 0,0 0,0 0,0 0,0 0,-1 0,1 0,0 0,0 0,24 0,-24 0,0 0,0 0,0 0,-1 0,1 0,0 0,0 0,0 0,-1 0,1 0,0 0,0 0,0 0,-1 0,1 0,0 0,0 0,0 0,-1 0,1 0,0 0,0 0,0 0,-1 0,1 0,0 0,0-25,24 25,1 0,-25 0,0 0,24 0,-24 0,0 0,0 0,0 0,-1 0,1 0,0 0,0 0,0 0,-1 0,1 0,0 0,0 0,0 0,-1 0,1 0,0 0,0 0,0 0,-1 0,1 0,0 0,0 0,0 0,-1 0,1 0,0 0,0 0,0 0,-1 0,1 0,0 0,0 0,0 0,-1 0,1 0,0 0,0 0,0 0,0 0,-1 0,1 0,0 0,0 0,24 0,-24 0,0 0,25 0,-26 0,1 0,0 0,0 0,0 0,-1 0,1 0,0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10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19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29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38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047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657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265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876" algn="l" defTabSz="1217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0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32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6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394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24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65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786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0916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048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9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32" indent="0">
              <a:buNone/>
              <a:defRPr sz="2707" b="1"/>
            </a:lvl2pPr>
            <a:lvl3pPr marL="1220262" indent="0">
              <a:buNone/>
              <a:defRPr sz="2406" b="1"/>
            </a:lvl3pPr>
            <a:lvl4pPr marL="1830394" indent="0">
              <a:buNone/>
              <a:defRPr sz="2105" b="1"/>
            </a:lvl4pPr>
            <a:lvl5pPr marL="2440524" indent="0">
              <a:buNone/>
              <a:defRPr sz="2105" b="1"/>
            </a:lvl5pPr>
            <a:lvl6pPr marL="3050655" indent="0">
              <a:buNone/>
              <a:defRPr sz="2105" b="1"/>
            </a:lvl6pPr>
            <a:lvl7pPr marL="3660786" indent="0">
              <a:buNone/>
              <a:defRPr sz="2105" b="1"/>
            </a:lvl7pPr>
            <a:lvl8pPr marL="4270916" indent="0">
              <a:buNone/>
              <a:defRPr sz="2105" b="1"/>
            </a:lvl8pPr>
            <a:lvl9pPr marL="4881048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9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32" indent="0">
              <a:buNone/>
              <a:defRPr sz="2707" b="1"/>
            </a:lvl2pPr>
            <a:lvl3pPr marL="1220262" indent="0">
              <a:buNone/>
              <a:defRPr sz="2406" b="1"/>
            </a:lvl3pPr>
            <a:lvl4pPr marL="1830394" indent="0">
              <a:buNone/>
              <a:defRPr sz="2105" b="1"/>
            </a:lvl4pPr>
            <a:lvl5pPr marL="2440524" indent="0">
              <a:buNone/>
              <a:defRPr sz="2105" b="1"/>
            </a:lvl5pPr>
            <a:lvl6pPr marL="3050655" indent="0">
              <a:buNone/>
              <a:defRPr sz="2105" b="1"/>
            </a:lvl6pPr>
            <a:lvl7pPr marL="3660786" indent="0">
              <a:buNone/>
              <a:defRPr sz="2105" b="1"/>
            </a:lvl7pPr>
            <a:lvl8pPr marL="4270916" indent="0">
              <a:buNone/>
              <a:defRPr sz="2105" b="1"/>
            </a:lvl8pPr>
            <a:lvl9pPr marL="4881048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7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1"/>
            <a:ext cx="6815667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32" indent="0">
              <a:buNone/>
              <a:defRPr sz="1604"/>
            </a:lvl2pPr>
            <a:lvl3pPr marL="1220262" indent="0">
              <a:buNone/>
              <a:defRPr sz="1303"/>
            </a:lvl3pPr>
            <a:lvl4pPr marL="1830394" indent="0">
              <a:buNone/>
              <a:defRPr sz="1203"/>
            </a:lvl4pPr>
            <a:lvl5pPr marL="2440524" indent="0">
              <a:buNone/>
              <a:defRPr sz="1203"/>
            </a:lvl5pPr>
            <a:lvl6pPr marL="3050655" indent="0">
              <a:buNone/>
              <a:defRPr sz="1203"/>
            </a:lvl6pPr>
            <a:lvl7pPr marL="3660786" indent="0">
              <a:buNone/>
              <a:defRPr sz="1203"/>
            </a:lvl7pPr>
            <a:lvl8pPr marL="4270916" indent="0">
              <a:buNone/>
              <a:defRPr sz="1203"/>
            </a:lvl8pPr>
            <a:lvl9pPr marL="4881048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8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32" indent="0">
              <a:buNone/>
              <a:defRPr sz="3709"/>
            </a:lvl2pPr>
            <a:lvl3pPr marL="1220262" indent="0">
              <a:buNone/>
              <a:defRPr sz="3208"/>
            </a:lvl3pPr>
            <a:lvl4pPr marL="1830394" indent="0">
              <a:buNone/>
              <a:defRPr sz="2707"/>
            </a:lvl4pPr>
            <a:lvl5pPr marL="2440524" indent="0">
              <a:buNone/>
              <a:defRPr sz="2707"/>
            </a:lvl5pPr>
            <a:lvl6pPr marL="3050655" indent="0">
              <a:buNone/>
              <a:defRPr sz="2707"/>
            </a:lvl6pPr>
            <a:lvl7pPr marL="3660786" indent="0">
              <a:buNone/>
              <a:defRPr sz="2707"/>
            </a:lvl7pPr>
            <a:lvl8pPr marL="4270916" indent="0">
              <a:buNone/>
              <a:defRPr sz="2707"/>
            </a:lvl8pPr>
            <a:lvl9pPr marL="4881048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6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32" indent="0">
              <a:buNone/>
              <a:defRPr sz="1604"/>
            </a:lvl2pPr>
            <a:lvl3pPr marL="1220262" indent="0">
              <a:buNone/>
              <a:defRPr sz="1303"/>
            </a:lvl3pPr>
            <a:lvl4pPr marL="1830394" indent="0">
              <a:buNone/>
              <a:defRPr sz="1203"/>
            </a:lvl4pPr>
            <a:lvl5pPr marL="2440524" indent="0">
              <a:buNone/>
              <a:defRPr sz="1203"/>
            </a:lvl5pPr>
            <a:lvl6pPr marL="3050655" indent="0">
              <a:buNone/>
              <a:defRPr sz="1203"/>
            </a:lvl6pPr>
            <a:lvl7pPr marL="3660786" indent="0">
              <a:buNone/>
              <a:defRPr sz="1203"/>
            </a:lvl7pPr>
            <a:lvl8pPr marL="4270916" indent="0">
              <a:buNone/>
              <a:defRPr sz="1203"/>
            </a:lvl8pPr>
            <a:lvl9pPr marL="4881048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9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6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598" indent="-457598" algn="l" defTabSz="122026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62" indent="-381332" algn="l" defTabSz="122026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29" indent="-305065" algn="l" defTabSz="122026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458" indent="-305065" algn="l" defTabSz="122026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589" indent="-305065" algn="l" defTabSz="122026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720" indent="-305065" algn="l" defTabSz="122026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851" indent="-305065" algn="l" defTabSz="122026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5982" indent="-305065" algn="l" defTabSz="122026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113" indent="-305065" algn="l" defTabSz="122026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32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62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394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24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655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786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0916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048" algn="l" defTabSz="122026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8" y="679002"/>
            <a:ext cx="7991239" cy="1264817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LỚP 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HỌC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9" y="1799370"/>
            <a:ext cx="3860800" cy="786580"/>
          </a:xfrm>
          <a:prstGeom prst="rect">
            <a:avLst/>
          </a:prstGeom>
          <a:noFill/>
        </p:spPr>
        <p:txBody>
          <a:bodyPr wrap="square" lIns="122027" tIns="61014" rIns="122027" bIns="61014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43203" y="2666942"/>
            <a:ext cx="6400802" cy="863743"/>
          </a:xfrm>
          <a:prstGeom prst="rect">
            <a:avLst/>
          </a:prstGeom>
          <a:noFill/>
        </p:spPr>
        <p:txBody>
          <a:bodyPr wrap="square" lIns="122027" tIns="61014" rIns="122027" bIns="61014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7110" y="4243818"/>
            <a:ext cx="4230137" cy="863715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18: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kh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- m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7219E34-66CD-4805-88FD-5FE5011D9AF2}"/>
              </a:ext>
            </a:extLst>
          </p:cNvPr>
          <p:cNvSpPr txBox="1"/>
          <p:nvPr/>
        </p:nvSpPr>
        <p:spPr>
          <a:xfrm>
            <a:off x="3733236" y="3325115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3" y="2817892"/>
            <a:ext cx="7213601" cy="2097875"/>
          </a:xfrm>
          <a:prstGeom prst="rect">
            <a:avLst/>
          </a:prstGeom>
          <a:noFill/>
        </p:spPr>
        <p:txBody>
          <a:bodyPr wrap="square" lIns="122027" tIns="61014" rIns="122027" bIns="61014" rtlCol="0">
            <a:spAutoFit/>
          </a:bodyPr>
          <a:lstStyle/>
          <a:p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18.4846" end="4015.00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051" y="-8502"/>
            <a:ext cx="11688309" cy="65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96749"/>
            <a:ext cx="2757593" cy="699357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7108" y="-140673"/>
            <a:ext cx="2595840" cy="1048837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Đố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40" l="0" r="100000">
                        <a14:foregroundMark x1="8530" y1="14323" x2="9982" y2="1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76" y="1088669"/>
            <a:ext cx="4281562" cy="2951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0" b="100000" l="1276" r="82456">
                        <a14:foregroundMark x1="10048" y1="23148" x2="10048" y2="23148"/>
                        <a14:foregroundMark x1="10048" y1="23148" x2="10048" y2="23148"/>
                        <a14:foregroundMark x1="10048" y1="23843" x2="10048" y2="23843"/>
                        <a14:foregroundMark x1="10048" y1="23843" x2="10048" y2="23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76" y="699615"/>
            <a:ext cx="4866319" cy="3187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26" b="100000" l="16383" r="79948">
                        <a14:foregroundMark x1="19921" y1="33118" x2="20315" y2="34624"/>
                        <a14:foregroundMark x1="64744" y1="61935" x2="66972" y2="69032"/>
                        <a14:foregroundMark x1="64482" y1="84516" x2="64482" y2="91183"/>
                        <a14:foregroundMark x1="39056" y1="31613" x2="34993" y2="33118"/>
                        <a14:foregroundMark x1="64220" y1="55914" x2="68807" y2="61505"/>
                        <a14:foregroundMark x1="63565" y1="75484" x2="68807" y2="86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55" y="2894277"/>
            <a:ext cx="6208587" cy="3972227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9604" y="602610"/>
            <a:ext cx="3055559" cy="93592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9" name="TextBox 8"/>
          <p:cNvSpPr txBox="1"/>
          <p:nvPr/>
        </p:nvSpPr>
        <p:spPr>
          <a:xfrm>
            <a:off x="598718" y="602608"/>
            <a:ext cx="2976447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>
                <a:latin typeface="HP-211" pitchFamily="34" charset="0"/>
              </a:rPr>
              <a:t>Bi </a:t>
            </a:r>
            <a:r>
              <a:rPr lang="en-US" sz="5414" dirty="0" err="1">
                <a:latin typeface="HP-211" pitchFamily="34" charset="0"/>
              </a:rPr>
              <a:t>đó</a:t>
            </a:r>
            <a:r>
              <a:rPr lang="en-US" sz="5414" dirty="0">
                <a:latin typeface="HP-211" pitchFamily="34" charset="0"/>
              </a:rPr>
              <a:t> à?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3193227" y="1661757"/>
            <a:ext cx="1375001" cy="85953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2" name="TextBox 11"/>
          <p:cNvSpPr txBox="1"/>
          <p:nvPr/>
        </p:nvSpPr>
        <p:spPr>
          <a:xfrm>
            <a:off x="3269607" y="1595664"/>
            <a:ext cx="1390358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Dạ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  <p:sp>
        <p:nvSpPr>
          <p:cNvPr id="14" name="Round Diagonal Corner Rectangle 13"/>
          <p:cNvSpPr/>
          <p:nvPr/>
        </p:nvSpPr>
        <p:spPr>
          <a:xfrm>
            <a:off x="6596490" y="736138"/>
            <a:ext cx="5041673" cy="93592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5" name="TextBox 14"/>
          <p:cNvSpPr txBox="1"/>
          <p:nvPr/>
        </p:nvSpPr>
        <p:spPr>
          <a:xfrm>
            <a:off x="6596490" y="781119"/>
            <a:ext cx="5152295" cy="833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12" dirty="0" err="1">
                <a:latin typeface="HP-211" pitchFamily="34" charset="0"/>
              </a:rPr>
              <a:t>Đố</a:t>
            </a:r>
            <a:r>
              <a:rPr lang="en-US" sz="4812" dirty="0">
                <a:latin typeface="HP-211" pitchFamily="34" charset="0"/>
              </a:rPr>
              <a:t> Bi: </a:t>
            </a:r>
            <a:r>
              <a:rPr lang="en-US" sz="4812" dirty="0" err="1">
                <a:latin typeface="HP-211" pitchFamily="34" charset="0"/>
              </a:rPr>
              <a:t>Mẹ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có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gì</a:t>
            </a:r>
            <a:r>
              <a:rPr lang="en-US" sz="4812" dirty="0">
                <a:latin typeface="HP-211" pitchFamily="34" charset="0"/>
              </a:rPr>
              <a:t>?</a:t>
            </a:r>
          </a:p>
        </p:txBody>
      </p:sp>
      <p:sp>
        <p:nvSpPr>
          <p:cNvPr id="17" name="Round Diagonal Corner Rectangle 16"/>
          <p:cNvSpPr/>
          <p:nvPr/>
        </p:nvSpPr>
        <p:spPr>
          <a:xfrm>
            <a:off x="8082118" y="1748450"/>
            <a:ext cx="4050003" cy="170931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8" name="TextBox 17"/>
          <p:cNvSpPr txBox="1"/>
          <p:nvPr/>
        </p:nvSpPr>
        <p:spPr>
          <a:xfrm>
            <a:off x="8082121" y="1746714"/>
            <a:ext cx="4202778" cy="175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Mẹ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</a:p>
          <a:p>
            <a:r>
              <a:rPr lang="en-US" sz="5414" dirty="0" err="1">
                <a:latin typeface="HP-211" pitchFamily="34" charset="0"/>
              </a:rPr>
              <a:t>cá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kho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khế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598716" y="4651226"/>
            <a:ext cx="3740337" cy="1862092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20" name="TextBox 19"/>
          <p:cNvSpPr txBox="1"/>
          <p:nvPr/>
        </p:nvSpPr>
        <p:spPr>
          <a:xfrm>
            <a:off x="892487" y="4651224"/>
            <a:ext cx="3599345" cy="175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Đố</a:t>
            </a:r>
            <a:r>
              <a:rPr lang="en-US" sz="5414" dirty="0">
                <a:latin typeface="HP-211" pitchFamily="34" charset="0"/>
              </a:rPr>
              <a:t> Bi:</a:t>
            </a:r>
          </a:p>
          <a:p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gì</a:t>
            </a:r>
            <a:r>
              <a:rPr lang="en-US" sz="5414" dirty="0">
                <a:latin typeface="HP-211" pitchFamily="34" charset="0"/>
              </a:rPr>
              <a:t>?</a:t>
            </a:r>
          </a:p>
        </p:txBody>
      </p:sp>
      <p:sp>
        <p:nvSpPr>
          <p:cNvPr id="21" name="Round Diagonal Corner Rectangle 20"/>
          <p:cNvSpPr/>
          <p:nvPr/>
        </p:nvSpPr>
        <p:spPr>
          <a:xfrm>
            <a:off x="7698787" y="5033169"/>
            <a:ext cx="4050003" cy="106944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22" name="TextBox 21"/>
          <p:cNvSpPr txBox="1"/>
          <p:nvPr/>
        </p:nvSpPr>
        <p:spPr>
          <a:xfrm>
            <a:off x="7698792" y="5031438"/>
            <a:ext cx="4202778" cy="92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Li.</a:t>
            </a:r>
          </a:p>
        </p:txBody>
      </p:sp>
    </p:spTree>
    <p:extLst>
      <p:ext uri="{BB962C8B-B14F-4D97-AF65-F5344CB8AC3E}">
        <p14:creationId xmlns:p14="http://schemas.microsoft.com/office/powerpoint/2010/main" val="364219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7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5" y="4683207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90" y="2036662"/>
            <a:ext cx="9405668" cy="1901601"/>
          </a:xfrm>
          <a:prstGeom prst="rect">
            <a:avLst/>
          </a:prstGeom>
          <a:noFill/>
        </p:spPr>
        <p:txBody>
          <a:bodyPr wrap="none" lIns="122027" tIns="61014" rIns="122027" bIns="61014" numCol="1">
            <a:prstTxWarp prst="textDoubleWave1">
              <a:avLst/>
            </a:prstTxWarp>
            <a:spAutoFit/>
          </a:bodyPr>
          <a:lstStyle/>
          <a:p>
            <a:pPr algn="ctr" defTabSz="915197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2" y="8952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6166843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587" y="21018"/>
            <a:ext cx="2329081" cy="1048837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kể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6" b="94581" l="6560" r="96118">
                        <a14:foregroundMark x1="64525" y1="23153" x2="67336" y2="28325"/>
                        <a14:foregroundMark x1="73360" y1="28325" x2="83936" y2="31034"/>
                        <a14:foregroundMark x1="75100" y1="64532" x2="82731" y2="60591"/>
                        <a14:foregroundMark x1="17537" y1="60591" x2="21821" y2="73892"/>
                        <a14:foregroundMark x1="29987" y1="87192" x2="46720" y2="83744"/>
                        <a14:foregroundMark x1="48862" y1="86946" x2="61446" y2="86453"/>
                        <a14:foregroundMark x1="65060" y1="84236" x2="71084" y2="88916"/>
                        <a14:foregroundMark x1="70147" y1="19458" x2="77912" y2="25369"/>
                        <a14:foregroundMark x1="84203" y1="31034" x2="87416" y2="36207"/>
                        <a14:foregroundMark x1="87416" y1="39655" x2="89023" y2="46552"/>
                        <a14:foregroundMark x1="82999" y1="61576" x2="88086" y2="61084"/>
                        <a14:foregroundMark x1="84203" y1="75616" x2="82999" y2="83005"/>
                        <a14:foregroundMark x1="73896" y1="88177" x2="82329" y2="81281"/>
                        <a14:foregroundMark x1="43106" y1="14286" x2="44444" y2="8128"/>
                        <a14:foregroundMark x1="35609" y1="9852" x2="26908" y2="6897"/>
                        <a14:foregroundMark x1="23159" y1="81773" x2="24364" y2="87192"/>
                        <a14:foregroundMark x1="25703" y1="88670" x2="30388" y2="88916"/>
                        <a14:backgroundMark x1="30388" y1="5172" x2="38554" y2="10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18" y="3667084"/>
            <a:ext cx="6712173" cy="36481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968300"/>
            <a:ext cx="12192000" cy="2874486"/>
          </a:xfrm>
          <a:prstGeom prst="rect">
            <a:avLst/>
          </a:prstGeom>
          <a:noFill/>
        </p:spPr>
        <p:txBody>
          <a:bodyPr wrap="square" lIns="122027" tIns="61014" rIns="122027" bIns="61014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  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bế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Lê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bi </a:t>
            </a:r>
            <a:r>
              <a:rPr lang="en-US" sz="5414" dirty="0" err="1">
                <a:latin typeface="HP-211" pitchFamily="34" charset="0"/>
              </a:rPr>
              <a:t>bô</a:t>
            </a:r>
            <a:r>
              <a:rPr lang="en-US" sz="5414" dirty="0">
                <a:latin typeface="HP-211" pitchFamily="34" charset="0"/>
              </a:rPr>
              <a:t>:“</a:t>
            </a:r>
            <a:r>
              <a:rPr lang="en-US" sz="5414" dirty="0" err="1">
                <a:latin typeface="HP-211" pitchFamily="34" charset="0"/>
              </a:rPr>
              <a:t>Dì</a:t>
            </a:r>
            <a:r>
              <a:rPr lang="en-US" sz="5414" dirty="0">
                <a:latin typeface="HP-211" pitchFamily="34" charset="0"/>
              </a:rPr>
              <a:t>...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...”.</a:t>
            </a:r>
          </a:p>
          <a:p>
            <a:pPr>
              <a:lnSpc>
                <a:spcPct val="114000"/>
              </a:lnSpc>
            </a:pPr>
            <a:r>
              <a:rPr lang="en-US" sz="5414" dirty="0" err="1">
                <a:latin typeface="HP-211" pitchFamily="34" charset="0"/>
              </a:rPr>
              <a:t>Đó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là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kể</a:t>
            </a:r>
            <a:r>
              <a:rPr lang="en-US" sz="5414" dirty="0">
                <a:latin typeface="HP-211" pitchFamily="34" charset="0"/>
              </a:rPr>
              <a:t>: </a:t>
            </a:r>
            <a:r>
              <a:rPr lang="en-US" sz="5414" dirty="0" err="1">
                <a:latin typeface="HP-211" pitchFamily="34" charset="0"/>
              </a:rPr>
              <a:t>Dì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Kế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giã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5414" dirty="0">
                <a:latin typeface="HP-211" pitchFamily="34" charset="0"/>
              </a:rPr>
              <a:t>   </a:t>
            </a:r>
            <a:r>
              <a:rPr lang="en-US" sz="5414" dirty="0" err="1">
                <a:latin typeface="HP-211" pitchFamily="34" charset="0"/>
              </a:rPr>
              <a:t>Cỗ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giò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gà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cả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giá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đỗ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304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9464" y="755392"/>
            <a:ext cx="2414252" cy="2437269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kh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5952" y="755392"/>
            <a:ext cx="2078393" cy="2437269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15038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4324" y="3818133"/>
            <a:ext cx="1406676" cy="2437269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4152" y="3818133"/>
            <a:ext cx="2031791" cy="2437269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33967"/>
            <a:ext cx="3193610" cy="699357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Làm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quen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7676" y="3901976"/>
            <a:ext cx="2316225" cy="1665919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10025" dirty="0">
                <a:solidFill>
                  <a:srgbClr val="FF0000"/>
                </a:solidFill>
                <a:latin typeface="HP-211" pitchFamily="34" charset="0"/>
              </a:rPr>
              <a:t>m</a:t>
            </a:r>
            <a:r>
              <a:rPr lang="en-US" sz="10025" dirty="0">
                <a:latin typeface="HP-211" pitchFamily="34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3077" y="3901976"/>
            <a:ext cx="2539596" cy="1665919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10025" dirty="0" err="1">
                <a:solidFill>
                  <a:srgbClr val="FF0000"/>
                </a:solidFill>
                <a:latin typeface="HP-211" pitchFamily="34" charset="0"/>
              </a:rPr>
              <a:t>kh</a:t>
            </a:r>
            <a:r>
              <a:rPr lang="en-US" sz="10025" dirty="0" err="1">
                <a:latin typeface="HP-211" pitchFamily="34" charset="0"/>
              </a:rPr>
              <a:t>ế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25160" y="3429000"/>
            <a:ext cx="4048616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4" rIns="122027" bIns="61014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khế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25163" y="5084094"/>
            <a:ext cx="1981956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4" rIns="122027" bIns="61014" rtlCol="0" anchor="ctr"/>
          <a:lstStyle/>
          <a:p>
            <a:pPr algn="ctr"/>
            <a:r>
              <a:rPr lang="en-US" sz="9624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kh</a:t>
            </a:r>
            <a:endParaRPr lang="en-US" sz="9624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57925" y="5084094"/>
            <a:ext cx="2015860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4" rIns="122027" bIns="61014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ế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52951" y="3429000"/>
            <a:ext cx="3454401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4" rIns="122027" bIns="61014" rtlCol="0" anchor="ctr"/>
          <a:lstStyle/>
          <a:p>
            <a:pPr algn="ctr"/>
            <a:r>
              <a:rPr lang="en-US" sz="9624" dirty="0">
                <a:latin typeface="HP-211" pitchFamily="34" charset="0"/>
              </a:rPr>
              <a:t>me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852954" y="5084094"/>
            <a:ext cx="1676400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4" rIns="122027" bIns="61014" rtlCol="0" anchor="ctr"/>
          <a:lstStyle/>
          <a:p>
            <a:pPr algn="ctr"/>
            <a:r>
              <a:rPr lang="en-US" sz="9624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80154" y="5084094"/>
            <a:ext cx="1727200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4" rIns="122027" bIns="61014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3" b="94190" l="3509" r="9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82" y="449830"/>
            <a:ext cx="3683216" cy="3018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32" b="99731" l="218" r="98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54" y="144275"/>
            <a:ext cx="4125004" cy="31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" y="-33967"/>
            <a:ext cx="10744828" cy="694016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2.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âm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solidFill>
                  <a:srgbClr val="FF0000"/>
                </a:solidFill>
                <a:latin typeface="HP-211" pitchFamily="34" charset="0"/>
              </a:rPr>
              <a:t>kh</a:t>
            </a:r>
            <a:r>
              <a:rPr lang="en-US" sz="3709" dirty="0">
                <a:latin typeface="HP-211" pitchFamily="34" charset="0"/>
              </a:rPr>
              <a:t>?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âm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m</a:t>
            </a:r>
            <a:r>
              <a:rPr lang="en-US" sz="3709" dirty="0">
                <a:latin typeface="HP-211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0995" y="2512340"/>
            <a:ext cx="1427319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mẹ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9332" y="2512340"/>
            <a:ext cx="1427319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mỏ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82122" y="2512340"/>
            <a:ext cx="2855922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khe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đá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7396" y="5619163"/>
            <a:ext cx="269522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cá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mè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7107" y="5619158"/>
            <a:ext cx="2830211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cá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kho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5816" y="5619163"/>
            <a:ext cx="1215197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khỉ</a:t>
            </a:r>
            <a:endParaRPr lang="en-US" sz="6015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75" y="517684"/>
            <a:ext cx="9979704" cy="2045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6" y="3658176"/>
            <a:ext cx="10541679" cy="20563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1003" y="2512340"/>
            <a:ext cx="91790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79341" y="2512340"/>
            <a:ext cx="91790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82114" y="2512340"/>
            <a:ext cx="1052893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kh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1459" y="5619158"/>
            <a:ext cx="1052893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kh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0709" y="5619158"/>
            <a:ext cx="91790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5335" y="5619163"/>
            <a:ext cx="1052893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kh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812520" y="3411000"/>
              <a:ext cx="8582040" cy="3259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160" y="3401640"/>
                <a:ext cx="8600760" cy="327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26554" y="831774"/>
            <a:ext cx="2138892" cy="160416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20" dirty="0" err="1">
                <a:solidFill>
                  <a:schemeClr val="tx1"/>
                </a:solidFill>
                <a:latin typeface="HP-211" pitchFamily="34" charset="0"/>
              </a:rPr>
              <a:t>kh</a:t>
            </a:r>
            <a:endParaRPr lang="en-US" sz="802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02943" y="4269279"/>
            <a:ext cx="2138892" cy="160416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20" dirty="0">
                <a:solidFill>
                  <a:schemeClr val="tx1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7941" y="454443"/>
            <a:ext cx="1840312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mẹ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04344" y="449838"/>
            <a:ext cx="1840312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mỏ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659" y="2866171"/>
            <a:ext cx="3744582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khe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đá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7670" y="2866177"/>
            <a:ext cx="3709228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cá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kho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048" y="5221160"/>
            <a:ext cx="3530853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cá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mè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3505" y="5234236"/>
            <a:ext cx="1555877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khỉ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4765" y="67885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02483" y="2509349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1741828" y="4804002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9991838" y="67885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915449" y="2435943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9991838" y="4804002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5" name="Straight Connector 24"/>
          <p:cNvCxnSpPr>
            <a:stCxn id="6" idx="3"/>
            <a:endCxn id="5" idx="1"/>
          </p:cNvCxnSpPr>
          <p:nvPr/>
        </p:nvCxnSpPr>
        <p:spPr>
          <a:xfrm>
            <a:off x="2818253" y="1117806"/>
            <a:ext cx="2597923" cy="338639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8" idx="3"/>
            <a:endCxn id="4" idx="3"/>
          </p:cNvCxnSpPr>
          <p:nvPr/>
        </p:nvCxnSpPr>
        <p:spPr>
          <a:xfrm flipV="1">
            <a:off x="3882241" y="2201018"/>
            <a:ext cx="1457546" cy="132851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5"/>
            <a:endCxn id="9" idx="1"/>
          </p:cNvCxnSpPr>
          <p:nvPr/>
        </p:nvCxnSpPr>
        <p:spPr>
          <a:xfrm>
            <a:off x="6852213" y="2201018"/>
            <a:ext cx="1535457" cy="132851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4"/>
            <a:endCxn id="11" idx="1"/>
          </p:cNvCxnSpPr>
          <p:nvPr/>
        </p:nvCxnSpPr>
        <p:spPr>
          <a:xfrm>
            <a:off x="6096004" y="2435943"/>
            <a:ext cx="3437505" cy="34616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3"/>
            <a:endCxn id="5" idx="2"/>
          </p:cNvCxnSpPr>
          <p:nvPr/>
        </p:nvCxnSpPr>
        <p:spPr>
          <a:xfrm flipV="1">
            <a:off x="3744901" y="5071367"/>
            <a:ext cx="1358042" cy="81316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" idx="7"/>
          </p:cNvCxnSpPr>
          <p:nvPr/>
        </p:nvCxnSpPr>
        <p:spPr>
          <a:xfrm flipV="1">
            <a:off x="6928603" y="1113191"/>
            <a:ext cx="2382991" cy="339101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5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96749"/>
            <a:ext cx="2634407" cy="694016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Ghi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nhớ</a:t>
            </a:r>
            <a:endParaRPr lang="en-US" sz="3709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4" y="908164"/>
            <a:ext cx="11765855" cy="49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96749"/>
            <a:ext cx="2757593" cy="699357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7108" y="-140673"/>
            <a:ext cx="2595840" cy="1048837"/>
          </a:xfrm>
          <a:prstGeom prst="rect">
            <a:avLst/>
          </a:prstGeom>
          <a:noFill/>
        </p:spPr>
        <p:txBody>
          <a:bodyPr wrap="none" lIns="122027" tIns="61014" rIns="122027" bIns="61014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Đố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40" l="0" r="100000">
                        <a14:foregroundMark x1="8530" y1="14323" x2="9982" y2="1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76" y="1088669"/>
            <a:ext cx="4281562" cy="2951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0" b="100000" l="1276" r="82456">
                        <a14:foregroundMark x1="10048" y1="23148" x2="10048" y2="23148"/>
                        <a14:foregroundMark x1="10048" y1="23148" x2="10048" y2="23148"/>
                        <a14:foregroundMark x1="10048" y1="23843" x2="10048" y2="23843"/>
                        <a14:foregroundMark x1="10048" y1="23843" x2="10048" y2="23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76" y="699615"/>
            <a:ext cx="4866319" cy="3187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26" b="100000" l="16383" r="79948">
                        <a14:foregroundMark x1="19921" y1="33118" x2="20315" y2="34624"/>
                        <a14:foregroundMark x1="64744" y1="61935" x2="66972" y2="69032"/>
                        <a14:foregroundMark x1="64482" y1="84516" x2="64482" y2="91183"/>
                        <a14:foregroundMark x1="39056" y1="31613" x2="34993" y2="33118"/>
                        <a14:foregroundMark x1="64220" y1="55914" x2="68807" y2="61505"/>
                        <a14:foregroundMark x1="63565" y1="75484" x2="68807" y2="86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55" y="2894277"/>
            <a:ext cx="6208587" cy="3972227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9604" y="602610"/>
            <a:ext cx="3055559" cy="93592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9" name="TextBox 8"/>
          <p:cNvSpPr txBox="1"/>
          <p:nvPr/>
        </p:nvSpPr>
        <p:spPr>
          <a:xfrm>
            <a:off x="598718" y="602608"/>
            <a:ext cx="2976447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>
                <a:latin typeface="HP-211" pitchFamily="34" charset="0"/>
              </a:rPr>
              <a:t>Bi </a:t>
            </a:r>
            <a:r>
              <a:rPr lang="en-US" sz="5414" dirty="0" err="1">
                <a:latin typeface="HP-211" pitchFamily="34" charset="0"/>
              </a:rPr>
              <a:t>đó</a:t>
            </a:r>
            <a:r>
              <a:rPr lang="en-US" sz="5414" dirty="0">
                <a:latin typeface="HP-211" pitchFamily="34" charset="0"/>
              </a:rPr>
              <a:t> à?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3193227" y="1661757"/>
            <a:ext cx="1375001" cy="85953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2" name="TextBox 11"/>
          <p:cNvSpPr txBox="1"/>
          <p:nvPr/>
        </p:nvSpPr>
        <p:spPr>
          <a:xfrm>
            <a:off x="3269607" y="1595664"/>
            <a:ext cx="1390358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Dạ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  <p:sp>
        <p:nvSpPr>
          <p:cNvPr id="14" name="Round Diagonal Corner Rectangle 13"/>
          <p:cNvSpPr/>
          <p:nvPr/>
        </p:nvSpPr>
        <p:spPr>
          <a:xfrm>
            <a:off x="6596490" y="736138"/>
            <a:ext cx="5041673" cy="93592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5" name="TextBox 14"/>
          <p:cNvSpPr txBox="1"/>
          <p:nvPr/>
        </p:nvSpPr>
        <p:spPr>
          <a:xfrm>
            <a:off x="6596490" y="781119"/>
            <a:ext cx="5152295" cy="833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12" dirty="0" err="1">
                <a:latin typeface="HP-211" pitchFamily="34" charset="0"/>
              </a:rPr>
              <a:t>Đố</a:t>
            </a:r>
            <a:r>
              <a:rPr lang="en-US" sz="4812" dirty="0">
                <a:latin typeface="HP-211" pitchFamily="34" charset="0"/>
              </a:rPr>
              <a:t> Bi: </a:t>
            </a:r>
            <a:r>
              <a:rPr lang="en-US" sz="4812" dirty="0" err="1">
                <a:latin typeface="HP-211" pitchFamily="34" charset="0"/>
              </a:rPr>
              <a:t>Mẹ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có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gì</a:t>
            </a:r>
            <a:r>
              <a:rPr lang="en-US" sz="4812" dirty="0">
                <a:latin typeface="HP-211" pitchFamily="34" charset="0"/>
              </a:rPr>
              <a:t>?</a:t>
            </a:r>
          </a:p>
        </p:txBody>
      </p:sp>
      <p:sp>
        <p:nvSpPr>
          <p:cNvPr id="17" name="Round Diagonal Corner Rectangle 16"/>
          <p:cNvSpPr/>
          <p:nvPr/>
        </p:nvSpPr>
        <p:spPr>
          <a:xfrm>
            <a:off x="8082118" y="1748450"/>
            <a:ext cx="4050003" cy="170931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18" name="TextBox 17"/>
          <p:cNvSpPr txBox="1"/>
          <p:nvPr/>
        </p:nvSpPr>
        <p:spPr>
          <a:xfrm>
            <a:off x="8082121" y="1746714"/>
            <a:ext cx="4202778" cy="175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Mẹ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</a:p>
          <a:p>
            <a:r>
              <a:rPr lang="en-US" sz="5414" dirty="0" err="1">
                <a:latin typeface="HP-211" pitchFamily="34" charset="0"/>
              </a:rPr>
              <a:t>cá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kho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khế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598716" y="4651226"/>
            <a:ext cx="3740337" cy="1862092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20" name="TextBox 19"/>
          <p:cNvSpPr txBox="1"/>
          <p:nvPr/>
        </p:nvSpPr>
        <p:spPr>
          <a:xfrm>
            <a:off x="892487" y="4651224"/>
            <a:ext cx="3599345" cy="175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Đố</a:t>
            </a:r>
            <a:r>
              <a:rPr lang="en-US" sz="5414" dirty="0">
                <a:latin typeface="HP-211" pitchFamily="34" charset="0"/>
              </a:rPr>
              <a:t> Bi:</a:t>
            </a:r>
          </a:p>
          <a:p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gì</a:t>
            </a:r>
            <a:r>
              <a:rPr lang="en-US" sz="5414" dirty="0">
                <a:latin typeface="HP-211" pitchFamily="34" charset="0"/>
              </a:rPr>
              <a:t>?</a:t>
            </a:r>
          </a:p>
        </p:txBody>
      </p:sp>
      <p:sp>
        <p:nvSpPr>
          <p:cNvPr id="21" name="Round Diagonal Corner Rectangle 20"/>
          <p:cNvSpPr/>
          <p:nvPr/>
        </p:nvSpPr>
        <p:spPr>
          <a:xfrm>
            <a:off x="7698787" y="5033169"/>
            <a:ext cx="4050003" cy="106944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5"/>
          </a:p>
        </p:txBody>
      </p:sp>
      <p:sp>
        <p:nvSpPr>
          <p:cNvPr id="22" name="TextBox 21"/>
          <p:cNvSpPr txBox="1"/>
          <p:nvPr/>
        </p:nvSpPr>
        <p:spPr>
          <a:xfrm>
            <a:off x="7698792" y="5031438"/>
            <a:ext cx="4202778" cy="92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bé</a:t>
            </a:r>
            <a:r>
              <a:rPr lang="en-US" sz="5414" dirty="0">
                <a:latin typeface="HP-211" pitchFamily="34" charset="0"/>
              </a:rPr>
              <a:t> Li.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93599" y="2579770"/>
            <a:ext cx="2860743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kho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khế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80386" y="755394"/>
            <a:ext cx="2886455" cy="833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Mẹ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có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gì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1552" y="5482550"/>
            <a:ext cx="2984480" cy="925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Bố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có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gì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8572320" y="1535760"/>
              <a:ext cx="3250800" cy="1848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62960" y="1526400"/>
                <a:ext cx="3269520" cy="186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224</Words>
  <Application>Microsoft Office PowerPoint</Application>
  <PresentationFormat>Widescreen</PresentationFormat>
  <Paragraphs>76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117</cp:revision>
  <dcterms:created xsi:type="dcterms:W3CDTF">2021-09-04T05:54:38Z</dcterms:created>
  <dcterms:modified xsi:type="dcterms:W3CDTF">2024-10-31T13:22:54Z</dcterms:modified>
</cp:coreProperties>
</file>