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4" r:id="rId3"/>
    <p:sldId id="259" r:id="rId4"/>
    <p:sldId id="260" r:id="rId5"/>
    <p:sldId id="284" r:id="rId6"/>
    <p:sldId id="285" r:id="rId7"/>
    <p:sldId id="286" r:id="rId8"/>
    <p:sldId id="287" r:id="rId9"/>
    <p:sldId id="288" r:id="rId10"/>
    <p:sldId id="281" r:id="rId11"/>
    <p:sldId id="282" r:id="rId12"/>
    <p:sldId id="283" r:id="rId13"/>
    <p:sldId id="272" r:id="rId14"/>
    <p:sldId id="277" r:id="rId15"/>
    <p:sldId id="275" r:id="rId16"/>
    <p:sldId id="280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17.wdp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18" Type="http://schemas.microsoft.com/office/2007/relationships/hdphoto" Target="../media/hdphoto9.wdp"/><Relationship Id="rId26" Type="http://schemas.microsoft.com/office/2007/relationships/hdphoto" Target="../media/hdphoto13.wdp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24" Type="http://schemas.microsoft.com/office/2007/relationships/hdphoto" Target="../media/hdphoto12.wdp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14.wdp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18.png"/><Relationship Id="rId30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8.wdp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slide" Target="slide4.xml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slide" Target="slide2.xml"/><Relationship Id="rId2" Type="http://schemas.openxmlformats.org/officeDocument/2006/relationships/image" Target="../media/image5.png"/><Relationship Id="rId16" Type="http://schemas.microsoft.com/office/2007/relationships/hdphoto" Target="../media/hdphoto10.wdp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slide" Target="slide9.xml"/><Relationship Id="rId5" Type="http://schemas.openxmlformats.org/officeDocument/2006/relationships/slide" Target="slide10.xml"/><Relationship Id="rId15" Type="http://schemas.openxmlformats.org/officeDocument/2006/relationships/image" Target="../media/image14.png"/><Relationship Id="rId10" Type="http://schemas.microsoft.com/office/2007/relationships/hdphoto" Target="../media/hdphoto7.wdp"/><Relationship Id="rId19" Type="http://schemas.microsoft.com/office/2007/relationships/hdphoto" Target="../media/hdphoto15.wdp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7.wdp"/><Relationship Id="rId5" Type="http://schemas.microsoft.com/office/2007/relationships/hdphoto" Target="../media/hdphoto16.wdp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slide" Target="slide6.xml"/><Relationship Id="rId10" Type="http://schemas.microsoft.com/office/2007/relationships/hdphoto" Target="../media/hdphoto10.wdp"/><Relationship Id="rId4" Type="http://schemas.microsoft.com/office/2007/relationships/hdphoto" Target="../media/hdphoto16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0" Type="http://schemas.microsoft.com/office/2007/relationships/hdphoto" Target="../media/hdphoto8.wdp"/><Relationship Id="rId4" Type="http://schemas.microsoft.com/office/2007/relationships/hdphoto" Target="../media/hdphoto16.wdp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6372" y="514350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anose="020B0803050302020204" pitchFamily="34" charset="0"/>
              </a:rPr>
              <a:t>CHÀO MỪNG CÁC CON </a:t>
            </a:r>
            <a:r>
              <a:rPr lang="en-US" sz="2800" dirty="0" err="1">
                <a:solidFill>
                  <a:schemeClr val="bg1"/>
                </a:solidFill>
                <a:latin typeface="HP-087" panose="020B0803050302020204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HP-087" panose="020B0803050302020204" pitchFamily="34" charset="0"/>
              </a:rPr>
              <a:t> 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anose="020B0803050302020204" pitchFamily="34" charset="0"/>
              </a:rPr>
              <a:t>LỚP HỌC </a:t>
            </a:r>
            <a:r>
              <a:rPr lang="vi-VN" sz="2800" dirty="0" err="1">
                <a:solidFill>
                  <a:schemeClr val="bg1"/>
                </a:solidFill>
                <a:latin typeface="HP-087" panose="020B0803050302020204" pitchFamily="34" charset="0"/>
              </a:rPr>
              <a:t>hạnh</a:t>
            </a:r>
            <a:r>
              <a:rPr lang="vi-VN" sz="2800" dirty="0">
                <a:solidFill>
                  <a:schemeClr val="bg1"/>
                </a:solidFill>
                <a:latin typeface="HP-087" panose="020B0803050302020204" pitchFamily="34" charset="0"/>
              </a:rPr>
              <a:t> </a:t>
            </a:r>
            <a:r>
              <a:rPr lang="vi-VN" sz="2800" dirty="0" err="1">
                <a:solidFill>
                  <a:schemeClr val="bg1"/>
                </a:solidFill>
                <a:latin typeface="HP-087" panose="020B0803050302020204" pitchFamily="34" charset="0"/>
              </a:rPr>
              <a:t>phúc</a:t>
            </a:r>
            <a:endParaRPr lang="en-US" sz="2800" dirty="0">
              <a:solidFill>
                <a:schemeClr val="bg1"/>
              </a:solidFill>
              <a:latin typeface="HP-087" panose="020B08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57399" y="2001619"/>
            <a:ext cx="480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 15 Chops" pitchFamily="2" charset="2"/>
              </a:rPr>
              <a:t>GV:  </a:t>
            </a:r>
            <a:r>
              <a:rPr lang="en-US" sz="3600" dirty="0" err="1">
                <a:latin typeface="VNI 15 Chops" pitchFamily="2" charset="2"/>
              </a:rPr>
              <a:t>Vuõ</a:t>
            </a:r>
            <a:r>
              <a:rPr lang="en-US" sz="3600" dirty="0">
                <a:latin typeface="VNI 15 Chops" pitchFamily="2" charset="2"/>
              </a:rPr>
              <a:t> </a:t>
            </a:r>
            <a:r>
              <a:rPr lang="en-US" sz="3600" dirty="0" err="1">
                <a:latin typeface="VNI 15 Chops" pitchFamily="2" charset="2"/>
              </a:rPr>
              <a:t>Thò</a:t>
            </a:r>
            <a:r>
              <a:rPr lang="en-US" sz="3600" dirty="0">
                <a:latin typeface="VNI 15 Chops" pitchFamily="2" charset="2"/>
              </a:rPr>
              <a:t> Kim </a:t>
            </a:r>
            <a:r>
              <a:rPr lang="en-US" sz="3600" dirty="0" err="1">
                <a:latin typeface="VNI 15 Chops" pitchFamily="2" charset="2"/>
              </a:rPr>
              <a:t>Anh</a:t>
            </a:r>
            <a:endParaRPr lang="en-US" sz="36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0422" y="2611219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3220819"/>
            <a:ext cx="2611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10: ê - l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-19050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4. </a:t>
            </a:r>
            <a:r>
              <a:rPr lang="en-US" sz="2800" dirty="0" err="1">
                <a:latin typeface="HP-211" pitchFamily="34" charset="0"/>
              </a:rPr>
              <a:t>Tập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đọc</a:t>
            </a:r>
            <a:endParaRPr lang="en-US" sz="2800" dirty="0">
              <a:latin typeface="HP-211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550"/>
            <a:ext cx="9144000" cy="2196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48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HP-211" pitchFamily="34" charset="0"/>
              </a:rPr>
              <a:t>la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528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lá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008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lồ</a:t>
            </a:r>
            <a:r>
              <a:rPr lang="en-US" sz="6600" dirty="0">
                <a:solidFill>
                  <a:schemeClr val="tx1"/>
                </a:solidFill>
                <a:latin typeface="HP-211" pitchFamily="34" charset="0"/>
              </a:rPr>
              <a:t> ô</a:t>
            </a:r>
          </a:p>
        </p:txBody>
      </p:sp>
      <p:sp>
        <p:nvSpPr>
          <p:cNvPr id="10" name="Oval 9">
            <a:hlinkClick r:id="rId3" action="ppaction://hlinksldjump"/>
          </p:cNvPr>
          <p:cNvSpPr/>
          <p:nvPr/>
        </p:nvSpPr>
        <p:spPr>
          <a:xfrm>
            <a:off x="72390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79248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4" action="ppaction://hlinksldjump"/>
              </a:rPr>
              <a:t>3</a:t>
            </a:r>
            <a:endParaRPr lang="en-US" dirty="0"/>
          </a:p>
        </p:txBody>
      </p:sp>
      <p:sp>
        <p:nvSpPr>
          <p:cNvPr id="12" name="Action Button: Information 11">
            <a:hlinkClick r:id="rId5" action="ppaction://hlinksldjump" highlightClick="1"/>
          </p:cNvPr>
          <p:cNvSpPr/>
          <p:nvPr/>
        </p:nvSpPr>
        <p:spPr>
          <a:xfrm>
            <a:off x="8610600" y="90160"/>
            <a:ext cx="457200" cy="424190"/>
          </a:xfrm>
          <a:prstGeom prst="actionButtonInform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8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-19050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4. </a:t>
            </a:r>
            <a:r>
              <a:rPr lang="en-US" sz="2800" dirty="0" err="1">
                <a:latin typeface="HP-211" pitchFamily="34" charset="0"/>
              </a:rPr>
              <a:t>Tập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đọc</a:t>
            </a:r>
            <a:endParaRPr lang="en-US" sz="2800" dirty="0">
              <a:latin typeface="HP-211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23006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858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HP-211" pitchFamily="34" charset="0"/>
              </a:rPr>
              <a:t>le </a:t>
            </a:r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le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52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dế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dê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72390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9248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4" action="ppaction://hlinksldjump"/>
              </a:rPr>
              <a:t>3</a:t>
            </a:r>
            <a:endParaRPr lang="en-US" dirty="0"/>
          </a:p>
        </p:txBody>
      </p:sp>
      <p:sp>
        <p:nvSpPr>
          <p:cNvPr id="11" name="Action Button: Information 10">
            <a:hlinkClick r:id="rId5" action="ppaction://hlinksldjump" highlightClick="1"/>
          </p:cNvPr>
          <p:cNvSpPr/>
          <p:nvPr/>
        </p:nvSpPr>
        <p:spPr>
          <a:xfrm>
            <a:off x="8610600" y="90160"/>
            <a:ext cx="457200" cy="424190"/>
          </a:xfrm>
          <a:prstGeom prst="actionButtonInform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0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" y="-19050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4. </a:t>
            </a:r>
            <a:r>
              <a:rPr lang="en-US" sz="2800" dirty="0" err="1">
                <a:latin typeface="HP-211" pitchFamily="34" charset="0"/>
              </a:rPr>
              <a:t>Tập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đọc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đê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338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lọ</a:t>
            </a:r>
            <a:endParaRPr lang="en-US" sz="660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29400" y="3168542"/>
            <a:ext cx="2286000" cy="9272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HP-211" pitchFamily="34" charset="0"/>
              </a:rPr>
              <a:t>lê</a:t>
            </a:r>
            <a:r>
              <a:rPr lang="en-US" sz="6600" dirty="0">
                <a:solidFill>
                  <a:schemeClr val="tx1"/>
                </a:solidFill>
                <a:latin typeface="HP-211" pitchFamily="34" charset="0"/>
              </a:rPr>
              <a:t> la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886"/>
            <a:ext cx="9144000" cy="2408464"/>
          </a:xfrm>
          <a:prstGeom prst="rect">
            <a:avLst/>
          </a:prstGeom>
        </p:spPr>
      </p:pic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72390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7924800" y="57150"/>
            <a:ext cx="457200" cy="457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" name="Action Button: Information 10">
            <a:hlinkClick r:id="rId5" action="ppaction://hlinksldjump" highlightClick="1"/>
          </p:cNvPr>
          <p:cNvSpPr/>
          <p:nvPr/>
        </p:nvSpPr>
        <p:spPr>
          <a:xfrm>
            <a:off x="8610600" y="90160"/>
            <a:ext cx="457200" cy="424190"/>
          </a:xfrm>
          <a:prstGeom prst="actionButtonInform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0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11455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96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96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96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1.1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771468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-952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-95250"/>
            <a:ext cx="442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4784" y="1438427"/>
            <a:ext cx="1255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lê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739" y="3288090"/>
            <a:ext cx="982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HP-211" pitchFamily="34" charset="0"/>
              </a:rPr>
              <a:t>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6628" y="3288090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HP-211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6275"/>
            <a:ext cx="536404" cy="481544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01"/>
            <a:ext cx="4504571" cy="542499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3510076"/>
            <a:ext cx="3069274" cy="1675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981140" y="1530077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054"/>
            <a:ext cx="2207091" cy="1644296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20051"/>
            <a:ext cx="4504571" cy="542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31510"/>
            <a:ext cx="2362200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742950"/>
            <a:ext cx="9973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742950"/>
            <a:ext cx="442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" y="-19050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1429" y="2743021"/>
            <a:ext cx="1075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>
                <a:solidFill>
                  <a:srgbClr val="00B050"/>
                </a:solidFill>
                <a:latin typeface="HP-211" pitchFamily="34" charset="0"/>
              </a:rPr>
              <a:t>l</a:t>
            </a:r>
            <a:r>
              <a:rPr lang="en-US" sz="8000" dirty="0" err="1">
                <a:solidFill>
                  <a:srgbClr val="FF0000"/>
                </a:solidFill>
                <a:latin typeface="HP-211" pitchFamily="34" charset="0"/>
              </a:rPr>
              <a:t>ê</a:t>
            </a:r>
            <a:endParaRPr lang="en-US" sz="80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76600" y="2876550"/>
            <a:ext cx="25908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HP-211" pitchFamily="34" charset="0"/>
              </a:rPr>
              <a:t>lê</a:t>
            </a:r>
            <a:endParaRPr lang="en-US" sz="80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76600" y="3867150"/>
            <a:ext cx="12573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572000" y="3867150"/>
            <a:ext cx="12954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HP-211" pitchFamily="34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7500" l="7595" r="94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65" y="75591"/>
            <a:ext cx="3697435" cy="24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092" y="247972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00" y="340038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416" y="4613263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403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62" y="272748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81" y="3122054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17" y="4299628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4636520"/>
            <a:ext cx="1420051" cy="4777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36" y="86214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486" y="1006803"/>
            <a:ext cx="1157860" cy="938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681" y="967920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68" y="219448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09" y="197214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26" y="1519404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14" y="295121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7" y="3686472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04" y="3960593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81" y="2754051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71" y="-154421"/>
            <a:ext cx="3817871" cy="2192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3347904"/>
            <a:ext cx="6350136" cy="90024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</p:spTree>
    <p:extLst>
      <p:ext uri="{BB962C8B-B14F-4D97-AF65-F5344CB8AC3E}">
        <p14:creationId xmlns:p14="http://schemas.microsoft.com/office/powerpoint/2010/main" val="636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45" y="3329922"/>
            <a:ext cx="1481818" cy="942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6" y="2538504"/>
            <a:ext cx="1481818" cy="942975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12" y="2784390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77" y="3607774"/>
            <a:ext cx="1481818" cy="942975"/>
          </a:xfrm>
          <a:prstGeom prst="rect">
            <a:avLst/>
          </a:prstGeom>
        </p:spPr>
      </p:pic>
      <p:pic>
        <p:nvPicPr>
          <p:cNvPr id="32" name="Picture 3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99" y="4026502"/>
            <a:ext cx="1420051" cy="477774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1" y="2240852"/>
            <a:ext cx="1315115" cy="95567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69" y="3045072"/>
            <a:ext cx="906970" cy="977567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67" y="3411682"/>
            <a:ext cx="1215752" cy="806138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04" y="-95250"/>
            <a:ext cx="3357204" cy="1928189"/>
          </a:xfrm>
          <a:prstGeom prst="rect">
            <a:avLst/>
          </a:prstGeom>
        </p:spPr>
      </p:pic>
      <p:sp>
        <p:nvSpPr>
          <p:cNvPr id="35" name="Rounded Rectangle 34">
            <a:hlinkClick r:id="rId20" action="ppaction://hlinksldjump"/>
          </p:cNvPr>
          <p:cNvSpPr/>
          <p:nvPr/>
        </p:nvSpPr>
        <p:spPr>
          <a:xfrm>
            <a:off x="976347" y="3342764"/>
            <a:ext cx="882727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6" name="Rounded Rectangle 35">
            <a:hlinkClick r:id="rId21" action="ppaction://hlinksldjump"/>
          </p:cNvPr>
          <p:cNvSpPr/>
          <p:nvPr/>
        </p:nvSpPr>
        <p:spPr>
          <a:xfrm>
            <a:off x="7312495" y="4079774"/>
            <a:ext cx="967662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45" name="Rounded Rectangle 44">
            <a:hlinkClick r:id="" action="ppaction://noaction"/>
          </p:cNvPr>
          <p:cNvSpPr/>
          <p:nvPr/>
        </p:nvSpPr>
        <p:spPr>
          <a:xfrm>
            <a:off x="2599968" y="4476208"/>
            <a:ext cx="882727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87" y="2567298"/>
            <a:ext cx="1420051" cy="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1683852" y="971550"/>
            <a:ext cx="7460148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42344" l="43906" r="98438">
                        <a14:foregroundMark x1="55000" y1="23281" x2="49063" y2="23281"/>
                        <a14:foregroundMark x1="47031" y1="25938" x2="47031" y2="25938"/>
                        <a14:foregroundMark x1="61250" y1="23906" x2="61250" y2="23906"/>
                        <a14:foregroundMark x1="61250" y1="22500" x2="61250" y2="22500"/>
                        <a14:foregroundMark x1="62656" y1="22969" x2="68438" y2="22500"/>
                        <a14:foregroundMark x1="72969" y1="23281" x2="95000" y2="33594"/>
                        <a14:foregroundMark x1="95000" y1="25313" x2="90000" y2="34219"/>
                        <a14:foregroundMark x1="74531" y1="36250" x2="74531" y2="36250"/>
                        <a14:foregroundMark x1="74531" y1="36250" x2="74531" y2="36250"/>
                        <a14:foregroundMark x1="80313" y1="29531" x2="93125" y2="20156"/>
                        <a14:foregroundMark x1="67813" y1="22656" x2="93594" y2="36875"/>
                        <a14:foregroundMark x1="74688" y1="30000" x2="68906" y2="40313"/>
                        <a14:foregroundMark x1="59688" y1="33594" x2="60781" y2="39531"/>
                        <a14:foregroundMark x1="52500" y1="32969" x2="50781" y2="35156"/>
                        <a14:foregroundMark x1="46250" y1="32500" x2="49063" y2="31406"/>
                        <a14:foregroundMark x1="68906" y1="30000" x2="90000" y2="34219"/>
                        <a14:foregroundMark x1="70156" y1="20156" x2="92969" y2="20156"/>
                        <a14:foregroundMark x1="71250" y1="38906" x2="95781" y2="38594"/>
                        <a14:foregroundMark x1="71250" y1="22500" x2="88906" y2="22656"/>
                        <a14:foregroundMark x1="80313" y1="19375" x2="80313" y2="19375"/>
                        <a14:foregroundMark x1="80313" y1="19375" x2="80313" y2="19375"/>
                        <a14:foregroundMark x1="96406" y1="20469" x2="97500" y2="38594"/>
                        <a14:foregroundMark x1="49063" y1="23281" x2="45781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464" r="1714" b="57822"/>
          <a:stretch/>
        </p:blipFill>
        <p:spPr>
          <a:xfrm flipH="1">
            <a:off x="6211337" y="-95250"/>
            <a:ext cx="2475463" cy="1174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1590" y="409858"/>
            <a:ext cx="134221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  </a:t>
            </a: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Nối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200400" y="2038350"/>
            <a:ext cx="914400" cy="79870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583430" y="2038350"/>
            <a:ext cx="830497" cy="79870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24400" y="3437997"/>
            <a:ext cx="492941" cy="44372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200400" y="3314895"/>
            <a:ext cx="3276600" cy="7046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239000" y="2359216"/>
            <a:ext cx="914402" cy="4778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010400" y="3437997"/>
            <a:ext cx="685800" cy="8101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90846" y="4476750"/>
            <a:ext cx="594954" cy="513095"/>
          </a:xfrm>
          <a:prstGeom prst="rightArrow">
            <a:avLst/>
          </a:prstGeom>
          <a:solidFill>
            <a:srgbClr val="EB8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5" y="2656868"/>
            <a:ext cx="1481818" cy="942975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0" y="2359216"/>
            <a:ext cx="1315115" cy="955679"/>
          </a:xfrm>
          <a:prstGeom prst="rect">
            <a:avLst/>
          </a:prstGeom>
        </p:spPr>
      </p:pic>
      <p:sp>
        <p:nvSpPr>
          <p:cNvPr id="17" name="Rounded Rectangle 16">
            <a:hlinkClick r:id="rId12" action="ppaction://hlinksldjump"/>
          </p:cNvPr>
          <p:cNvSpPr/>
          <p:nvPr/>
        </p:nvSpPr>
        <p:spPr>
          <a:xfrm>
            <a:off x="534983" y="3437997"/>
            <a:ext cx="882727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55"/>
            <a:ext cx="5820590" cy="9702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2.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âm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HP-211" pitchFamily="34" charset="0"/>
              </a:rPr>
              <a:t>ê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?                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-211" pitchFamily="34" charset="0"/>
              </a:rPr>
              <a:t>âm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HP-211" pitchFamily="34" charset="0"/>
              </a:rPr>
              <a:t>l</a:t>
            </a:r>
            <a:r>
              <a:rPr lang="en-US" sz="3600" dirty="0">
                <a:solidFill>
                  <a:schemeClr val="tx1"/>
                </a:solidFill>
                <a:latin typeface="HP-211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102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42344" l="43906" r="98438">
                        <a14:foregroundMark x1="55000" y1="23281" x2="49063" y2="23281"/>
                        <a14:foregroundMark x1="47031" y1="25938" x2="47031" y2="25938"/>
                        <a14:foregroundMark x1="61250" y1="23906" x2="61250" y2="23906"/>
                        <a14:foregroundMark x1="61250" y1="22500" x2="61250" y2="22500"/>
                        <a14:foregroundMark x1="62656" y1="22969" x2="68438" y2="22500"/>
                        <a14:foregroundMark x1="72969" y1="23281" x2="95000" y2="33594"/>
                        <a14:foregroundMark x1="95000" y1="25313" x2="90000" y2="34219"/>
                        <a14:foregroundMark x1="74531" y1="36250" x2="74531" y2="36250"/>
                        <a14:foregroundMark x1="74531" y1="36250" x2="74531" y2="36250"/>
                        <a14:foregroundMark x1="80313" y1="29531" x2="93125" y2="20156"/>
                        <a14:foregroundMark x1="67813" y1="22656" x2="93594" y2="36875"/>
                        <a14:foregroundMark x1="74688" y1="30000" x2="68906" y2="40313"/>
                        <a14:foregroundMark x1="59688" y1="33594" x2="60781" y2="39531"/>
                        <a14:foregroundMark x1="52500" y1="32969" x2="50781" y2="35156"/>
                        <a14:foregroundMark x1="46250" y1="32500" x2="49063" y2="31406"/>
                        <a14:foregroundMark x1="68906" y1="30000" x2="90000" y2="34219"/>
                        <a14:foregroundMark x1="70156" y1="20156" x2="92969" y2="20156"/>
                        <a14:foregroundMark x1="71250" y1="38906" x2="95781" y2="38594"/>
                        <a14:foregroundMark x1="71250" y1="22500" x2="88906" y2="22656"/>
                        <a14:foregroundMark x1="80313" y1="19375" x2="80313" y2="19375"/>
                        <a14:foregroundMark x1="80313" y1="19375" x2="80313" y2="19375"/>
                        <a14:foregroundMark x1="96406" y1="20469" x2="97500" y2="38594"/>
                        <a14:foregroundMark x1="49063" y1="23281" x2="45781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464" r="1714" b="57822"/>
          <a:stretch/>
        </p:blipFill>
        <p:spPr>
          <a:xfrm flipH="1">
            <a:off x="4876800" y="-226633"/>
            <a:ext cx="2978525" cy="1413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409858"/>
            <a:ext cx="173469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ight Arrow 12">
            <a:hlinkClick r:id="rId5" action="ppaction://hlinksldjump"/>
          </p:cNvPr>
          <p:cNvSpPr/>
          <p:nvPr/>
        </p:nvSpPr>
        <p:spPr>
          <a:xfrm>
            <a:off x="8458200" y="4552950"/>
            <a:ext cx="609600" cy="514350"/>
          </a:xfrm>
          <a:prstGeom prst="rightArrow">
            <a:avLst/>
          </a:prstGeom>
          <a:solidFill>
            <a:srgbClr val="EB8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8" y="2463382"/>
            <a:ext cx="1481818" cy="942975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8" y="2267290"/>
            <a:ext cx="1215752" cy="806138"/>
          </a:xfrm>
          <a:prstGeom prst="rect">
            <a:avLst/>
          </a:prstGeom>
        </p:spPr>
      </p:pic>
      <p:sp>
        <p:nvSpPr>
          <p:cNvPr id="22" name="Rounded Rectangle 21">
            <a:hlinkClick r:id="" action="ppaction://noaction"/>
          </p:cNvPr>
          <p:cNvSpPr/>
          <p:nvPr/>
        </p:nvSpPr>
        <p:spPr>
          <a:xfrm>
            <a:off x="523879" y="3331816"/>
            <a:ext cx="882727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678307" y="1000898"/>
            <a:ext cx="6606900" cy="4141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78306" y="1000897"/>
            <a:ext cx="4874894" cy="1462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(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43370" y="1000896"/>
            <a:ext cx="1841837" cy="14624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HP-211" pitchFamily="34" charset="0"/>
                <a:ea typeface="AvantGarde" pitchFamily="2" charset="0"/>
                <a:cs typeface="AvantGarde" pitchFamily="2" charset="0"/>
              </a:rPr>
              <a:t>l</a:t>
            </a:r>
            <a:r>
              <a:rPr lang="en-US" sz="5400" dirty="0" err="1">
                <a:solidFill>
                  <a:schemeClr val="tx1"/>
                </a:solidFill>
                <a:latin typeface="HP-211" pitchFamily="34" charset="0"/>
                <a:ea typeface="AvantGarde" pitchFamily="2" charset="0"/>
                <a:cs typeface="AvantGarde" pitchFamily="2" charset="0"/>
              </a:rPr>
              <a:t>ựu</a:t>
            </a:r>
            <a:endParaRPr lang="en-US" sz="5400" dirty="0">
              <a:solidFill>
                <a:schemeClr val="tx1"/>
              </a:solidFill>
              <a:latin typeface="HP-211" pitchFamily="34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7" name="AutoShape 2" descr="Lựu Thái Lan - Lựu đỏ Thái Lan Mua ở đâu? Giá Lựu Thái La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b="38178"/>
          <a:stretch/>
        </p:blipFill>
        <p:spPr bwMode="auto">
          <a:xfrm>
            <a:off x="2743201" y="2606594"/>
            <a:ext cx="4724400" cy="253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42344" l="43906" r="98438">
                        <a14:foregroundMark x1="55000" y1="23281" x2="49063" y2="23281"/>
                        <a14:foregroundMark x1="47031" y1="25938" x2="47031" y2="25938"/>
                        <a14:foregroundMark x1="61250" y1="23906" x2="61250" y2="23906"/>
                        <a14:foregroundMark x1="61250" y1="22500" x2="61250" y2="22500"/>
                        <a14:foregroundMark x1="62656" y1="22969" x2="68438" y2="22500"/>
                        <a14:foregroundMark x1="72969" y1="23281" x2="95000" y2="33594"/>
                        <a14:foregroundMark x1="95000" y1="25313" x2="90000" y2="34219"/>
                        <a14:foregroundMark x1="74531" y1="36250" x2="74531" y2="36250"/>
                        <a14:foregroundMark x1="74531" y1="36250" x2="74531" y2="36250"/>
                        <a14:foregroundMark x1="80313" y1="29531" x2="93125" y2="20156"/>
                        <a14:foregroundMark x1="67813" y1="22656" x2="93594" y2="36875"/>
                        <a14:foregroundMark x1="74688" y1="30000" x2="68906" y2="40313"/>
                        <a14:foregroundMark x1="59688" y1="33594" x2="60781" y2="39531"/>
                        <a14:foregroundMark x1="52500" y1="32969" x2="50781" y2="35156"/>
                        <a14:foregroundMark x1="46250" y1="32500" x2="49063" y2="31406"/>
                        <a14:foregroundMark x1="68906" y1="30000" x2="90000" y2="34219"/>
                        <a14:foregroundMark x1="70156" y1="20156" x2="92969" y2="20156"/>
                        <a14:foregroundMark x1="71250" y1="38906" x2="95781" y2="38594"/>
                        <a14:foregroundMark x1="71250" y1="22500" x2="88906" y2="22656"/>
                        <a14:foregroundMark x1="80313" y1="19375" x2="80313" y2="19375"/>
                        <a14:foregroundMark x1="80313" y1="19375" x2="80313" y2="19375"/>
                        <a14:foregroundMark x1="96406" y1="20469" x2="97500" y2="38594"/>
                        <a14:foregroundMark x1="49063" y1="23281" x2="45781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464" r="1714" b="57822"/>
          <a:stretch/>
        </p:blipFill>
        <p:spPr>
          <a:xfrm flipH="1">
            <a:off x="4671912" y="-323850"/>
            <a:ext cx="3183413" cy="1510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8510" y="409858"/>
            <a:ext cx="173469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Right Arrow 12">
            <a:hlinkClick r:id="rId5" action="ppaction://hlinksldjump"/>
          </p:cNvPr>
          <p:cNvSpPr/>
          <p:nvPr/>
        </p:nvSpPr>
        <p:spPr>
          <a:xfrm>
            <a:off x="8458200" y="4552950"/>
            <a:ext cx="596537" cy="542108"/>
          </a:xfrm>
          <a:prstGeom prst="rightArrow">
            <a:avLst/>
          </a:prstGeom>
          <a:solidFill>
            <a:srgbClr val="EB8E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81317" y="1000898"/>
            <a:ext cx="6403889" cy="4141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81316" y="1000897"/>
            <a:ext cx="4500239" cy="10101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(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sp>
        <p:nvSpPr>
          <p:cNvPr id="7" name="AutoShape 2" descr="Lựu Thái Lan - Lựu đỏ Thái Lan Mua ở đâu? Giá Lựu Thái La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2" y="3133918"/>
            <a:ext cx="1420051" cy="477774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1" y="2600916"/>
            <a:ext cx="906970" cy="977567"/>
          </a:xfrm>
          <a:prstGeom prst="rect">
            <a:avLst/>
          </a:prstGeom>
        </p:spPr>
      </p:pic>
      <p:sp>
        <p:nvSpPr>
          <p:cNvPr id="17" name="Rounded Rectangle 16">
            <a:hlinkClick r:id="rId11" action="ppaction://hlinksldjump"/>
          </p:cNvPr>
          <p:cNvSpPr/>
          <p:nvPr/>
        </p:nvSpPr>
        <p:spPr>
          <a:xfrm>
            <a:off x="518217" y="3635617"/>
            <a:ext cx="967662" cy="320624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00800" y="1000897"/>
            <a:ext cx="1879420" cy="1010165"/>
            <a:chOff x="8541048" y="1334530"/>
            <a:chExt cx="2505893" cy="1346886"/>
          </a:xfrm>
        </p:grpSpPr>
        <p:sp>
          <p:nvSpPr>
            <p:cNvPr id="24" name="Rectangle 23"/>
            <p:cNvSpPr/>
            <p:nvPr/>
          </p:nvSpPr>
          <p:spPr>
            <a:xfrm>
              <a:off x="8541048" y="1334530"/>
              <a:ext cx="2505893" cy="1346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HP-211" pitchFamily="34" charset="0"/>
                  <a:ea typeface="AvantGarde" pitchFamily="2" charset="0"/>
                  <a:cs typeface="AvantGarde" pitchFamily="2" charset="0"/>
                </a:rPr>
                <a:t>gh</a:t>
              </a:r>
              <a:r>
                <a:rPr lang="en-US" sz="5400" dirty="0" err="1">
                  <a:solidFill>
                    <a:srgbClr val="FF0000"/>
                  </a:solidFill>
                  <a:latin typeface="HP-211" pitchFamily="34" charset="0"/>
                  <a:ea typeface="AvantGarde" pitchFamily="2" charset="0"/>
                  <a:cs typeface="AvantGarde" pitchFamily="2" charset="0"/>
                </a:rPr>
                <a:t>ê</a:t>
              </a:r>
              <a:endParaRPr lang="en-US" sz="5400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0529104" y="1397001"/>
              <a:ext cx="145544" cy="141675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t="7749" b="6826"/>
          <a:stretch/>
        </p:blipFill>
        <p:spPr bwMode="auto">
          <a:xfrm>
            <a:off x="1881317" y="2011062"/>
            <a:ext cx="3491179" cy="31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4" descr="Ghế nhựa mầm non nhập khẩu giá rẻ và nhiều ưu đãi tại Đồ Chơi Sao Việt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15126" r="7162" b="14318"/>
          <a:stretch/>
        </p:blipFill>
        <p:spPr bwMode="auto">
          <a:xfrm>
            <a:off x="5669818" y="2003815"/>
            <a:ext cx="2610402" cy="31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7874824" y="1030732"/>
            <a:ext cx="130779" cy="1225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9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161</Words>
  <Application>Microsoft Office PowerPoint</Application>
  <PresentationFormat>On-screen Show (16:9)</PresentationFormat>
  <Paragraphs>57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Algerian</vt:lpstr>
      <vt:lpstr>Arial</vt:lpstr>
      <vt:lpstr>AvantGarde</vt:lpstr>
      <vt:lpstr>Calibri</vt:lpstr>
      <vt:lpstr>HP001</vt:lpstr>
      <vt:lpstr>HP-087</vt:lpstr>
      <vt:lpstr>HP-092</vt:lpstr>
      <vt:lpstr>HP-211</vt:lpstr>
      <vt:lpstr>Times New Roman</vt:lpstr>
      <vt:lpstr>UTM Avo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76</cp:revision>
  <dcterms:created xsi:type="dcterms:W3CDTF">2021-09-04T05:54:38Z</dcterms:created>
  <dcterms:modified xsi:type="dcterms:W3CDTF">2024-10-31T13:20:50Z</dcterms:modified>
</cp:coreProperties>
</file>