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4" r:id="rId3"/>
    <p:sldId id="259" r:id="rId4"/>
    <p:sldId id="260" r:id="rId5"/>
    <p:sldId id="261" r:id="rId6"/>
    <p:sldId id="263" r:id="rId7"/>
    <p:sldId id="268" r:id="rId8"/>
    <p:sldId id="265" r:id="rId9"/>
    <p:sldId id="272" r:id="rId10"/>
    <p:sldId id="275" r:id="rId11"/>
    <p:sldId id="281" r:id="rId12"/>
    <p:sldId id="279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514350"/>
            <a:ext cx="5929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28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LỚP HỌC TRỰC TUYẾN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0" y="135255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32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32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057399" y="1896130"/>
            <a:ext cx="4800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NI 15 Chops" pitchFamily="2" charset="2"/>
              </a:rPr>
              <a:t>GV:  </a:t>
            </a:r>
            <a:r>
              <a:rPr lang="en-US" sz="3200" dirty="0" err="1">
                <a:latin typeface="VNI 15 Chops" pitchFamily="2" charset="2"/>
              </a:rPr>
              <a:t>Vuõ</a:t>
            </a:r>
            <a:r>
              <a:rPr lang="en-US" sz="3200" dirty="0">
                <a:latin typeface="VNI 15 Chops" pitchFamily="2" charset="2"/>
              </a:rPr>
              <a:t> </a:t>
            </a:r>
            <a:r>
              <a:rPr lang="en-US" sz="3200" dirty="0" err="1">
                <a:latin typeface="VNI 15 Chops" pitchFamily="2" charset="2"/>
              </a:rPr>
              <a:t>Thò</a:t>
            </a:r>
            <a:r>
              <a:rPr lang="en-US" sz="3200" dirty="0">
                <a:latin typeface="VNI 15 Chops" pitchFamily="2" charset="2"/>
              </a:rPr>
              <a:t> Kim </a:t>
            </a:r>
            <a:r>
              <a:rPr lang="en-US" sz="3200" dirty="0" err="1">
                <a:latin typeface="VNI 15 Chops" pitchFamily="2" charset="2"/>
              </a:rPr>
              <a:t>Anh</a:t>
            </a:r>
            <a:endParaRPr lang="en-US" sz="3200" dirty="0">
              <a:latin typeface="VNI 15 Chops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2419350"/>
            <a:ext cx="355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36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1648" y="3028950"/>
            <a:ext cx="2579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HP-211" pitchFamily="34" charset="0"/>
              </a:rPr>
              <a:t>6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: </a:t>
            </a:r>
            <a:r>
              <a:rPr lang="vi-VN" sz="3600" dirty="0">
                <a:solidFill>
                  <a:schemeClr val="bg1"/>
                </a:solidFill>
                <a:latin typeface="HP-211" pitchFamily="34" charset="0"/>
              </a:rPr>
              <a:t>ơ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- </a:t>
            </a:r>
            <a:r>
              <a:rPr lang="vi-VN" sz="3600" dirty="0">
                <a:solidFill>
                  <a:schemeClr val="bg1"/>
                </a:solidFill>
                <a:latin typeface="HP-211" pitchFamily="34" charset="0"/>
              </a:rPr>
              <a:t>d</a:t>
            </a:r>
            <a:endParaRPr lang="en-US" sz="36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42.05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3350"/>
            <a:ext cx="86868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1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5628" y="-1905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HP-211" pitchFamily="34" charset="0"/>
              </a:rPr>
              <a:t>ơ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4133" y="-19050"/>
            <a:ext cx="1039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HP-211" pitchFamily="34" charset="0"/>
              </a:rPr>
              <a:t>d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8428" y="16116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cờ</a:t>
            </a:r>
            <a:endParaRPr lang="en-US" sz="9600" dirty="0">
              <a:solidFill>
                <a:schemeClr val="tx2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6933" y="1611690"/>
            <a:ext cx="18934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 dirty="0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d</a:t>
            </a:r>
            <a:r>
              <a:rPr lang="en-US" sz="9600" dirty="0">
                <a:solidFill>
                  <a:schemeClr val="tx2">
                    <a:lumMod val="75000"/>
                  </a:schemeClr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5628" y="3288090"/>
            <a:ext cx="10951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HP-211" pitchFamily="34" charset="0"/>
              </a:rPr>
              <a:t>Ơ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4133" y="3288090"/>
            <a:ext cx="11112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HP-211" pitchFamily="34" charset="0"/>
              </a:rPr>
              <a:t>D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96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7" y="507147"/>
            <a:ext cx="536404" cy="4815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001"/>
            <a:ext cx="4504571" cy="542499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9" y="3510076"/>
            <a:ext cx="3069274" cy="16759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981140" y="1453877"/>
            <a:ext cx="7054251" cy="14226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12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29" y="4620051"/>
            <a:ext cx="4504571" cy="542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1" y="-171450"/>
            <a:ext cx="1996345" cy="18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8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5628" y="74295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HP-211" pitchFamily="34" charset="0"/>
              </a:rPr>
              <a:t>ơ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4133" y="742950"/>
            <a:ext cx="1039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HP-211" pitchFamily="34" charset="0"/>
              </a:rPr>
              <a:t>d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" y="-19050"/>
            <a:ext cx="239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1. </a:t>
            </a:r>
            <a:r>
              <a:rPr lang="en-US" sz="2800" dirty="0" err="1">
                <a:latin typeface="HP-211" pitchFamily="34" charset="0"/>
              </a:rPr>
              <a:t>Làm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quen</a:t>
            </a:r>
            <a:endParaRPr lang="en-US" sz="2800" dirty="0"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7644" y="3181350"/>
            <a:ext cx="13003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c</a:t>
            </a:r>
            <a:r>
              <a:rPr lang="vi-VN" sz="6600" dirty="0">
                <a:solidFill>
                  <a:srgbClr val="FF0000"/>
                </a:solidFill>
                <a:latin typeface="HP-211" pitchFamily="34" charset="0"/>
              </a:rPr>
              <a:t>ờ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3105150"/>
            <a:ext cx="13580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d</a:t>
            </a:r>
            <a:r>
              <a:rPr lang="en-US" sz="6600" dirty="0">
                <a:latin typeface="HP-211" pitchFamily="34" charset="0"/>
              </a:rPr>
              <a:t>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86400" y="2800350"/>
            <a:ext cx="28194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HP-211" pitchFamily="34" charset="0"/>
              </a:rPr>
              <a:t>da</a:t>
            </a:r>
            <a:endParaRPr lang="vi-VN" sz="6600" dirty="0">
              <a:latin typeface="HP-211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6400" y="3790950"/>
            <a:ext cx="13716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HP-211" pitchFamily="34" charset="0"/>
              </a:rPr>
              <a:t>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34200" y="3790950"/>
            <a:ext cx="1371600" cy="8382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90600" y="2800350"/>
            <a:ext cx="28194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dirty="0">
                <a:latin typeface="HP-211" pitchFamily="34" charset="0"/>
              </a:rPr>
              <a:t>c</a:t>
            </a:r>
            <a:r>
              <a:rPr lang="vi-VN" sz="6600" dirty="0">
                <a:solidFill>
                  <a:srgbClr val="FF0000"/>
                </a:solidFill>
                <a:latin typeface="HP-211" pitchFamily="34" charset="0"/>
              </a:rPr>
              <a:t>ơ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90600" y="3790950"/>
            <a:ext cx="13716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438400" y="3790950"/>
            <a:ext cx="1371600" cy="8382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HP-211" pitchFamily="34" charset="0"/>
              </a:rPr>
              <a:t>ơ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84859"/>
            <a:ext cx="2819400" cy="2063091"/>
          </a:xfrm>
          <a:prstGeom prst="rect">
            <a:avLst/>
          </a:prstGeom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9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2820352"/>
            <a:ext cx="495300" cy="284798"/>
          </a:xfrm>
          <a:prstGeom prst="rect">
            <a:avLst/>
          </a:prstGeom>
        </p:spPr>
      </p:pic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9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756659"/>
            <a:ext cx="457200" cy="2628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01" b="94517" l="6272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6" t="28810" b="1957"/>
          <a:stretch/>
        </p:blipFill>
        <p:spPr>
          <a:xfrm>
            <a:off x="5105400" y="361950"/>
            <a:ext cx="3505200" cy="25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  <p:bldP spid="16" grpId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Information 1">
            <a:hlinkClick r:id="rId3" highlightClick="1"/>
          </p:cNvPr>
          <p:cNvSpPr/>
          <p:nvPr/>
        </p:nvSpPr>
        <p:spPr>
          <a:xfrm>
            <a:off x="8534400" y="47815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267200" y="1428750"/>
            <a:ext cx="0" cy="723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876800" y="2038350"/>
            <a:ext cx="6858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048000" y="2724150"/>
            <a:ext cx="6096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267200" y="2952750"/>
            <a:ext cx="0" cy="723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9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Information 3">
            <a:hlinkClick r:id="rId3" highlightClick="1"/>
          </p:cNvPr>
          <p:cNvSpPr/>
          <p:nvPr/>
        </p:nvSpPr>
        <p:spPr>
          <a:xfrm>
            <a:off x="8534400" y="47815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495800" y="1657350"/>
            <a:ext cx="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05400" y="2724150"/>
            <a:ext cx="9906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2952750"/>
            <a:ext cx="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971800" y="2038350"/>
            <a:ext cx="9906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5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30" y="3257550"/>
            <a:ext cx="6624570" cy="156339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" y="438150"/>
            <a:ext cx="7543800" cy="186204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1500" b="1" cap="all" spc="0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Thư</a:t>
            </a:r>
            <a:r>
              <a:rPr lang="en-US" sz="11500" b="1" cap="all" spc="0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11500" b="1" cap="all" spc="0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giãn</a:t>
            </a:r>
            <a:endParaRPr lang="en-US" sz="11500" b="1" cap="all" spc="0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093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Information 4">
            <a:hlinkClick r:id="rId2" highlightClick="1"/>
          </p:cNvPr>
          <p:cNvSpPr/>
          <p:nvPr/>
        </p:nvSpPr>
        <p:spPr>
          <a:xfrm>
            <a:off x="8534400" y="47815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-9525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P-211" pitchFamily="34" charset="0"/>
                <a:cs typeface="Arial" panose="020B0604020202020204" pitchFamily="34" charset="0"/>
              </a:rPr>
              <a:t>4</a:t>
            </a:r>
            <a:r>
              <a:rPr lang="en-US" sz="2800" dirty="0">
                <a:latin typeface="HP-211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HP-211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HP-211" pitchFamily="34" charset="0"/>
                <a:cs typeface="Arial" panose="020B0604020202020204" pitchFamily="34" charset="0"/>
              </a:rPr>
              <a:t>đọc</a:t>
            </a:r>
            <a:endParaRPr lang="en-US" sz="2800" dirty="0">
              <a:latin typeface="HP-211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92" b="68608" l="9632" r="91243">
                        <a14:foregroundMark x1="40630" y1="64078" x2="40630" y2="64078"/>
                        <a14:foregroundMark x1="86865" y1="63430" x2="86865" y2="63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41" b="30740"/>
          <a:stretch/>
        </p:blipFill>
        <p:spPr>
          <a:xfrm>
            <a:off x="914400" y="209550"/>
            <a:ext cx="28194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t="38148" r="5112" b="35185"/>
          <a:stretch/>
        </p:blipFill>
        <p:spPr>
          <a:xfrm>
            <a:off x="5334000" y="285750"/>
            <a:ext cx="2362200" cy="1611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33704" r="1905" b="36667"/>
          <a:stretch/>
        </p:blipFill>
        <p:spPr>
          <a:xfrm>
            <a:off x="1143000" y="2647950"/>
            <a:ext cx="24384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37037" r="7018" b="28888"/>
          <a:stretch/>
        </p:blipFill>
        <p:spPr>
          <a:xfrm>
            <a:off x="5334000" y="2647950"/>
            <a:ext cx="2362200" cy="152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1728146"/>
            <a:ext cx="247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HP-211" pitchFamily="34" charset="0"/>
                <a:cs typeface="Arial" panose="020B0604020202020204" pitchFamily="34" charset="0"/>
              </a:rPr>
              <a:t>cờ</a:t>
            </a:r>
            <a:endParaRPr lang="en-US" sz="4800" dirty="0">
              <a:latin typeface="HP-211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5900" y="1751856"/>
            <a:ext cx="247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HP-211" pitchFamily="34" charset="0"/>
                <a:cs typeface="Arial" panose="020B0604020202020204" pitchFamily="34" charset="0"/>
              </a:rPr>
              <a:t>cá</a:t>
            </a:r>
            <a:r>
              <a:rPr lang="en-US" sz="4800" dirty="0"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HP-211" pitchFamily="34" charset="0"/>
                <a:cs typeface="Arial" panose="020B0604020202020204" pitchFamily="34" charset="0"/>
              </a:rPr>
              <a:t>cờ</a:t>
            </a:r>
            <a:endParaRPr lang="en-US" sz="4800" dirty="0">
              <a:latin typeface="HP-211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409575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HP-211" pitchFamily="34" charset="0"/>
                <a:cs typeface="Arial" panose="020B0604020202020204" pitchFamily="34" charset="0"/>
              </a:rPr>
              <a:t>da </a:t>
            </a:r>
            <a:r>
              <a:rPr lang="en-US" sz="4800" dirty="0" err="1">
                <a:latin typeface="HP-211" pitchFamily="34" charset="0"/>
                <a:cs typeface="Arial" panose="020B0604020202020204" pitchFamily="34" charset="0"/>
              </a:rPr>
              <a:t>cá</a:t>
            </a:r>
            <a:endParaRPr lang="en-US" sz="4800" dirty="0">
              <a:latin typeface="HP-211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409575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HP-211" pitchFamily="34" charset="0"/>
                <a:cs typeface="Arial" panose="020B0604020202020204" pitchFamily="34" charset="0"/>
              </a:rPr>
              <a:t>cổ</a:t>
            </a:r>
            <a:r>
              <a:rPr lang="en-US" sz="4800" dirty="0"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HP-211" pitchFamily="34" charset="0"/>
                <a:cs typeface="Arial" panose="020B0604020202020204" pitchFamily="34" charset="0"/>
              </a:rPr>
              <a:t>cò</a:t>
            </a:r>
            <a:endParaRPr lang="en-US" sz="4800" dirty="0"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7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3803" y="2114550"/>
            <a:ext cx="52389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8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8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8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88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5" name="Action Button: Information 4">
            <a:hlinkClick r:id="rId3" highlightClick="1"/>
          </p:cNvPr>
          <p:cNvSpPr/>
          <p:nvPr/>
        </p:nvSpPr>
        <p:spPr>
          <a:xfrm>
            <a:off x="8534400" y="46291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72</Words>
  <Application>Microsoft Office PowerPoint</Application>
  <PresentationFormat>On-screen Show (16:9)</PresentationFormat>
  <Paragraphs>31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59</cp:revision>
  <dcterms:created xsi:type="dcterms:W3CDTF">2021-09-04T05:54:38Z</dcterms:created>
  <dcterms:modified xsi:type="dcterms:W3CDTF">2024-10-31T13:19:35Z</dcterms:modified>
</cp:coreProperties>
</file>