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3" r:id="rId3"/>
    <p:sldId id="274" r:id="rId4"/>
    <p:sldId id="259" r:id="rId5"/>
    <p:sldId id="260" r:id="rId6"/>
    <p:sldId id="261" r:id="rId7"/>
    <p:sldId id="268" r:id="rId8"/>
    <p:sldId id="280" r:id="rId9"/>
    <p:sldId id="265" r:id="rId10"/>
    <p:sldId id="272" r:id="rId11"/>
    <p:sldId id="281" r:id="rId12"/>
    <p:sldId id="275" r:id="rId13"/>
    <p:sldId id="278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oudbook.vn/?bookid=9968af58-e661-4a52-a536-4aefe098c960&amp;token=eyJ0eXAiOiJKV1QiLCJhbGciOiJIUzUxMiJ9.eyJzdWIiOiIxOWQ2ODgxMi0wNTM3LTRjNjUtYTQ1NS1kMTc0ZmFlYzkzY2UiLCJhdWQiOiIxOWQ2ODgxMi0wNTM3LTRjNjUtYTQ1NS1kMTc0ZmFlYzkzY2UiLCJpc3MiOiJDbG91ZGJvb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14350"/>
            <a:ext cx="5929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28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2800" dirty="0">
                <a:solidFill>
                  <a:schemeClr val="bg1"/>
                </a:solidFill>
                <a:latin typeface="HP-087" pitchFamily="34" charset="0"/>
              </a:rPr>
              <a:t>HẠNH PHÚC</a:t>
            </a:r>
            <a:endParaRPr lang="en-US" sz="28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35255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32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32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057399" y="1896130"/>
            <a:ext cx="4800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NI 15 Chops" pitchFamily="2" charset="2"/>
              </a:rPr>
              <a:t>GV:  </a:t>
            </a:r>
            <a:r>
              <a:rPr lang="en-US" sz="3200" dirty="0" err="1">
                <a:latin typeface="VNI 15 Chops" pitchFamily="2" charset="2"/>
              </a:rPr>
              <a:t>Vuõ</a:t>
            </a:r>
            <a:r>
              <a:rPr lang="en-US" sz="3200" dirty="0">
                <a:latin typeface="VNI 15 Chops" pitchFamily="2" charset="2"/>
              </a:rPr>
              <a:t> </a:t>
            </a:r>
            <a:r>
              <a:rPr lang="en-US" sz="3200" dirty="0" err="1">
                <a:latin typeface="VNI 15 Chops" pitchFamily="2" charset="2"/>
              </a:rPr>
              <a:t>Thò</a:t>
            </a:r>
            <a:r>
              <a:rPr lang="en-US" sz="3200" dirty="0">
                <a:latin typeface="VNI 15 Chops" pitchFamily="2" charset="2"/>
              </a:rPr>
              <a:t> Kim </a:t>
            </a:r>
            <a:r>
              <a:rPr lang="en-US" sz="3200" dirty="0" err="1">
                <a:latin typeface="VNI 15 Chops" pitchFamily="2" charset="2"/>
              </a:rPr>
              <a:t>Anh</a:t>
            </a:r>
            <a:endParaRPr lang="en-US" sz="3200" dirty="0">
              <a:latin typeface="VNI 15 Chops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419350"/>
            <a:ext cx="355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3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3028950"/>
            <a:ext cx="2563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4: o - ô</a:t>
            </a: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114550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90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90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90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90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5" name="Action Button: Information 4">
            <a:hlinkClick r:id="rId3" highlightClick="1"/>
          </p:cNvPr>
          <p:cNvSpPr/>
          <p:nvPr/>
        </p:nvSpPr>
        <p:spPr>
          <a:xfrm>
            <a:off x="8534400" y="46291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42875"/>
            <a:ext cx="8382001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135" y="-1714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640" y="-1714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14592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0289" y="1459290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cô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3C3945-C77F-A67C-01CD-500390E4C378}"/>
              </a:ext>
            </a:extLst>
          </p:cNvPr>
          <p:cNvSpPr txBox="1"/>
          <p:nvPr/>
        </p:nvSpPr>
        <p:spPr>
          <a:xfrm>
            <a:off x="2410028" y="3288090"/>
            <a:ext cx="127631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latin typeface="HP-211" pitchFamily="34" charset="0"/>
              </a:rPr>
              <a:t>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3CEA-E88F-ADD3-9DB2-0F009B95FA4B}"/>
              </a:ext>
            </a:extLst>
          </p:cNvPr>
          <p:cNvSpPr txBox="1"/>
          <p:nvPr/>
        </p:nvSpPr>
        <p:spPr>
          <a:xfrm>
            <a:off x="5534228" y="3288090"/>
            <a:ext cx="127631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1500" dirty="0">
                <a:latin typeface="HP-211" pitchFamily="34" charset="0"/>
              </a:rPr>
              <a:t>Ô</a:t>
            </a:r>
            <a:endParaRPr lang="en-US" sz="11500" dirty="0"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1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6275"/>
            <a:ext cx="536404" cy="481544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001"/>
            <a:ext cx="4504571" cy="542499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9" y="3510076"/>
            <a:ext cx="3069274" cy="1675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981140" y="1377170"/>
            <a:ext cx="7054251" cy="14226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054"/>
            <a:ext cx="2207091" cy="1644296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620051"/>
            <a:ext cx="4504571" cy="542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31510"/>
            <a:ext cx="2362200" cy="18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7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76350"/>
            <a:ext cx="6323141" cy="3581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8275" y="1276350"/>
            <a:ext cx="3171095" cy="179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cà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   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cá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3067050"/>
            <a:ext cx="3171095" cy="179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cá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   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ca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1305" y="3067050"/>
            <a:ext cx="3171095" cy="179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ca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   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cà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01305" y="1276350"/>
            <a:ext cx="3171095" cy="179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cá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   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cà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7800" y="1276350"/>
            <a:ext cx="3153505" cy="17907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7800" y="3067050"/>
            <a:ext cx="3153505" cy="17907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18895" y="3067050"/>
            <a:ext cx="3153505" cy="1790700"/>
          </a:xfrm>
          <a:prstGeom prst="rect">
            <a:avLst/>
          </a:prstGeom>
          <a:solidFill>
            <a:srgbClr val="F0F44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18895" y="1276350"/>
            <a:ext cx="3153505" cy="17907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033347" y="657820"/>
            <a:ext cx="2764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4500" cmpd="dbl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LẬT Ô SỐ</a:t>
            </a:r>
            <a:endParaRPr lang="en-US" sz="5400" b="1" cap="none" spc="0" dirty="0">
              <a:ln w="24500" cmpd="dbl">
                <a:noFill/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10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64" y="0"/>
            <a:ext cx="73748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135" y="7429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640" y="7429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" y="-19050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1. </a:t>
            </a:r>
            <a:r>
              <a:rPr lang="en-US" sz="2800" dirty="0" err="1">
                <a:latin typeface="HP-211" pitchFamily="34" charset="0"/>
              </a:rPr>
              <a:t>Làm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quen</a:t>
            </a:r>
            <a:endParaRPr lang="en-US" sz="2800" dirty="0"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316" y="3216354"/>
            <a:ext cx="37176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HP-211" pitchFamily="34" charset="0"/>
              </a:rPr>
              <a:t>(</a:t>
            </a:r>
            <a:r>
              <a:rPr lang="en-US" sz="6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P-211" pitchFamily="34" charset="0"/>
              </a:rPr>
              <a:t>kéo</a:t>
            </a:r>
            <a:r>
              <a:rPr lang="en-US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HP-211" pitchFamily="34" charset="0"/>
              </a:rPr>
              <a:t>)</a:t>
            </a:r>
            <a:r>
              <a:rPr lang="en-US" sz="6600" dirty="0">
                <a:latin typeface="HP-211" pitchFamily="34" charset="0"/>
              </a:rPr>
              <a:t> c</a:t>
            </a:r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7" y="666750"/>
            <a:ext cx="3796243" cy="178618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90600" y="2800350"/>
            <a:ext cx="28194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HP-211" pitchFamily="34" charset="0"/>
              </a:rPr>
              <a:t>co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0600" y="3790950"/>
            <a:ext cx="13716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438400" y="3790950"/>
            <a:ext cx="1371600" cy="8382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" b="16600"/>
          <a:stretch/>
        </p:blipFill>
        <p:spPr>
          <a:xfrm>
            <a:off x="5378869" y="198048"/>
            <a:ext cx="2926931" cy="26329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19644" y="3216354"/>
            <a:ext cx="13003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HP-211" pitchFamily="34" charset="0"/>
              </a:rPr>
              <a:t>c</a:t>
            </a:r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ô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486400" y="2800350"/>
            <a:ext cx="28194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HP-211" pitchFamily="34" charset="0"/>
              </a:rPr>
              <a:t>cô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6400" y="3790950"/>
            <a:ext cx="13716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34200" y="3790950"/>
            <a:ext cx="1371600" cy="8382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 animBg="1"/>
      <p:bldP spid="14" grpId="0" animBg="1"/>
      <p:bldP spid="15" grpId="0" animBg="1"/>
      <p:bldP spid="16" grpId="0"/>
      <p:bldP spid="16" grpId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Information 1">
            <a:hlinkClick r:id="rId3" highlightClick="1"/>
          </p:cNvPr>
          <p:cNvSpPr/>
          <p:nvPr/>
        </p:nvSpPr>
        <p:spPr>
          <a:xfrm>
            <a:off x="8534400" y="47815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57400" y="1885950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47900" y="3676651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29325" y="1695450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95700" y="1504950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19825" y="3295651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05200" y="4029076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5709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30" y="3257550"/>
            <a:ext cx="6624570" cy="156339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" y="438150"/>
            <a:ext cx="7543800" cy="186204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500" b="1" cap="all" spc="0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Thư</a:t>
            </a:r>
            <a:r>
              <a:rPr lang="en-US" sz="11500" b="1" cap="all" spc="0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11500" b="1" cap="all" spc="0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giãn</a:t>
            </a:r>
            <a:endParaRPr lang="en-US" sz="11500" b="1" cap="all" spc="0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09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2076450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" name="Rectangle 8"/>
          <p:cNvSpPr/>
          <p:nvPr/>
        </p:nvSpPr>
        <p:spPr>
          <a:xfrm>
            <a:off x="4219575" y="1352550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05600" y="2038350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19575" y="3343275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6550" y="3305175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95975" y="3105150"/>
            <a:ext cx="38100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Information 4">
            <a:hlinkClick r:id="rId3" highlightClick="1"/>
          </p:cNvPr>
          <p:cNvSpPr/>
          <p:nvPr/>
        </p:nvSpPr>
        <p:spPr>
          <a:xfrm>
            <a:off x="8534400" y="4781550"/>
            <a:ext cx="304800" cy="304800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219200" y="2952750"/>
            <a:ext cx="11430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486400" y="3333750"/>
            <a:ext cx="11430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7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87</Words>
  <Application>Microsoft Office PowerPoint</Application>
  <PresentationFormat>On-screen Show (16:9)</PresentationFormat>
  <Paragraphs>44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47</cp:revision>
  <dcterms:created xsi:type="dcterms:W3CDTF">2021-09-04T05:54:38Z</dcterms:created>
  <dcterms:modified xsi:type="dcterms:W3CDTF">2024-10-31T13:20:08Z</dcterms:modified>
</cp:coreProperties>
</file>