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42" r:id="rId2"/>
    <p:sldId id="329" r:id="rId3"/>
    <p:sldId id="328" r:id="rId4"/>
    <p:sldId id="331" r:id="rId5"/>
    <p:sldId id="334" r:id="rId6"/>
    <p:sldId id="335" r:id="rId7"/>
    <p:sldId id="336" r:id="rId8"/>
    <p:sldId id="337" r:id="rId9"/>
    <p:sldId id="338" r:id="rId10"/>
    <p:sldId id="339" r:id="rId11"/>
    <p:sldId id="326" r:id="rId12"/>
    <p:sldId id="327" r:id="rId13"/>
    <p:sldId id="258" r:id="rId14"/>
    <p:sldId id="259" r:id="rId15"/>
    <p:sldId id="260" r:id="rId16"/>
    <p:sldId id="261" r:id="rId17"/>
    <p:sldId id="263" r:id="rId18"/>
    <p:sldId id="262" r:id="rId19"/>
    <p:sldId id="330" r:id="rId20"/>
    <p:sldId id="340" r:id="rId21"/>
    <p:sldId id="344" r:id="rId2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518" y="-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A095E-C08A-4235-8EDC-49B3446256E4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307BB-095B-4364-8285-F8895630E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65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9FF34-ECA9-4BF5-A544-0917AE760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36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6175E-CB8F-4EB7-8068-CC260C294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C8781ED-FE88-457F-B53D-084A86B3E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5756CC-FF76-487C-A8BE-E7272396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00C842-6DED-4457-AB4E-2CC1EF9D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70818E-E0B4-417D-9716-E5429DC7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02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AD22C4-4763-49EC-9133-75155C7D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84C3CCE-E03F-4328-BADE-FCADD8E0A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DAE6AE-8D2F-484A-BFEE-A2962E4F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04F39C-E157-483B-932B-529384583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94EA20-5E10-48F6-B0F1-98D782B1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17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0053FF3-E2A8-4302-9D96-06CE0C520D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49CEF21-D235-40D3-B6C1-ED5A266BC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3EA772-A238-42EC-9C92-B8D6E83E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11D4C7-DA82-4ACD-8FF0-5854C58F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5EB4D4-C29D-4479-836C-255282EF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26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7247DB-1392-41A8-88A6-00C72D21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805E87-2C86-4F3B-99B5-8A38D8AEB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DA56C3-2F01-4390-98DB-C159CF7B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6D38F1-C2B4-4972-B037-B19A2519B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631FD5-BC5E-4868-80D7-0B7CDD50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9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9B7B15-1B5D-452F-A90D-55CA6B64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F410C6-6C28-4F3F-8BBB-9CB6D8AA6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B7FBE6-82F4-4B79-BD26-94EEDD49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2605F9-B4DD-452B-8358-E7AD1344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603B005-7DB6-4F5D-9CA9-21B4BB0C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17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665B7A-2791-4D00-ACB4-135CA3D8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FD95211-D142-4963-B664-011C10C66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70AB76F-8BC6-4800-A664-5814B99EA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46DCA6-BAD9-457F-AF15-2231DBCD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4F6A21-7AEF-4BF8-9FB3-56C182EED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01B772-82E7-40C0-AB41-19B1FFB9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4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B293BB-94D8-4D6C-BCF5-D34E6935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4A81AB-175D-4A8F-886A-3EE35C6FE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6C0F44-D25E-4E42-8D38-5A540406D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9DDA26D-B05C-43B6-8FDC-99AC586D8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451DC0E-BEC3-40C7-9150-1FD037A38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5AAD87D-CDBE-4AA7-BABC-5E66CB22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8419943-4D68-4134-B0CE-65981184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D28CFF-8BB7-42E4-8D14-BEDA2B8C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9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CA05EE-BAD2-4786-87CD-9E679935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F322E44-09AF-4E49-BE3E-3BFCEBE7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D03484-BC19-495B-A2C6-978E8BA7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6E444E-E4F8-47F0-B7FC-B8E84536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09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4DAAAC5-7C8B-4884-829A-BEA94D01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F4F7C78-D1C6-451F-B1A8-978E1ADF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440F5FA-EFA7-4CED-BF78-6989BE03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19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301261-823D-4CD6-A7CB-2F22EAA8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4D87B1-586A-40B1-99D5-B8FECE328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3EE647-AA01-4431-95BC-E4790345A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2CF333-023E-4B18-BE1F-CAAEF24A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970E44-4459-4C39-817A-76D73D8B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911A13-9539-49EB-979E-8B24129D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0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BA5C6F-78F8-475F-920D-DF8F890E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B0876F7-BE6F-442F-A432-F71B66353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2D01D14-24CB-4CC4-9BF2-E98830F1A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8ECA1C-471B-4B4B-BCDA-5A6B69B4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CE5DA3-06CB-49CB-B714-781BB0ED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868390-5DA5-4BB4-B156-1F8D1A12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872A37B-683E-4E9C-AE09-0CB7A7B0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E8F13B-BA25-45B6-89D4-A7BA303A5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A70F48-229C-497E-A48D-A8568F46D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4CA58-337E-45EA-B593-844E1E4BD735}" type="datetimeFigureOut">
              <a:rPr lang="en-US" smtClean="0"/>
              <a:t>11/19/2024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0C59944-674E-4DD5-8C4D-89A070EDD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F3811-369D-42E2-9EC3-E18C66C8E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6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8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5.svg"/><Relationship Id="rId5" Type="http://schemas.openxmlformats.org/officeDocument/2006/relationships/image" Target="../media/image38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5.svg"/><Relationship Id="rId5" Type="http://schemas.openxmlformats.org/officeDocument/2006/relationships/image" Target="../media/image38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4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9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5.svg"/><Relationship Id="rId5" Type="http://schemas.openxmlformats.org/officeDocument/2006/relationships/image" Target="../media/image38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4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1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5.svg"/><Relationship Id="rId5" Type="http://schemas.openxmlformats.org/officeDocument/2006/relationships/image" Target="../media/image38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3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5.svg"/><Relationship Id="rId5" Type="http://schemas.openxmlformats.org/officeDocument/2006/relationships/image" Target="../media/image38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5.svg"/><Relationship Id="rId5" Type="http://schemas.openxmlformats.org/officeDocument/2006/relationships/image" Target="../media/image38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6.xml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10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openxmlformats.org/officeDocument/2006/relationships/image" Target="../media/image19.png"/><Relationship Id="rId19" Type="http://schemas.openxmlformats.org/officeDocument/2006/relationships/slide" Target="slide8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slide" Target="slide5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slide" Target="slide5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slide" Target="slide5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slide" Target="slide5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514350"/>
            <a:ext cx="59298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2800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HP-087" pitchFamily="34" charset="0"/>
              </a:rPr>
              <a:t>LỚP HỌC </a:t>
            </a:r>
            <a:r>
              <a:rPr lang="vi-VN" sz="2800" dirty="0">
                <a:solidFill>
                  <a:schemeClr val="bg1"/>
                </a:solidFill>
                <a:latin typeface="HP-087" pitchFamily="34" charset="0"/>
              </a:rPr>
              <a:t>HẠNH PHÚC</a:t>
            </a:r>
            <a:endParaRPr lang="en-US" sz="2800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14403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320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vi-VN" sz="3200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4797" y="2571750"/>
            <a:ext cx="3554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3600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6737" y="3218081"/>
            <a:ext cx="181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HP-211" pitchFamily="34" charset="0"/>
              </a:rPr>
              <a:t>ÔN TẬP</a:t>
            </a:r>
          </a:p>
        </p:txBody>
      </p:sp>
    </p:spTree>
    <p:extLst>
      <p:ext uri="{BB962C8B-B14F-4D97-AF65-F5344CB8AC3E}">
        <p14:creationId xmlns:p14="http://schemas.microsoft.com/office/powerpoint/2010/main" val="549470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dbcbbf8-7500-4e02-b24a-7c4fab12271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2.522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33350"/>
            <a:ext cx="8610600" cy="48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60EAB7-E6AB-43C3-BF9C-68DE63C31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53" y="-182762"/>
            <a:ext cx="9367505" cy="57291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C69822E-21D6-4BF9-A213-1B9957E88B42}"/>
              </a:ext>
            </a:extLst>
          </p:cNvPr>
          <p:cNvSpPr/>
          <p:nvPr/>
        </p:nvSpPr>
        <p:spPr>
          <a:xfrm>
            <a:off x="3619500" y="2752725"/>
            <a:ext cx="2190750" cy="99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941C374-C099-4233-AD24-9BC8D71B5853}"/>
              </a:ext>
            </a:extLst>
          </p:cNvPr>
          <p:cNvSpPr txBox="1"/>
          <p:nvPr/>
        </p:nvSpPr>
        <p:spPr>
          <a:xfrm>
            <a:off x="2857285" y="2391437"/>
            <a:ext cx="4043253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EF7800"/>
                </a:solidFill>
                <a:latin typeface="Fontdinerdotcom Luvable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EF7800"/>
                </a:solidFill>
                <a:latin typeface="Fontdinerdotcom Luvable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7800"/>
                </a:solidFill>
                <a:latin typeface="Fontdinerdotcom Luvable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EF7800"/>
                </a:solidFill>
                <a:latin typeface="Fontdinerdotcom Luvable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EF7800"/>
                </a:solidFill>
                <a:latin typeface="Fontdinerdotcom Luvable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rgbClr val="EF7800"/>
                </a:solidFill>
                <a:latin typeface="Fontdinerdotcom Luvable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600" b="1" dirty="0">
                <a:solidFill>
                  <a:srgbClr val="EF7800"/>
                </a:solidFill>
                <a:latin typeface="Fontdinerdotcom Luvable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7800"/>
                </a:solidFill>
                <a:latin typeface="Fontdinerdotcom Luvable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600" b="1" dirty="0">
                <a:solidFill>
                  <a:srgbClr val="EF7800"/>
                </a:solidFill>
                <a:latin typeface="Fontdinerdotcom Luvable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7800"/>
                </a:solidFill>
                <a:latin typeface="Fontdinerdotcom Luvable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600" b="1" dirty="0">
                <a:solidFill>
                  <a:srgbClr val="EF7800"/>
                </a:solidFill>
                <a:latin typeface="Fontdinerdotcom Luvable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F7800"/>
                </a:solidFill>
                <a:latin typeface="Fontdinerdotcom Luvable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EF7800"/>
                </a:solidFill>
                <a:latin typeface="Fontdinerdotcom Luvable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600" b="1" dirty="0">
              <a:solidFill>
                <a:srgbClr val="EF7800"/>
              </a:solidFill>
              <a:latin typeface="Fontdinerdotcom Luvable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035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2494"/>
            <a:ext cx="9144000" cy="51816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B77EA470-5F93-4C51-84B4-CC4FAF0A4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33493" y="1463710"/>
            <a:ext cx="1961693" cy="274637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1CD3C7C8-6B8B-4A7C-A371-A82ED5A2BB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98086" y="2098222"/>
            <a:ext cx="2158179" cy="211783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A62A0264-EE2A-4CEE-92F2-69B0DAF1D0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6515" y="1273178"/>
            <a:ext cx="2545520" cy="2675394"/>
          </a:xfrm>
          <a:prstGeom prst="rect">
            <a:avLst/>
          </a:prstGeom>
        </p:spPr>
      </p:pic>
      <p:pic>
        <p:nvPicPr>
          <p:cNvPr id="17" name="khúc gỗ" descr="A picture containing dark&#10;&#10;Description automatically generated">
            <a:extLst>
              <a:ext uri="{FF2B5EF4-FFF2-40B4-BE49-F238E27FC236}">
                <a16:creationId xmlns:a16="http://schemas.microsoft.com/office/drawing/2014/main" xmlns="" id="{FDF80030-EA6F-440C-9A2E-CC823D592A4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928">
            <a:off x="6712667" y="4083871"/>
            <a:ext cx="1571459" cy="785729"/>
          </a:xfrm>
          <a:prstGeom prst="rect">
            <a:avLst/>
          </a:prstGeom>
        </p:spPr>
      </p:pic>
      <p:sp>
        <p:nvSpPr>
          <p:cNvPr id="19" name="khung câu hỏi">
            <a:extLst>
              <a:ext uri="{FF2B5EF4-FFF2-40B4-BE49-F238E27FC236}">
                <a16:creationId xmlns:a16="http://schemas.microsoft.com/office/drawing/2014/main" xmlns="" id="{8FD535D0-2E9C-4008-9290-DB7C6951FC52}"/>
              </a:ext>
            </a:extLst>
          </p:cNvPr>
          <p:cNvSpPr/>
          <p:nvPr/>
        </p:nvSpPr>
        <p:spPr>
          <a:xfrm>
            <a:off x="2411730" y="159978"/>
            <a:ext cx="5200650" cy="2607466"/>
          </a:xfrm>
          <a:prstGeom prst="roundRect">
            <a:avLst>
              <a:gd name="adj" fmla="val 6014"/>
            </a:avLst>
          </a:prstGeom>
          <a:solidFill>
            <a:schemeClr val="bg1"/>
          </a:solidFill>
          <a:ln w="38100">
            <a:solidFill>
              <a:srgbClr val="5F79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AE8CCDE-BC19-442D-93C8-EED48064578C}"/>
              </a:ext>
            </a:extLst>
          </p:cNvPr>
          <p:cNvSpPr txBox="1"/>
          <p:nvPr/>
        </p:nvSpPr>
        <p:spPr>
          <a:xfrm>
            <a:off x="3137821" y="869867"/>
            <a:ext cx="3870527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7200" dirty="0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da </a:t>
            </a:r>
            <a:r>
              <a:rPr lang="en-US" sz="7200" dirty="0" err="1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cá</a:t>
            </a:r>
            <a:endParaRPr lang="en-US" sz="7200" dirty="0">
              <a:solidFill>
                <a:prstClr val="black"/>
              </a:solidFill>
              <a:latin typeface="HP-211" pitchFamily="34" charset="0"/>
              <a:cs typeface="Arial" panose="020B0604020202020204" pitchFamily="34" charset="0"/>
            </a:endParaRPr>
          </a:p>
        </p:txBody>
      </p:sp>
      <p:pic>
        <p:nvPicPr>
          <p:cNvPr id="5" name="xe ô tô">
            <a:extLst>
              <a:ext uri="{FF2B5EF4-FFF2-40B4-BE49-F238E27FC236}">
                <a16:creationId xmlns:a16="http://schemas.microsoft.com/office/drawing/2014/main" xmlns="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52603" y="3303937"/>
            <a:ext cx="3329659" cy="157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30703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2494"/>
            <a:ext cx="9144000" cy="51816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9C7CD56C-E9FC-432A-BFA9-2B7AB8BFD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33493" y="1463710"/>
            <a:ext cx="1961693" cy="274637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0B47E767-4288-4075-AA46-BB7AF1C4A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98086" y="2098222"/>
            <a:ext cx="2158179" cy="211783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F3DBEB0F-136D-4932-A7B6-6A72D685FC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6515" y="1273178"/>
            <a:ext cx="2545520" cy="2675394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xmlns="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95989" y="3303271"/>
            <a:ext cx="3329659" cy="1577207"/>
          </a:xfrm>
          <a:prstGeom prst="rect">
            <a:avLst/>
          </a:prstGeom>
        </p:spPr>
      </p:pic>
      <p:sp>
        <p:nvSpPr>
          <p:cNvPr id="19" name="khung câu hỏi">
            <a:extLst>
              <a:ext uri="{FF2B5EF4-FFF2-40B4-BE49-F238E27FC236}">
                <a16:creationId xmlns:a16="http://schemas.microsoft.com/office/drawing/2014/main" xmlns="" id="{8FD535D0-2E9C-4008-9290-DB7C6951FC52}"/>
              </a:ext>
            </a:extLst>
          </p:cNvPr>
          <p:cNvSpPr/>
          <p:nvPr/>
        </p:nvSpPr>
        <p:spPr>
          <a:xfrm>
            <a:off x="2491741" y="159978"/>
            <a:ext cx="4873526" cy="2607466"/>
          </a:xfrm>
          <a:prstGeom prst="roundRect">
            <a:avLst>
              <a:gd name="adj" fmla="val 6014"/>
            </a:avLst>
          </a:prstGeom>
          <a:solidFill>
            <a:schemeClr val="bg1"/>
          </a:solidFill>
          <a:ln w="38100">
            <a:solidFill>
              <a:srgbClr val="5F79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tảng đá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4F5FA1D6-71F4-41B4-936D-6F4E6B362A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6237" y="4115009"/>
            <a:ext cx="1180482" cy="7654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AE8CCDE-BC19-442D-93C8-EED48064578C}"/>
              </a:ext>
            </a:extLst>
          </p:cNvPr>
          <p:cNvSpPr txBox="1"/>
          <p:nvPr/>
        </p:nvSpPr>
        <p:spPr>
          <a:xfrm>
            <a:off x="3064130" y="869867"/>
            <a:ext cx="3870527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7200" dirty="0" err="1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cổ</a:t>
            </a:r>
            <a:r>
              <a:rPr lang="en-US" sz="7200" dirty="0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cò</a:t>
            </a:r>
            <a:endParaRPr lang="en-US" sz="7200" dirty="0">
              <a:solidFill>
                <a:prstClr val="black"/>
              </a:solidFill>
              <a:latin typeface="HP-211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22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30703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9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2494"/>
            <a:ext cx="9144000" cy="5181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4B52EED1-0907-4BF0-8870-9BC1AEEC4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33493" y="1463710"/>
            <a:ext cx="1961693" cy="274637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389808FF-7FFB-43EE-A7A6-635BC9450E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98086" y="2098222"/>
            <a:ext cx="2158179" cy="211783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A9F82543-AC19-4B60-9A0B-CB336437D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6515" y="1273178"/>
            <a:ext cx="2545520" cy="2675394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xmlns="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93119" y="3314701"/>
            <a:ext cx="3329659" cy="1577207"/>
          </a:xfrm>
          <a:prstGeom prst="rect">
            <a:avLst/>
          </a:prstGeom>
        </p:spPr>
      </p:pic>
      <p:sp>
        <p:nvSpPr>
          <p:cNvPr id="19" name="khung câu hỏi">
            <a:extLst>
              <a:ext uri="{FF2B5EF4-FFF2-40B4-BE49-F238E27FC236}">
                <a16:creationId xmlns:a16="http://schemas.microsoft.com/office/drawing/2014/main" xmlns="" id="{8FD535D0-2E9C-4008-9290-DB7C6951FC52}"/>
              </a:ext>
            </a:extLst>
          </p:cNvPr>
          <p:cNvSpPr/>
          <p:nvPr/>
        </p:nvSpPr>
        <p:spPr>
          <a:xfrm>
            <a:off x="2891790" y="159978"/>
            <a:ext cx="4278007" cy="2607466"/>
          </a:xfrm>
          <a:prstGeom prst="roundRect">
            <a:avLst>
              <a:gd name="adj" fmla="val 6014"/>
            </a:avLst>
          </a:prstGeom>
          <a:solidFill>
            <a:schemeClr val="bg1"/>
          </a:solidFill>
          <a:ln w="38100">
            <a:solidFill>
              <a:srgbClr val="5F79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rào chắn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xmlns="" id="{4DA72194-A9B4-4CA8-8AD3-9AFBC50B42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53" y="3878576"/>
            <a:ext cx="1635757" cy="10019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AE8CCDE-BC19-442D-93C8-EED48064578C}"/>
              </a:ext>
            </a:extLst>
          </p:cNvPr>
          <p:cNvSpPr txBox="1"/>
          <p:nvPr/>
        </p:nvSpPr>
        <p:spPr>
          <a:xfrm>
            <a:off x="3064130" y="869867"/>
            <a:ext cx="3870527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7200" dirty="0" err="1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cờ</a:t>
            </a:r>
            <a:r>
              <a:rPr lang="en-US" sz="7200" dirty="0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đỏ</a:t>
            </a:r>
            <a:endParaRPr lang="en-US" sz="7200" dirty="0">
              <a:solidFill>
                <a:prstClr val="black"/>
              </a:solidFill>
              <a:latin typeface="HP-211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9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30704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9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2494"/>
            <a:ext cx="9144000" cy="51816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0C2662B7-CA59-48A2-A82D-979CF40BB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33493" y="1463710"/>
            <a:ext cx="1961693" cy="274637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75E28E25-9A8C-475D-991A-1A61C69AD4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98086" y="2098222"/>
            <a:ext cx="2158179" cy="211783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D4221543-7675-439F-956D-6CF8FC3D0F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6515" y="1273178"/>
            <a:ext cx="2545520" cy="2675394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xmlns="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10289" y="3303271"/>
            <a:ext cx="3329659" cy="1577207"/>
          </a:xfrm>
          <a:prstGeom prst="rect">
            <a:avLst/>
          </a:prstGeom>
        </p:spPr>
      </p:pic>
      <p:sp>
        <p:nvSpPr>
          <p:cNvPr id="19" name="khung câu hỏi">
            <a:extLst>
              <a:ext uri="{FF2B5EF4-FFF2-40B4-BE49-F238E27FC236}">
                <a16:creationId xmlns:a16="http://schemas.microsoft.com/office/drawing/2014/main" xmlns="" id="{8FD535D0-2E9C-4008-9290-DB7C6951FC52}"/>
              </a:ext>
            </a:extLst>
          </p:cNvPr>
          <p:cNvSpPr/>
          <p:nvPr/>
        </p:nvSpPr>
        <p:spPr>
          <a:xfrm>
            <a:off x="2823210" y="159978"/>
            <a:ext cx="4346587" cy="2607466"/>
          </a:xfrm>
          <a:prstGeom prst="roundRect">
            <a:avLst>
              <a:gd name="adj" fmla="val 6014"/>
            </a:avLst>
          </a:prstGeom>
          <a:solidFill>
            <a:schemeClr val="bg1"/>
          </a:solidFill>
          <a:ln w="38100">
            <a:solidFill>
              <a:srgbClr val="5F79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roadblock">
            <a:extLst>
              <a:ext uri="{FF2B5EF4-FFF2-40B4-BE49-F238E27FC236}">
                <a16:creationId xmlns:a16="http://schemas.microsoft.com/office/drawing/2014/main" xmlns="" id="{8A76E31F-F626-4BCC-8A24-45502A239F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004938" y="3661214"/>
            <a:ext cx="1018922" cy="11903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AE8CCDE-BC19-442D-93C8-EED48064578C}"/>
              </a:ext>
            </a:extLst>
          </p:cNvPr>
          <p:cNvSpPr txBox="1"/>
          <p:nvPr/>
        </p:nvSpPr>
        <p:spPr>
          <a:xfrm>
            <a:off x="3064130" y="869867"/>
            <a:ext cx="3870527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7200" dirty="0" err="1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đồ</a:t>
            </a:r>
            <a:r>
              <a:rPr lang="en-US" sz="7200" dirty="0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cổ</a:t>
            </a:r>
            <a:endParaRPr lang="en-US" sz="7200" dirty="0">
              <a:solidFill>
                <a:prstClr val="black"/>
              </a:solidFill>
              <a:latin typeface="HP-211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43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30703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2494"/>
            <a:ext cx="9144000" cy="51816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724F560E-A130-4750-A7A8-CC152E2A3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33493" y="1463710"/>
            <a:ext cx="1961693" cy="274637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2D872AA0-A50F-4B28-AF22-D04CEF6F4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98086" y="2098222"/>
            <a:ext cx="2158179" cy="2117839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0459A117-2260-4B13-81D7-ADB1FFDB32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6515" y="1273178"/>
            <a:ext cx="2545520" cy="2675394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xmlns="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57889" y="3341371"/>
            <a:ext cx="3329659" cy="1577207"/>
          </a:xfrm>
          <a:prstGeom prst="rect">
            <a:avLst/>
          </a:prstGeom>
        </p:spPr>
      </p:pic>
      <p:sp>
        <p:nvSpPr>
          <p:cNvPr id="19" name="khung câu hỏi">
            <a:extLst>
              <a:ext uri="{FF2B5EF4-FFF2-40B4-BE49-F238E27FC236}">
                <a16:creationId xmlns:a16="http://schemas.microsoft.com/office/drawing/2014/main" xmlns="" id="{8FD535D0-2E9C-4008-9290-DB7C6951FC52}"/>
              </a:ext>
            </a:extLst>
          </p:cNvPr>
          <p:cNvSpPr/>
          <p:nvPr/>
        </p:nvSpPr>
        <p:spPr>
          <a:xfrm>
            <a:off x="2766060" y="159978"/>
            <a:ext cx="4403737" cy="2759722"/>
          </a:xfrm>
          <a:prstGeom prst="roundRect">
            <a:avLst>
              <a:gd name="adj" fmla="val 6014"/>
            </a:avLst>
          </a:prstGeom>
          <a:solidFill>
            <a:schemeClr val="bg1"/>
          </a:solidFill>
          <a:ln w="38100">
            <a:solidFill>
              <a:srgbClr val="5F79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cái hố sâu">
            <a:extLst>
              <a:ext uri="{FF2B5EF4-FFF2-40B4-BE49-F238E27FC236}">
                <a16:creationId xmlns:a16="http://schemas.microsoft.com/office/drawing/2014/main" xmlns="" id="{CF61AB4B-B212-40FA-A6ED-5019FDB915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282180" y="4191343"/>
            <a:ext cx="2212222" cy="79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AE8CCDE-BC19-442D-93C8-EED48064578C}"/>
              </a:ext>
            </a:extLst>
          </p:cNvPr>
          <p:cNvSpPr txBox="1"/>
          <p:nvPr/>
        </p:nvSpPr>
        <p:spPr>
          <a:xfrm>
            <a:off x="3064130" y="869867"/>
            <a:ext cx="3870527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7200" dirty="0" err="1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cố</a:t>
            </a:r>
            <a:r>
              <a:rPr lang="en-US" sz="7200" dirty="0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đô</a:t>
            </a:r>
            <a:endParaRPr lang="en-US" sz="7200" dirty="0">
              <a:solidFill>
                <a:prstClr val="black"/>
              </a:solidFill>
              <a:latin typeface="HP-211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2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30703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9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2494"/>
            <a:ext cx="9144000" cy="51816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CB774208-EFDA-4C61-989A-0292E8C35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33493" y="1463710"/>
            <a:ext cx="1961693" cy="274637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3D9E2236-A4CC-4A63-912C-D04DC7206B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98086" y="2098222"/>
            <a:ext cx="2158179" cy="211783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5CFE8CFD-30EF-4B83-9DC0-55485C8AF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6515" y="1273178"/>
            <a:ext cx="2545520" cy="2675394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xmlns="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38839" y="3303271"/>
            <a:ext cx="3329659" cy="1577207"/>
          </a:xfrm>
          <a:prstGeom prst="rect">
            <a:avLst/>
          </a:prstGeom>
        </p:spPr>
      </p:pic>
      <p:sp>
        <p:nvSpPr>
          <p:cNvPr id="19" name="khung câu hỏi">
            <a:extLst>
              <a:ext uri="{FF2B5EF4-FFF2-40B4-BE49-F238E27FC236}">
                <a16:creationId xmlns:a16="http://schemas.microsoft.com/office/drawing/2014/main" xmlns="" id="{8FD535D0-2E9C-4008-9290-DB7C6951FC52}"/>
              </a:ext>
            </a:extLst>
          </p:cNvPr>
          <p:cNvSpPr/>
          <p:nvPr/>
        </p:nvSpPr>
        <p:spPr>
          <a:xfrm>
            <a:off x="2309127" y="136926"/>
            <a:ext cx="4838077" cy="3031913"/>
          </a:xfrm>
          <a:prstGeom prst="roundRect">
            <a:avLst>
              <a:gd name="adj" fmla="val 6014"/>
            </a:avLst>
          </a:prstGeom>
          <a:solidFill>
            <a:schemeClr val="bg1"/>
          </a:solidFill>
          <a:ln w="38100">
            <a:solidFill>
              <a:srgbClr val="5F79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dây thép gai">
            <a:extLst>
              <a:ext uri="{FF2B5EF4-FFF2-40B4-BE49-F238E27FC236}">
                <a16:creationId xmlns:a16="http://schemas.microsoft.com/office/drawing/2014/main" xmlns="" id="{D12E4DED-9410-4644-A2FF-B34026CA28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482794" y="4196518"/>
            <a:ext cx="1879043" cy="8477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AE8CCDE-BC19-442D-93C8-EED48064578C}"/>
              </a:ext>
            </a:extLst>
          </p:cNvPr>
          <p:cNvSpPr txBox="1"/>
          <p:nvPr/>
        </p:nvSpPr>
        <p:spPr>
          <a:xfrm>
            <a:off x="2851470" y="965564"/>
            <a:ext cx="3870527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7200" dirty="0" err="1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đo</a:t>
            </a:r>
            <a:r>
              <a:rPr lang="en-US" sz="7200" dirty="0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đỏ</a:t>
            </a:r>
            <a:endParaRPr lang="en-US" sz="7200" dirty="0">
              <a:solidFill>
                <a:prstClr val="black"/>
              </a:solidFill>
              <a:latin typeface="HP-211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61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30703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9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E133E64B-D6D9-4FE3-9F4E-7D5B69F97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2494"/>
            <a:ext cx="9144000" cy="5181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F9BFBEC4-C4B6-41D7-A125-D3905B6F3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33493" y="1463710"/>
            <a:ext cx="1961693" cy="274637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1F658AF8-77E6-4EED-BFE2-AF9BFE01E5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998086" y="2098222"/>
            <a:ext cx="2158179" cy="211783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90838DF7-E079-433A-AC15-79E0A89B37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6515" y="1273178"/>
            <a:ext cx="2545520" cy="2675394"/>
          </a:xfrm>
          <a:prstGeom prst="rect">
            <a:avLst/>
          </a:prstGeom>
        </p:spPr>
      </p:pic>
      <p:pic>
        <p:nvPicPr>
          <p:cNvPr id="5" name="xe ô tô">
            <a:extLst>
              <a:ext uri="{FF2B5EF4-FFF2-40B4-BE49-F238E27FC236}">
                <a16:creationId xmlns:a16="http://schemas.microsoft.com/office/drawing/2014/main" xmlns="" id="{E6734BE3-E187-45AF-82FC-A14CD15B19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10289" y="3303271"/>
            <a:ext cx="3329659" cy="1577207"/>
          </a:xfrm>
          <a:prstGeom prst="rect">
            <a:avLst/>
          </a:prstGeom>
        </p:spPr>
      </p:pic>
      <p:sp>
        <p:nvSpPr>
          <p:cNvPr id="19" name="khung câu hỏi">
            <a:extLst>
              <a:ext uri="{FF2B5EF4-FFF2-40B4-BE49-F238E27FC236}">
                <a16:creationId xmlns:a16="http://schemas.microsoft.com/office/drawing/2014/main" xmlns="" id="{8FD535D0-2E9C-4008-9290-DB7C6951FC52}"/>
              </a:ext>
            </a:extLst>
          </p:cNvPr>
          <p:cNvSpPr/>
          <p:nvPr/>
        </p:nvSpPr>
        <p:spPr>
          <a:xfrm>
            <a:off x="2766060" y="159978"/>
            <a:ext cx="4403737" cy="2759722"/>
          </a:xfrm>
          <a:prstGeom prst="roundRect">
            <a:avLst>
              <a:gd name="adj" fmla="val 6014"/>
            </a:avLst>
          </a:prstGeom>
          <a:solidFill>
            <a:schemeClr val="bg1"/>
          </a:solidFill>
          <a:ln w="38100">
            <a:solidFill>
              <a:srgbClr val="5F79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ngôi nhà" descr="A picture containing text, building, house&#10;&#10;Description automatically generated">
            <a:extLst>
              <a:ext uri="{FF2B5EF4-FFF2-40B4-BE49-F238E27FC236}">
                <a16:creationId xmlns:a16="http://schemas.microsoft.com/office/drawing/2014/main" xmlns="" id="{21E2E5A6-C4C7-45D3-B233-0276CCFA2D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3759" y="2919699"/>
            <a:ext cx="2354483" cy="20105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AE8CCDE-BC19-442D-93C8-EED48064578C}"/>
              </a:ext>
            </a:extLst>
          </p:cNvPr>
          <p:cNvSpPr txBox="1"/>
          <p:nvPr/>
        </p:nvSpPr>
        <p:spPr>
          <a:xfrm>
            <a:off x="3064130" y="869867"/>
            <a:ext cx="3870527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7200" dirty="0" err="1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cá</a:t>
            </a:r>
            <a:r>
              <a:rPr lang="en-US" sz="7200" dirty="0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HP-211" pitchFamily="34" charset="0"/>
                <a:cs typeface="Arial" panose="020B0604020202020204" pitchFamily="34" charset="0"/>
              </a:rPr>
              <a:t>cờ</a:t>
            </a:r>
            <a:endParaRPr lang="en-US" sz="7200" dirty="0">
              <a:solidFill>
                <a:prstClr val="black"/>
              </a:solidFill>
              <a:latin typeface="HP-211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30703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9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3" y="223261"/>
            <a:ext cx="6858014" cy="4696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10846" y="395217"/>
            <a:ext cx="229997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0" dirty="0" err="1">
                <a:solidFill>
                  <a:srgbClr val="FFFF00"/>
                </a:solidFill>
                <a:latin typeface="HP001" pitchFamily="34" charset="0"/>
                <a:ea typeface="HP001" pitchFamily="34" charset="0"/>
              </a:rPr>
              <a:t>cờ</a:t>
            </a:r>
            <a:endParaRPr lang="en-US" sz="22500" dirty="0">
              <a:solidFill>
                <a:srgbClr val="FFFF0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2245" y="514482"/>
            <a:ext cx="402336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0" dirty="0" err="1">
                <a:solidFill>
                  <a:srgbClr val="FFFF00"/>
                </a:solidFill>
                <a:latin typeface="HP001" pitchFamily="34" charset="0"/>
                <a:ea typeface="HP001" pitchFamily="34" charset="0"/>
              </a:rPr>
              <a:t>đỏ</a:t>
            </a:r>
            <a:endParaRPr lang="en-US" sz="21000" dirty="0">
              <a:solidFill>
                <a:srgbClr val="FFFF0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2541" y="511663"/>
            <a:ext cx="99738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0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03751" y="2546621"/>
            <a:ext cx="229997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0" dirty="0" err="1">
                <a:solidFill>
                  <a:srgbClr val="FFFF00"/>
                </a:solidFill>
                <a:latin typeface="HP001" pitchFamily="34" charset="0"/>
                <a:ea typeface="HP001" pitchFamily="34" charset="0"/>
              </a:rPr>
              <a:t>cờ</a:t>
            </a:r>
            <a:endParaRPr lang="en-US" sz="22500" dirty="0">
              <a:solidFill>
                <a:srgbClr val="FFFF0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8443" y="2676519"/>
            <a:ext cx="402336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0" dirty="0" err="1">
                <a:solidFill>
                  <a:srgbClr val="FFFF00"/>
                </a:solidFill>
                <a:latin typeface="HP001" pitchFamily="34" charset="0"/>
                <a:ea typeface="HP001" pitchFamily="34" charset="0"/>
              </a:rPr>
              <a:t>đỏ</a:t>
            </a:r>
            <a:endParaRPr lang="en-US" sz="21000" dirty="0">
              <a:solidFill>
                <a:srgbClr val="FFFF00"/>
              </a:solidFill>
              <a:latin typeface="HP001" pitchFamily="34" charset="0"/>
              <a:ea typeface="HP001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771900" y="4603898"/>
            <a:ext cx="1040606" cy="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79079" y="4184928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1545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8" grpId="0"/>
      <p:bldP spid="9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 TO 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782531" y="-148864"/>
            <a:ext cx="2953602" cy="312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0294">
            <a:off x="662642" y="2575293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4144203" y="1360491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7038" flipH="1">
            <a:off x="3318082" y="347410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55606" y="977410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82572" y="49068"/>
            <a:ext cx="502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HeartlandRegular" pitchFamily="2" charset="0"/>
                <a:cs typeface="Arial" panose="020B0604020202020204" pitchFamily="34" charset="0"/>
              </a:rPr>
              <a:t>ONG VỀ TỔ</a:t>
            </a:r>
          </a:p>
        </p:txBody>
      </p:sp>
    </p:spTree>
    <p:extLst>
      <p:ext uri="{BB962C8B-B14F-4D97-AF65-F5344CB8AC3E}">
        <p14:creationId xmlns:p14="http://schemas.microsoft.com/office/powerpoint/2010/main" val="420470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3" y="223261"/>
            <a:ext cx="6858014" cy="4696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0467" y="398868"/>
            <a:ext cx="229997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0" dirty="0" err="1">
                <a:solidFill>
                  <a:srgbClr val="FFFF00"/>
                </a:solidFill>
                <a:latin typeface="HP001" pitchFamily="34" charset="0"/>
                <a:ea typeface="HP001" pitchFamily="34" charset="0"/>
              </a:rPr>
              <a:t>cờ</a:t>
            </a:r>
            <a:endParaRPr lang="en-US" sz="22500" dirty="0">
              <a:solidFill>
                <a:srgbClr val="FFFF0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14380" y="398847"/>
            <a:ext cx="378897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500" dirty="0" err="1">
                <a:solidFill>
                  <a:srgbClr val="FFFF00"/>
                </a:solidFill>
                <a:latin typeface="HP001" pitchFamily="34" charset="0"/>
                <a:ea typeface="HP001" pitchFamily="34" charset="0"/>
              </a:rPr>
              <a:t>cá</a:t>
            </a:r>
            <a:endParaRPr lang="en-US" sz="22500" dirty="0">
              <a:solidFill>
                <a:srgbClr val="FFFF00"/>
              </a:solidFill>
              <a:latin typeface="HP001" pitchFamily="34" charset="0"/>
              <a:ea typeface="HP00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6090" y="511663"/>
            <a:ext cx="99738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0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12982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0F69EC-96FA-445D-999E-F1E72947D20B}"/>
              </a:ext>
            </a:extLst>
          </p:cNvPr>
          <p:cNvSpPr/>
          <p:nvPr/>
        </p:nvSpPr>
        <p:spPr>
          <a:xfrm>
            <a:off x="981140" y="1377170"/>
            <a:ext cx="7054251" cy="14226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con.</a:t>
            </a:r>
          </a:p>
        </p:txBody>
      </p:sp>
    </p:spTree>
    <p:extLst>
      <p:ext uri="{BB962C8B-B14F-4D97-AF65-F5344CB8AC3E}">
        <p14:creationId xmlns:p14="http://schemas.microsoft.com/office/powerpoint/2010/main" val="2089869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 TO 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1137060" y="-159624"/>
            <a:ext cx="2808613" cy="296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534" flipH="1">
            <a:off x="4872178" y="500357"/>
            <a:ext cx="906687" cy="111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553141" y="2987966"/>
            <a:ext cx="976135" cy="123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694" flipH="1">
            <a:off x="2603718" y="3657038"/>
            <a:ext cx="1108531" cy="136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101372" y="-53102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8433BB3-8D1D-489A-BA18-EA701C46C7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857" b="89286" l="56998" r="96349">
                        <a14:foregroundMark x1="65822" y1="60000" x2="70994" y2="58929"/>
                        <a14:foregroundMark x1="91684" y1="58036" x2="93408" y2="57500"/>
                        <a14:foregroundMark x1="93408" y1="60000" x2="93611" y2="62857"/>
                        <a14:foregroundMark x1="93611" y1="65000" x2="95538" y2="72679"/>
                        <a14:foregroundMark x1="95538" y1="72679" x2="93712" y2="80536"/>
                        <a14:foregroundMark x1="93712" y1="80536" x2="92191" y2="82321"/>
                        <a14:foregroundMark x1="93915" y1="71071" x2="95233" y2="74286"/>
                        <a14:foregroundMark x1="95233" y1="68036" x2="95639" y2="72679"/>
                        <a14:foregroundMark x1="90974" y1="83214" x2="92698" y2="86250"/>
                        <a14:foregroundMark x1="94016" y1="82143" x2="93915" y2="86250"/>
                        <a14:foregroundMark x1="95740" y1="76964" x2="95030" y2="81964"/>
                        <a14:foregroundMark x1="95842" y1="81250" x2="95335" y2="85536"/>
                        <a14:foregroundMark x1="95335" y1="80000" x2="95639" y2="78571"/>
                        <a14:foregroundMark x1="96349" y1="81071" x2="96349" y2="81071"/>
                        <a14:foregroundMark x1="89858" y1="84643" x2="90061" y2="88214"/>
                        <a14:foregroundMark x1="80832" y1="86429" x2="84381" y2="86071"/>
                        <a14:foregroundMark x1="79310" y1="85893" x2="84686" y2="88214"/>
                        <a14:foregroundMark x1="84686" y1="88214" x2="87221" y2="86607"/>
                        <a14:foregroundMark x1="79209" y1="87321" x2="81744" y2="88393"/>
                        <a14:foregroundMark x1="79716" y1="86964" x2="82150" y2="89286"/>
                        <a14:foregroundMark x1="79412" y1="86250" x2="79919" y2="89107"/>
                        <a14:foregroundMark x1="79006" y1="86250" x2="79310" y2="87321"/>
                        <a14:foregroundMark x1="79209" y1="85000" x2="78905" y2="85536"/>
                        <a14:foregroundMark x1="68154" y1="60000" x2="70690" y2="59107"/>
                        <a14:foregroundMark x1="58621" y1="81429" x2="60345" y2="82857"/>
                        <a14:foregroundMark x1="60751" y1="75357" x2="62880" y2="79821"/>
                        <a14:foregroundMark x1="59331" y1="76964" x2="61055" y2="79286"/>
                        <a14:foregroundMark x1="58519" y1="76964" x2="59432" y2="79821"/>
                        <a14:foregroundMark x1="57099" y1="85179" x2="58418" y2="84286"/>
                        <a14:foregroundMark x1="90061" y1="59286" x2="90264" y2="58929"/>
                        <a14:foregroundMark x1="92394" y1="53214" x2="92495" y2="5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33" t="50000" r="2500" b="10230"/>
          <a:stretch/>
        </p:blipFill>
        <p:spPr>
          <a:xfrm>
            <a:off x="4083642" y="1956317"/>
            <a:ext cx="5223570" cy="31576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1B82C7C-65D6-43BA-AF5F-351B0991B74C}"/>
              </a:ext>
            </a:extLst>
          </p:cNvPr>
          <p:cNvSpPr txBox="1"/>
          <p:nvPr/>
        </p:nvSpPr>
        <p:spPr>
          <a:xfrm>
            <a:off x="6011894" y="3267387"/>
            <a:ext cx="2254238" cy="120032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7200" dirty="0" err="1">
                <a:latin typeface="HP-211" pitchFamily="34" charset="0"/>
              </a:rPr>
              <a:t>đò</a:t>
            </a:r>
            <a:endParaRPr lang="es-ES" sz="7200" dirty="0">
              <a:latin typeface="HP-211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67EA4A7-4961-4CEB-AC54-24799D855B63}"/>
              </a:ext>
            </a:extLst>
          </p:cNvPr>
          <p:cNvSpPr txBox="1"/>
          <p:nvPr/>
        </p:nvSpPr>
        <p:spPr>
          <a:xfrm>
            <a:off x="5990507" y="3263095"/>
            <a:ext cx="2294021" cy="120032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7200" dirty="0" err="1">
                <a:latin typeface="HP-211" pitchFamily="34" charset="0"/>
              </a:rPr>
              <a:t>đa</a:t>
            </a:r>
            <a:endParaRPr lang="es-ES" sz="7200" dirty="0">
              <a:latin typeface="HP-211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DFBD953-EDB5-4BAD-8A78-659702622FDD}"/>
              </a:ext>
            </a:extLst>
          </p:cNvPr>
          <p:cNvSpPr txBox="1"/>
          <p:nvPr/>
        </p:nvSpPr>
        <p:spPr>
          <a:xfrm>
            <a:off x="6006549" y="3263095"/>
            <a:ext cx="2228287" cy="120032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7200" dirty="0" err="1">
                <a:latin typeface="HP-211" pitchFamily="34" charset="0"/>
              </a:rPr>
              <a:t>đố</a:t>
            </a:r>
            <a:endParaRPr lang="es-ES" sz="7200" dirty="0">
              <a:latin typeface="HP-211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5B800D9-1D67-4A26-9699-662B043BD060}"/>
              </a:ext>
            </a:extLst>
          </p:cNvPr>
          <p:cNvSpPr txBox="1"/>
          <p:nvPr/>
        </p:nvSpPr>
        <p:spPr>
          <a:xfrm>
            <a:off x="6022591" y="3258977"/>
            <a:ext cx="2228287" cy="120032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7200" dirty="0" err="1">
                <a:latin typeface="HP-211" pitchFamily="34" charset="0"/>
              </a:rPr>
              <a:t>đổ</a:t>
            </a:r>
            <a:endParaRPr lang="es-ES" sz="7200" dirty="0">
              <a:latin typeface="HP-211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E50245-DA45-4E5A-AA11-8A068424762F}"/>
              </a:ext>
            </a:extLst>
          </p:cNvPr>
          <p:cNvSpPr txBox="1"/>
          <p:nvPr/>
        </p:nvSpPr>
        <p:spPr>
          <a:xfrm>
            <a:off x="6011894" y="3254740"/>
            <a:ext cx="2228287" cy="1200321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s-ES_tradnl" sz="7200" dirty="0" err="1">
                <a:latin typeface="HP-211" pitchFamily="34" charset="0"/>
              </a:rPr>
              <a:t>dẻ</a:t>
            </a:r>
            <a:endParaRPr lang="es-ES" sz="7200" dirty="0">
              <a:latin typeface="HP-211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870" y="2040500"/>
            <a:ext cx="1328992" cy="158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9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63132E-8 C 0.00087 -0.02343 -0.00747 -0.04316 -0.01858 -0.04501 C -0.02917 -0.04562 -0.03906 -0.03052 -0.03976 -0.00801 C -0.04045 0.01264 -0.03368 0.03144 -0.02378 0.03329 C -0.01476 0.03514 -0.00608 0.02158 -0.00538 0.00277 C -0.00486 -0.01541 -0.01059 -0.03237 -0.01892 -0.03329 C -0.02674 -0.03514 -0.03403 -0.02343 -0.03455 -0.00709 C -0.03507 0.00709 -0.03038 0.02158 -0.02344 0.02158 C -0.01719 0.02343 -0.01111 0.01449 -0.01076 0.00092 C -0.01042 -0.01079 -0.01389 -0.02158 -0.01927 -0.0225 C -0.02413 -0.02343 -0.02899 -0.01695 -0.02917 -0.00709 C -0.02951 0.00185 -0.02708 0.00986 -0.02309 0.01079 C -0.01979 0.01171 -0.01632 0.00709 -0.01615 0.00092 C -0.0158 -0.00462 -0.01719 -0.01079 -0.01962 -0.01171 C -0.0217 -0.01171 -0.02361 -0.00986 -0.02396 -0.00617 C -0.02413 -0.00462 -0.02378 -0.00092 -0.02274 -8.63132E-8 C -0.0224 -8.63132E-8 -0.02205 -8.63132E-8 -0.02153 -8.63132E-8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31 L -0.31094 0.0964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48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8471E-6 L 0.20798 -0.3511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-175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5783E-6 L -0.08524 -0.4451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-22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82244E-7 L 0.16389 0.081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94" y="40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2.77778E-6 -8.63132E-8 L -0.22466 -0.201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3" y="-10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1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F397A369-CED6-4BFA-A42C-B4AE3E501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659" y="0"/>
            <a:ext cx="9134341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3EA615-F9B2-43D6-BF27-9F4D4C4C6767}"/>
              </a:ext>
            </a:extLst>
          </p:cNvPr>
          <p:cNvSpPr txBox="1"/>
          <p:nvPr/>
        </p:nvSpPr>
        <p:spPr>
          <a:xfrm>
            <a:off x="1446551" y="2744202"/>
            <a:ext cx="7464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UTM Fleur" pitchFamily="18" charset="0"/>
                <a:cs typeface="Arial" panose="020B0604020202020204" pitchFamily="34" charset="0"/>
              </a:rPr>
              <a:t>Cuộc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UTM Fleur" pitchFamily="18" charset="0"/>
                <a:cs typeface="Arial" panose="020B0604020202020204" pitchFamily="34" charset="0"/>
              </a:rPr>
              <a:t>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UTM Fleur" pitchFamily="18" charset="0"/>
                <a:cs typeface="Arial" panose="020B0604020202020204" pitchFamily="34" charset="0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UTM Fleur" pitchFamily="18" charset="0"/>
                <a:cs typeface="Arial" panose="020B0604020202020204" pitchFamily="34" charset="0"/>
              </a:rPr>
              <a:t>  “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UTM Fleur" pitchFamily="18" charset="0"/>
                <a:cs typeface="Arial" panose="020B0604020202020204" pitchFamily="34" charset="0"/>
              </a:rPr>
              <a:t>Bé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UTM Fleur" pitchFamily="18" charset="0"/>
                <a:cs typeface="Arial" panose="020B0604020202020204" pitchFamily="34" charset="0"/>
              </a:rPr>
              <a:t>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UTM Fleur" pitchFamily="18" charset="0"/>
                <a:cs typeface="Arial" panose="020B0604020202020204" pitchFamily="34" charset="0"/>
              </a:rPr>
              <a:t>nhanh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UTM Fleur" pitchFamily="18" charset="0"/>
                <a:cs typeface="Arial" panose="020B0604020202020204" pitchFamily="34" charset="0"/>
              </a:rPr>
              <a:t> 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UTM Fleur" pitchFamily="18" charset="0"/>
                <a:cs typeface="Arial" panose="020B0604020202020204" pitchFamily="34" charset="0"/>
              </a:rPr>
              <a:t>trí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UTM Fleur" pitchFamily="18" charset="0"/>
                <a:cs typeface="Arial" panose="020B0604020202020204" pitchFamily="34" charset="0"/>
              </a:rPr>
              <a:t> ’’</a:t>
            </a:r>
          </a:p>
        </p:txBody>
      </p:sp>
    </p:spTree>
    <p:extLst>
      <p:ext uri="{BB962C8B-B14F-4D97-AF65-F5344CB8AC3E}">
        <p14:creationId xmlns:p14="http://schemas.microsoft.com/office/powerpoint/2010/main" val="2031323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631" y="771939"/>
            <a:ext cx="5032015" cy="37564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134D3D-EB29-4148-B281-997E5FF9FE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9136901" cy="5143500"/>
          </a:xfrm>
          <a:prstGeom prst="rect">
            <a:avLst/>
          </a:prstGeom>
          <a:ln>
            <a:noFill/>
          </a:ln>
        </p:spPr>
      </p:pic>
      <p:pic>
        <p:nvPicPr>
          <p:cNvPr id="12" name="mảnh ghép 1">
            <a:extLst>
              <a:ext uri="{FF2B5EF4-FFF2-40B4-BE49-F238E27FC236}">
                <a16:creationId xmlns:a16="http://schemas.microsoft.com/office/drawing/2014/main" xmlns="" id="{F11F88DF-1B7E-4874-B4BB-A8AD09BE17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4758" y="321344"/>
            <a:ext cx="1810669" cy="2725148"/>
          </a:xfrm>
          <a:prstGeom prst="rect">
            <a:avLst/>
          </a:prstGeom>
        </p:spPr>
      </p:pic>
      <p:pic>
        <p:nvPicPr>
          <p:cNvPr id="13" name="mảnh ghép 2">
            <a:extLst>
              <a:ext uri="{FF2B5EF4-FFF2-40B4-BE49-F238E27FC236}">
                <a16:creationId xmlns:a16="http://schemas.microsoft.com/office/drawing/2014/main" xmlns="" id="{0E8533CF-5E00-4E93-8B63-20B3592DA0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0572" y="773446"/>
            <a:ext cx="2725148" cy="1810669"/>
          </a:xfrm>
          <a:prstGeom prst="rect">
            <a:avLst/>
          </a:prstGeom>
        </p:spPr>
      </p:pic>
      <p:pic>
        <p:nvPicPr>
          <p:cNvPr id="14" name="mảnh ghép 4">
            <a:extLst>
              <a:ext uri="{FF2B5EF4-FFF2-40B4-BE49-F238E27FC236}">
                <a16:creationId xmlns:a16="http://schemas.microsoft.com/office/drawing/2014/main" xmlns="" id="{2D41A523-E235-4C3C-9392-4988B766D4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5753" y="2101400"/>
            <a:ext cx="1810669" cy="2725148"/>
          </a:xfrm>
          <a:prstGeom prst="rect">
            <a:avLst/>
          </a:prstGeom>
        </p:spPr>
      </p:pic>
      <p:pic>
        <p:nvPicPr>
          <p:cNvPr id="15" name="mảnh ghép 3">
            <a:extLst>
              <a:ext uri="{FF2B5EF4-FFF2-40B4-BE49-F238E27FC236}">
                <a16:creationId xmlns:a16="http://schemas.microsoft.com/office/drawing/2014/main" xmlns="" id="{04D9FEE1-8A24-4913-988F-51FFF672B2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6187" y="2555708"/>
            <a:ext cx="2725148" cy="1810669"/>
          </a:xfrm>
          <a:prstGeom prst="rect">
            <a:avLst/>
          </a:prstGeom>
        </p:spPr>
      </p:pic>
      <p:pic>
        <p:nvPicPr>
          <p:cNvPr id="5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1D2A651F-960E-490A-893F-E1FE1387A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03672" y="-546497"/>
            <a:ext cx="365522" cy="365522"/>
          </a:xfrm>
          <a:prstGeom prst="rect">
            <a:avLst/>
          </a:prstGeom>
        </p:spPr>
      </p:pic>
      <p:pic>
        <p:nvPicPr>
          <p:cNvPr id="16" name="m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B27F513-D28C-4D94-A676-FD2D3E98D4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66462" y="313703"/>
            <a:ext cx="1810669" cy="2725148"/>
          </a:xfrm>
          <a:prstGeom prst="rect">
            <a:avLst/>
          </a:prstGeom>
        </p:spPr>
      </p:pic>
      <p:pic>
        <p:nvPicPr>
          <p:cNvPr id="17" name="m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AEEE66F5-7B5C-4DBC-A9BB-375006F73B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12276" y="775330"/>
            <a:ext cx="2725148" cy="1810669"/>
          </a:xfrm>
          <a:prstGeom prst="rect">
            <a:avLst/>
          </a:prstGeom>
        </p:spPr>
      </p:pic>
      <p:pic>
        <p:nvPicPr>
          <p:cNvPr id="18" name="m4">
            <a:hlinkClick r:id="rId17" action="ppaction://hlinksldjump"/>
            <a:extLst>
              <a:ext uri="{FF2B5EF4-FFF2-40B4-BE49-F238E27FC236}">
                <a16:creationId xmlns:a16="http://schemas.microsoft.com/office/drawing/2014/main" xmlns="" id="{8C58E8CC-5A8D-4972-BA33-0762750CD73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67457" y="2103284"/>
            <a:ext cx="1810669" cy="2725148"/>
          </a:xfrm>
          <a:prstGeom prst="rect">
            <a:avLst/>
          </a:prstGeom>
        </p:spPr>
      </p:pic>
      <p:pic>
        <p:nvPicPr>
          <p:cNvPr id="19" name="m3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70C3CD6-D71A-4758-BC02-0CEF91EFED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08841" y="2567117"/>
            <a:ext cx="2725148" cy="1810669"/>
          </a:xfrm>
          <a:prstGeom prst="rect">
            <a:avLst/>
          </a:prstGeom>
        </p:spPr>
      </p:pic>
      <p:pic>
        <p:nvPicPr>
          <p:cNvPr id="20" name="Picture 19" descr="Shape, icon, arrow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xmlns="" id="{6C60E098-D1E5-4D5E-99DD-7CF57DB2EAA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2568" y="4518513"/>
            <a:ext cx="525665" cy="52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0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997FC0F7-96F5-4DC8-8892-A9314B7581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516" y="-593558"/>
            <a:ext cx="10090484" cy="5855369"/>
          </a:xfrm>
          <a:prstGeom prst="rect">
            <a:avLst/>
          </a:prstGeom>
        </p:spPr>
      </p:pic>
      <p:pic>
        <p:nvPicPr>
          <p:cNvPr id="6" name="Picture 5" descr="Shape, icon, arrow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xmlns="" id="{6C60E098-D1E5-4D5E-99DD-7CF57DB2E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04" y="1"/>
            <a:ext cx="1051331" cy="1051331"/>
          </a:xfrm>
          <a:prstGeom prst="rect">
            <a:avLst/>
          </a:prstGeom>
        </p:spPr>
      </p:pic>
      <p:pic>
        <p:nvPicPr>
          <p:cNvPr id="5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5FDA90F2-99B9-487B-A2DF-D7A7D7EC5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4165" y="-1133151"/>
            <a:ext cx="365522" cy="365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E8CCDE-BC19-442D-93C8-EED48064578C}"/>
              </a:ext>
            </a:extLst>
          </p:cNvPr>
          <p:cNvSpPr txBox="1"/>
          <p:nvPr/>
        </p:nvSpPr>
        <p:spPr>
          <a:xfrm>
            <a:off x="2704687" y="1447379"/>
            <a:ext cx="3870527" cy="23775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1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  <a:cs typeface="Arial" panose="020B0604020202020204" pitchFamily="34" charset="0"/>
              </a:rPr>
              <a:t>đo</a:t>
            </a:r>
            <a:endParaRPr lang="en-US" sz="15000" dirty="0">
              <a:solidFill>
                <a:schemeClr val="tx1">
                  <a:lumMod val="95000"/>
                  <a:lumOff val="5000"/>
                </a:schemeClr>
              </a:solidFill>
              <a:latin typeface="HP-211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91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C098DFA9-087E-4676-B425-CB8DDC7D14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7408"/>
          <a:stretch/>
        </p:blipFill>
        <p:spPr>
          <a:xfrm>
            <a:off x="0" y="-212170"/>
            <a:ext cx="9521190" cy="5355670"/>
          </a:xfrm>
          <a:prstGeom prst="rect">
            <a:avLst/>
          </a:prstGeom>
        </p:spPr>
      </p:pic>
      <p:pic>
        <p:nvPicPr>
          <p:cNvPr id="218" name="Picture 217" descr="Shape, icon, arrow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xmlns="" id="{576BCE1F-EA28-4E3F-8B65-7688E791C2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253" y="154775"/>
            <a:ext cx="1051331" cy="1051331"/>
          </a:xfrm>
          <a:prstGeom prst="rect">
            <a:avLst/>
          </a:prstGeom>
        </p:spPr>
      </p:pic>
      <p:pic>
        <p:nvPicPr>
          <p:cNvPr id="219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19F25F01-D9AF-4B50-ABC4-90EA94E61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4165" y="-755961"/>
            <a:ext cx="365522" cy="365522"/>
          </a:xfrm>
          <a:prstGeom prst="rect">
            <a:avLst/>
          </a:prstGeom>
        </p:spPr>
      </p:pic>
      <p:sp>
        <p:nvSpPr>
          <p:cNvPr id="221" name="TextBox 220">
            <a:extLst>
              <a:ext uri="{FF2B5EF4-FFF2-40B4-BE49-F238E27FC236}">
                <a16:creationId xmlns:a16="http://schemas.microsoft.com/office/drawing/2014/main" xmlns="" id="{9AE8CCDE-BC19-442D-93C8-EED48064578C}"/>
              </a:ext>
            </a:extLst>
          </p:cNvPr>
          <p:cNvSpPr txBox="1"/>
          <p:nvPr/>
        </p:nvSpPr>
        <p:spPr>
          <a:xfrm>
            <a:off x="1325075" y="1308962"/>
            <a:ext cx="3870527" cy="23775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1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-211" pitchFamily="34" charset="0"/>
                <a:cs typeface="Arial" panose="020B0604020202020204" pitchFamily="34" charset="0"/>
              </a:rPr>
              <a:t>đô</a:t>
            </a:r>
            <a:endParaRPr lang="en-US" sz="15000" dirty="0">
              <a:solidFill>
                <a:schemeClr val="tx1">
                  <a:lumMod val="95000"/>
                  <a:lumOff val="5000"/>
                </a:schemeClr>
              </a:solidFill>
              <a:latin typeface="HP-211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11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23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ABC0B994-0F2B-4028-A7CE-33CA6C8D86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 descr="Shape, icon, arrow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xmlns="" id="{420A4DFD-E96C-4DC4-ACC9-7606CA837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751" y="32085"/>
            <a:ext cx="1051331" cy="1051331"/>
          </a:xfrm>
          <a:prstGeom prst="rect">
            <a:avLst/>
          </a:prstGeom>
        </p:spPr>
      </p:pic>
      <p:pic>
        <p:nvPicPr>
          <p:cNvPr id="13" name="audio 6">
            <a:hlinkClick r:id="" action="ppaction://media"/>
            <a:extLst>
              <a:ext uri="{FF2B5EF4-FFF2-40B4-BE49-F238E27FC236}">
                <a16:creationId xmlns:a16="http://schemas.microsoft.com/office/drawing/2014/main" xmlns="" id="{2935B384-14A1-4731-A203-C85880888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4165" y="-755961"/>
            <a:ext cx="365522" cy="365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E8CCDE-BC19-442D-93C8-EED48064578C}"/>
              </a:ext>
            </a:extLst>
          </p:cNvPr>
          <p:cNvSpPr txBox="1"/>
          <p:nvPr/>
        </p:nvSpPr>
        <p:spPr>
          <a:xfrm>
            <a:off x="1084444" y="1015524"/>
            <a:ext cx="3870527" cy="23775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15000" dirty="0">
                <a:solidFill>
                  <a:schemeClr val="bg1"/>
                </a:solidFill>
                <a:latin typeface="HP-211" pitchFamily="34" charset="0"/>
                <a:cs typeface="Arial" panose="020B0604020202020204" pitchFamily="34" charset="0"/>
              </a:rPr>
              <a:t>da</a:t>
            </a:r>
          </a:p>
        </p:txBody>
      </p:sp>
    </p:spTree>
    <p:extLst>
      <p:ext uri="{BB962C8B-B14F-4D97-AF65-F5344CB8AC3E}">
        <p14:creationId xmlns:p14="http://schemas.microsoft.com/office/powerpoint/2010/main" val="39313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pic>
        <p:nvPicPr>
          <p:cNvPr id="10" name="Picture 9" descr="Shape, icon, arrow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xmlns="" id="{8A7E4F15-1879-43FD-AE4F-F3E14D6D94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41" y="1"/>
            <a:ext cx="1051331" cy="1051331"/>
          </a:xfrm>
          <a:prstGeom prst="rect">
            <a:avLst/>
          </a:prstGeom>
        </p:spPr>
      </p:pic>
      <p:pic>
        <p:nvPicPr>
          <p:cNvPr id="3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A384FF12-57F1-49A1-B318-6944CFE67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78893" y="-529713"/>
            <a:ext cx="365522" cy="3655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AE8CCDE-BC19-442D-93C8-EED48064578C}"/>
              </a:ext>
            </a:extLst>
          </p:cNvPr>
          <p:cNvSpPr txBox="1"/>
          <p:nvPr/>
        </p:nvSpPr>
        <p:spPr>
          <a:xfrm>
            <a:off x="2143220" y="1051332"/>
            <a:ext cx="3870527" cy="23775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15000" dirty="0" err="1">
                <a:solidFill>
                  <a:schemeClr val="bg1"/>
                </a:solidFill>
                <a:latin typeface="HP-211" pitchFamily="34" charset="0"/>
                <a:cs typeface="Arial" panose="020B0604020202020204" pitchFamily="34" charset="0"/>
              </a:rPr>
              <a:t>dơ</a:t>
            </a:r>
            <a:endParaRPr lang="en-US" sz="15000" dirty="0">
              <a:solidFill>
                <a:schemeClr val="bg1"/>
              </a:solidFill>
              <a:latin typeface="HP-211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83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75</Words>
  <Application>Microsoft Office PowerPoint</Application>
  <PresentationFormat>On-screen Show (16:9)</PresentationFormat>
  <Paragraphs>36</Paragraphs>
  <Slides>21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Kien Chung</dc:creator>
  <cp:lastModifiedBy>dell</cp:lastModifiedBy>
  <cp:revision>28</cp:revision>
  <dcterms:created xsi:type="dcterms:W3CDTF">2021-06-14T03:04:01Z</dcterms:created>
  <dcterms:modified xsi:type="dcterms:W3CDTF">2024-11-19T22:34:53Z</dcterms:modified>
</cp:coreProperties>
</file>