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79" r:id="rId5"/>
    <p:sldId id="265" r:id="rId6"/>
    <p:sldId id="263" r:id="rId7"/>
    <p:sldId id="264" r:id="rId8"/>
    <p:sldId id="266" r:id="rId9"/>
    <p:sldId id="268" r:id="rId10"/>
    <p:sldId id="269" r:id="rId11"/>
    <p:sldId id="270" r:id="rId12"/>
    <p:sldId id="271" r:id="rId13"/>
    <p:sldId id="276" r:id="rId14"/>
    <p:sldId id="281" r:id="rId15"/>
    <p:sldId id="273" r:id="rId16"/>
    <p:sldId id="274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65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42F98-7DA2-427B-8966-095F09BB95E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B8C0-8E86-4AE8-9C56-2EBAC676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1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42F98-7DA2-427B-8966-095F09BB95E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B8C0-8E86-4AE8-9C56-2EBAC676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7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42F98-7DA2-427B-8966-095F09BB95E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B8C0-8E86-4AE8-9C56-2EBAC676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7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42F98-7DA2-427B-8966-095F09BB95E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B8C0-8E86-4AE8-9C56-2EBAC676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61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42F98-7DA2-427B-8966-095F09BB95E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B8C0-8E86-4AE8-9C56-2EBAC676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2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42F98-7DA2-427B-8966-095F09BB95E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B8C0-8E86-4AE8-9C56-2EBAC676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42F98-7DA2-427B-8966-095F09BB95E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B8C0-8E86-4AE8-9C56-2EBAC676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08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42F98-7DA2-427B-8966-095F09BB95E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B8C0-8E86-4AE8-9C56-2EBAC676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7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42F98-7DA2-427B-8966-095F09BB95E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B8C0-8E86-4AE8-9C56-2EBAC676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94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42F98-7DA2-427B-8966-095F09BB95E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B8C0-8E86-4AE8-9C56-2EBAC676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81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42F98-7DA2-427B-8966-095F09BB95E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B8C0-8E86-4AE8-9C56-2EBAC676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5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42F98-7DA2-427B-8966-095F09BB95E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4B8C0-8E86-4AE8-9C56-2EBAC676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1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3.xml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18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1.xml"/><Relationship Id="rId3" Type="http://schemas.openxmlformats.org/officeDocument/2006/relationships/image" Target="../media/image24.gif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10.xml"/><Relationship Id="rId5" Type="http://schemas.openxmlformats.org/officeDocument/2006/relationships/image" Target="../media/image26.gif"/><Relationship Id="rId15" Type="http://schemas.openxmlformats.org/officeDocument/2006/relationships/slide" Target="slide12.xml"/><Relationship Id="rId10" Type="http://schemas.openxmlformats.org/officeDocument/2006/relationships/image" Target="../media/image29.png"/><Relationship Id="rId4" Type="http://schemas.openxmlformats.org/officeDocument/2006/relationships/image" Target="../media/image25.gif"/><Relationship Id="rId9" Type="http://schemas.openxmlformats.org/officeDocument/2006/relationships/slide" Target="slide9.xml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514350"/>
            <a:ext cx="59234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CHÀO MỪNG CÁC CON Đ</a:t>
            </a:r>
            <a:r>
              <a:rPr lang="en-US" sz="2800" dirty="0" smtClean="0">
                <a:solidFill>
                  <a:schemeClr val="bg1"/>
                </a:solidFill>
                <a:latin typeface="HP-087" pitchFamily="34" charset="0"/>
              </a:rPr>
              <a:t>ẾN </a:t>
            </a:r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VỚI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LỚP HỌC </a:t>
            </a:r>
            <a:r>
              <a:rPr lang="vi-VN" sz="2800" dirty="0">
                <a:solidFill>
                  <a:schemeClr val="bg1"/>
                </a:solidFill>
                <a:latin typeface="HP-087" pitchFamily="34" charset="0"/>
              </a:rPr>
              <a:t>HẠNH PHÚC</a:t>
            </a:r>
            <a:endParaRPr lang="en-US" sz="28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42875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32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32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5652" y="2571750"/>
            <a:ext cx="4074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HP-211" pitchFamily="34" charset="0"/>
              </a:rPr>
              <a:t>MÔN: 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TIẾNG VIỆT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2251" y="3218081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ÔN TẬP</a:t>
            </a:r>
          </a:p>
        </p:txBody>
      </p:sp>
    </p:spTree>
    <p:extLst>
      <p:ext uri="{BB962C8B-B14F-4D97-AF65-F5344CB8AC3E}">
        <p14:creationId xmlns:p14="http://schemas.microsoft.com/office/powerpoint/2010/main" val="144739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1581150"/>
            <a:ext cx="997389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HP-211" pitchFamily="34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1581150"/>
            <a:ext cx="997389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HP-211" pitchFamily="34" charset="0"/>
              </a:rPr>
              <a:t>ô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257800" y="2236410"/>
            <a:ext cx="609600" cy="487740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734566" y="2196578"/>
            <a:ext cx="656834" cy="527572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18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6289" y="17640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HP-211" pitchFamily="34" charset="0"/>
              </a:rPr>
              <a:t>cò</a:t>
            </a:r>
            <a:endParaRPr lang="en-US" sz="96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17640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HP-211" pitchFamily="34" charset="0"/>
              </a:rPr>
              <a:t>cồ</a:t>
            </a:r>
            <a:endParaRPr lang="en-US" sz="96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1764090"/>
            <a:ext cx="18517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HP-211" pitchFamily="34" charset="0"/>
              </a:rPr>
              <a:t>cà</a:t>
            </a:r>
            <a:endParaRPr lang="en-US" sz="96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031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6289" y="17640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HP-211" pitchFamily="34" charset="0"/>
              </a:rPr>
              <a:t>có</a:t>
            </a:r>
            <a:endParaRPr lang="en-US" sz="96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17640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HP-211" pitchFamily="34" charset="0"/>
              </a:rPr>
              <a:t>cố</a:t>
            </a:r>
            <a:endParaRPr lang="en-US" sz="96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1764090"/>
            <a:ext cx="18517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HP-211" pitchFamily="34" charset="0"/>
              </a:rPr>
              <a:t>cá</a:t>
            </a:r>
            <a:endParaRPr lang="en-US" sz="96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396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2cdc21d-f654-492e-a983-7673a92ccad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0" y="0"/>
            <a:ext cx="91440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0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3" y="223261"/>
            <a:ext cx="6858014" cy="4696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388531"/>
            <a:ext cx="35814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0" dirty="0" err="1">
                <a:solidFill>
                  <a:srgbClr val="FFFF00"/>
                </a:solidFill>
                <a:latin typeface="HP001" pitchFamily="34" charset="0"/>
                <a:ea typeface="HP001" pitchFamily="34" charset="0"/>
              </a:rPr>
              <a:t>cò</a:t>
            </a:r>
            <a:endParaRPr lang="en-US" sz="22500" dirty="0">
              <a:solidFill>
                <a:srgbClr val="FFFF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361950"/>
            <a:ext cx="35814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0" dirty="0" err="1">
                <a:solidFill>
                  <a:srgbClr val="FFFF00"/>
                </a:solidFill>
                <a:latin typeface="HP001" pitchFamily="34" charset="0"/>
                <a:ea typeface="HP001" pitchFamily="34" charset="0"/>
              </a:rPr>
              <a:t>cá</a:t>
            </a:r>
            <a:endParaRPr lang="en-US" sz="22500" dirty="0">
              <a:solidFill>
                <a:srgbClr val="FFFF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361949"/>
            <a:ext cx="35814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0" dirty="0" err="1">
                <a:solidFill>
                  <a:srgbClr val="FFFF00"/>
                </a:solidFill>
                <a:latin typeface="HP001" pitchFamily="34" charset="0"/>
                <a:ea typeface="HP001" pitchFamily="34" charset="0"/>
              </a:rPr>
              <a:t>cô</a:t>
            </a:r>
            <a:endParaRPr lang="en-US" sz="22500" dirty="0">
              <a:solidFill>
                <a:srgbClr val="FFFF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388531"/>
            <a:ext cx="75438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0" dirty="0" err="1">
                <a:solidFill>
                  <a:srgbClr val="FFFF00"/>
                </a:solidFill>
                <a:latin typeface="HP001" pitchFamily="34" charset="0"/>
                <a:ea typeface="HP001" pitchFamily="34" charset="0"/>
              </a:rPr>
              <a:t>cô</a:t>
            </a:r>
            <a:r>
              <a:rPr lang="en-US" sz="22500" dirty="0">
                <a:solidFill>
                  <a:srgbClr val="FFFF00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22500" dirty="0" err="1">
                <a:solidFill>
                  <a:srgbClr val="FFFF00"/>
                </a:solidFill>
                <a:latin typeface="HP001" pitchFamily="34" charset="0"/>
                <a:ea typeface="HP001" pitchFamily="34" charset="0"/>
              </a:rPr>
              <a:t>ca</a:t>
            </a:r>
            <a:endParaRPr lang="en-US" sz="22500" dirty="0">
              <a:solidFill>
                <a:srgbClr val="FFFF00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5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-217110"/>
            <a:ext cx="10390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-21711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-21711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-21711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ô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781800" y="438150"/>
            <a:ext cx="685800" cy="457200"/>
          </a:xfrm>
          <a:prstGeom prst="line">
            <a:avLst/>
          </a:prstGeom>
          <a:ln w="127000" cmpd="sng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153400" y="373784"/>
            <a:ext cx="609600" cy="573232"/>
          </a:xfrm>
          <a:prstGeom prst="line">
            <a:avLst/>
          </a:prstGeom>
          <a:ln w="127000" cmpd="sng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25411" y="971550"/>
            <a:ext cx="18517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cá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600" y="22212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54478" y="22212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cò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5411" y="22212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có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3811" y="34404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cô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47689" y="34404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cồ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67089" y="34404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cố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4202" y="971550"/>
            <a:ext cx="18517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ca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58080" y="971550"/>
            <a:ext cx="18517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cà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9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0F69EC-96FA-445D-999E-F1E72947D20B}"/>
              </a:ext>
            </a:extLst>
          </p:cNvPr>
          <p:cNvSpPr/>
          <p:nvPr/>
        </p:nvSpPr>
        <p:spPr>
          <a:xfrm>
            <a:off x="981140" y="1377170"/>
            <a:ext cx="7054251" cy="14226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2349521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-217110"/>
            <a:ext cx="10390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-21711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-21711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-21711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ô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781800" y="438150"/>
            <a:ext cx="533400" cy="457200"/>
          </a:xfrm>
          <a:prstGeom prst="line">
            <a:avLst/>
          </a:prstGeom>
          <a:ln w="127000" cmpd="sng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077200" y="444500"/>
            <a:ext cx="457200" cy="457200"/>
          </a:xfrm>
          <a:prstGeom prst="line">
            <a:avLst/>
          </a:prstGeom>
          <a:ln w="127000" cmpd="sng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25411" y="971550"/>
            <a:ext cx="18517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cá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600" y="22212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54478" y="22212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cò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5411" y="22212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có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3811" y="34404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cô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47689" y="34404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cồ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67089" y="34404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cố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4202" y="971550"/>
            <a:ext cx="18517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ca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58080" y="971550"/>
            <a:ext cx="18517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cà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16" grpId="0"/>
      <p:bldP spid="16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/>
      <p:bldP spid="24" grpId="0"/>
      <p:bldP spid="24" grpId="1"/>
      <p:bldP spid="25" grpId="0"/>
      <p:bldP spid="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7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150"/>
            <a:ext cx="4985492" cy="18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19400" y="659309"/>
            <a:ext cx="4593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112">
            <a:off x="6077679" y="2325729"/>
            <a:ext cx="1806431" cy="3432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148">
            <a:off x="8036704" y="1320383"/>
            <a:ext cx="1244391" cy="25027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51768" y="-648136"/>
            <a:ext cx="1140879" cy="2340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807" y="1969539"/>
            <a:ext cx="2057048" cy="32014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880">
            <a:off x="1436780" y="100762"/>
            <a:ext cx="1168393" cy="18865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918216" y="-1084142"/>
            <a:ext cx="1587785" cy="27288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4419295" y="2241776"/>
            <a:ext cx="1393654" cy="23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5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151"/>
            <a:ext cx="9144000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1" y="2834333"/>
            <a:ext cx="1083622" cy="2058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95550"/>
            <a:ext cx="1021380" cy="2054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99" y="2493037"/>
            <a:ext cx="1039000" cy="2263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190750"/>
            <a:ext cx="1304795" cy="2030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876550"/>
            <a:ext cx="1152762" cy="1861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45" y="1796212"/>
            <a:ext cx="1160655" cy="1994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15" y="2571750"/>
            <a:ext cx="1135285" cy="1888747"/>
          </a:xfrm>
          <a:prstGeom prst="rect">
            <a:avLst/>
          </a:prstGeom>
        </p:spPr>
      </p:pic>
      <p:sp>
        <p:nvSpPr>
          <p:cNvPr id="12" name="Rounded Rectangle 11">
            <a:hlinkClick r:id="rId11" action="ppaction://hlinksldjump"/>
          </p:cNvPr>
          <p:cNvSpPr/>
          <p:nvPr/>
        </p:nvSpPr>
        <p:spPr>
          <a:xfrm>
            <a:off x="129979" y="1809750"/>
            <a:ext cx="936822" cy="7265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8000"/>
                </a:solidFill>
                <a:latin typeface="HP-211" pitchFamily="34" charset="0"/>
                <a:cs typeface="UTM Avo" panose="02040603050506020204" pitchFamily="18" charset="0"/>
              </a:rPr>
              <a:t>o</a:t>
            </a:r>
          </a:p>
        </p:txBody>
      </p:sp>
      <p:sp>
        <p:nvSpPr>
          <p:cNvPr id="13" name="Rounded Rectangle 12">
            <a:hlinkClick r:id="rId12" action="ppaction://hlinksldjump"/>
          </p:cNvPr>
          <p:cNvSpPr/>
          <p:nvPr/>
        </p:nvSpPr>
        <p:spPr>
          <a:xfrm>
            <a:off x="1213159" y="1829706"/>
            <a:ext cx="881061" cy="7229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8000"/>
                </a:solidFill>
                <a:latin typeface="HP-211" pitchFamily="34" charset="0"/>
                <a:cs typeface="UTM Avo" panose="02040603050506020204" pitchFamily="18" charset="0"/>
              </a:rPr>
              <a:t>ô</a:t>
            </a:r>
          </a:p>
        </p:txBody>
      </p:sp>
      <p:sp>
        <p:nvSpPr>
          <p:cNvPr id="14" name="Rounded Rectangle 13">
            <a:hlinkClick r:id="rId13" action="ppaction://hlinksldjump"/>
          </p:cNvPr>
          <p:cNvSpPr/>
          <p:nvPr/>
        </p:nvSpPr>
        <p:spPr>
          <a:xfrm>
            <a:off x="2286000" y="1581150"/>
            <a:ext cx="1371599" cy="965634"/>
          </a:xfrm>
          <a:prstGeom prst="roundRect">
            <a:avLst>
              <a:gd name="adj" fmla="val 2584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8000"/>
                </a:solidFill>
                <a:latin typeface="HP-211" pitchFamily="34" charset="0"/>
                <a:cs typeface="UTM Avo" panose="02040603050506020204" pitchFamily="18" charset="0"/>
              </a:rPr>
              <a:t>cò</a:t>
            </a:r>
            <a:endParaRPr lang="en-US" sz="6000" dirty="0">
              <a:solidFill>
                <a:srgbClr val="008000"/>
              </a:solidFill>
              <a:latin typeface="HP-211" pitchFamily="34" charset="0"/>
              <a:cs typeface="UTM Avo" panose="02040603050506020204" pitchFamily="18" charset="0"/>
            </a:endParaRPr>
          </a:p>
        </p:txBody>
      </p:sp>
      <p:sp>
        <p:nvSpPr>
          <p:cNvPr id="15" name="Rounded Rectangle 14">
            <a:hlinkClick r:id="rId13" action="ppaction://hlinksldjump"/>
          </p:cNvPr>
          <p:cNvSpPr/>
          <p:nvPr/>
        </p:nvSpPr>
        <p:spPr>
          <a:xfrm>
            <a:off x="3733800" y="1630349"/>
            <a:ext cx="1514238" cy="9620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8000"/>
                </a:solidFill>
                <a:latin typeface="HP-211" pitchFamily="34" charset="0"/>
                <a:cs typeface="UTM Avo" panose="02040603050506020204" pitchFamily="18" charset="0"/>
              </a:rPr>
              <a:t>có</a:t>
            </a:r>
            <a:endParaRPr lang="en-US" sz="6600" dirty="0">
              <a:solidFill>
                <a:srgbClr val="008000"/>
              </a:solidFill>
              <a:latin typeface="HP-211" pitchFamily="34" charset="0"/>
              <a:cs typeface="UTM Avo" panose="02040603050506020204" pitchFamily="18" charset="0"/>
            </a:endParaRPr>
          </a:p>
        </p:txBody>
      </p:sp>
      <p:sp>
        <p:nvSpPr>
          <p:cNvPr id="16" name="Rounded Rectangle 15">
            <a:hlinkClick r:id="rId13" action="ppaction://hlinksldjump"/>
          </p:cNvPr>
          <p:cNvSpPr/>
          <p:nvPr/>
        </p:nvSpPr>
        <p:spPr>
          <a:xfrm>
            <a:off x="5257800" y="2240260"/>
            <a:ext cx="1447800" cy="7886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8000"/>
                </a:solidFill>
                <a:latin typeface="HP-211" pitchFamily="34" charset="0"/>
                <a:cs typeface="UTM Avo" panose="02040603050506020204" pitchFamily="18" charset="0"/>
              </a:rPr>
              <a:t>co</a:t>
            </a:r>
          </a:p>
        </p:txBody>
      </p:sp>
      <p:sp>
        <p:nvSpPr>
          <p:cNvPr id="17" name="Rounded Rectangle 16">
            <a:hlinkClick r:id="rId13" action="ppaction://hlinksldjump"/>
          </p:cNvPr>
          <p:cNvSpPr/>
          <p:nvPr/>
        </p:nvSpPr>
        <p:spPr>
          <a:xfrm>
            <a:off x="6415401" y="1200150"/>
            <a:ext cx="1433199" cy="8909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8000"/>
                </a:solidFill>
                <a:latin typeface="HP-211" pitchFamily="34" charset="0"/>
                <a:cs typeface="UTM Avo" panose="02040603050506020204" pitchFamily="18" charset="0"/>
              </a:rPr>
              <a:t>cồ</a:t>
            </a:r>
            <a:endParaRPr lang="en-US" sz="6000" dirty="0">
              <a:solidFill>
                <a:srgbClr val="008000"/>
              </a:solidFill>
              <a:latin typeface="HP-211" pitchFamily="34" charset="0"/>
              <a:cs typeface="UTM Avo" panose="02040603050506020204" pitchFamily="18" charset="0"/>
            </a:endParaRPr>
          </a:p>
        </p:txBody>
      </p:sp>
      <p:sp>
        <p:nvSpPr>
          <p:cNvPr id="18" name="Rounded Rectangle 17">
            <a:hlinkClick r:id="rId14" action="ppaction://hlinksldjump"/>
          </p:cNvPr>
          <p:cNvSpPr/>
          <p:nvPr/>
        </p:nvSpPr>
        <p:spPr>
          <a:xfrm>
            <a:off x="7772400" y="1967866"/>
            <a:ext cx="1334145" cy="83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8000"/>
                </a:solidFill>
                <a:latin typeface="HP-211" pitchFamily="34" charset="0"/>
                <a:cs typeface="UTM Avo" panose="02040603050506020204" pitchFamily="18" charset="0"/>
              </a:rPr>
              <a:t>cô</a:t>
            </a:r>
            <a:endParaRPr lang="en-US" sz="6000" dirty="0">
              <a:solidFill>
                <a:srgbClr val="008000"/>
              </a:solidFill>
              <a:latin typeface="HP-211" pitchFamily="34" charset="0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6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26735E-6 L 0.00104 -1.02035 " pathEditMode="relative" rAng="0" ptsTypes="AA">
                                      <p:cBhvr>
                                        <p:cTn id="55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103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9497E-6 L 0.0059 -1.02836 " pathEditMode="relative" rAng="0" ptsTypes="AA">
                                      <p:cBhvr>
                                        <p:cTn id="65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5143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0167E-6 L 0.00677 -0.9889 " pathEditMode="relative" rAng="0" ptsTypes="AA">
                                      <p:cBhvr>
                                        <p:cTn id="75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4946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69288E-6 L -0.00469 -0.92229 " pathEditMode="relative" rAng="0" ptsTypes="AA">
                                      <p:cBhvr>
                                        <p:cTn id="85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4613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1.20876E-6 L -0.00191 -0.99198 " pathEditMode="relative" rAng="0" ptsTypes="AA">
                                      <p:cBhvr>
                                        <p:cTn id="95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4961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105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115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47950"/>
            <a:ext cx="9144000" cy="25295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43400" y="1039227"/>
            <a:ext cx="3756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ÚP</a:t>
            </a:r>
            <a:r>
              <a:rPr lang="en-US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039226"/>
            <a:ext cx="2286000" cy="29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8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18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1.48148E-6 C -0.00716 0.06181 0.12526 0.16111 0.11823 0.22361 C 0.06263 0.25509 -0.05339 0.33796 -0.10899 0.36945 C -0.13386 0.33982 -0.24401 0.15671 -0.26914 0.12708 C -0.32696 0.14283 -0.37643 0.17222 -0.43594 0.15255 " pathEditMode="relative" rAng="0" ptsTypes="AAAAA">
                                      <p:cBhvr>
                                        <p:cTn id="13" dur="1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97346"/>
            <a:ext cx="9144793" cy="3346154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629281" y="2400752"/>
            <a:ext cx="1828800" cy="2456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</a:t>
            </a:r>
            <a:r>
              <a:rPr lang="en-US" sz="54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</a:t>
            </a:r>
            <a:r>
              <a:rPr lang="en-US" sz="54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cồ</a:t>
            </a:r>
            <a:endParaRPr lang="en-US" sz="5400" dirty="0">
              <a:solidFill>
                <a:srgbClr val="002060"/>
              </a:solidFill>
              <a:latin typeface="HP-211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22" y="1013423"/>
            <a:ext cx="1371719" cy="1471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781" y="2400751"/>
            <a:ext cx="1828800" cy="24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sz="54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</a:t>
            </a:r>
            <a:r>
              <a:rPr lang="en-US" sz="54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endParaRPr lang="en-US" sz="5400" dirty="0">
              <a:solidFill>
                <a:srgbClr val="002060"/>
              </a:solidFill>
              <a:latin typeface="HP-211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" y="1013423"/>
            <a:ext cx="1371719" cy="147117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438281" y="2400752"/>
            <a:ext cx="1828800" cy="2456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</a:t>
            </a:r>
            <a:r>
              <a:rPr lang="en-US" sz="54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endParaRPr lang="en-US" sz="5400" dirty="0">
              <a:solidFill>
                <a:srgbClr val="002060"/>
              </a:solidFill>
              <a:latin typeface="HP-211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2" y="1013423"/>
            <a:ext cx="1371719" cy="147117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533781" y="2400752"/>
            <a:ext cx="1828800" cy="2456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54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endParaRPr lang="en-US" sz="5400" dirty="0">
              <a:solidFill>
                <a:srgbClr val="002060"/>
              </a:solidFill>
              <a:latin typeface="HP-211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22" y="1013423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6070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038700" y="6070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134200" y="6070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229700" y="6070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3164595" y="2649328"/>
            <a:ext cx="2404432" cy="404870"/>
          </a:xfrm>
          <a:prstGeom prst="rect">
            <a:avLst/>
          </a:prstGeom>
          <a:solidFill>
            <a:srgbClr val="00B05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 err="1"/>
              <a:t>Bắt</a:t>
            </a:r>
            <a:r>
              <a:rPr lang="en-US" b="1" dirty="0"/>
              <a:t> </a:t>
            </a:r>
            <a:r>
              <a:rPr lang="en-US" b="1" dirty="0" err="1"/>
              <a:t>đầu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861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2324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-0.232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232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1.11022E-16 -0.2324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1.11022E-1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0.05013 0.00185 0.10338 0.12199 0.1539 0.12407 C 0.23372 0.1331 0.40794 0.01226 0.48711 0.02152 C 0.55885 0.0368 0.61536 -0.01505 0.68906 0.00046 " pathEditMode="fixed" rAng="0" ptsTypes="AA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11111E-6 C 0.06862 0.07153 0.16367 0.17245 0.23268 0.24514 C 0.21354 0.16829 0.18177 0.10231 0.15664 0.00995 C 0.20338 0.00764 -0.18724 0.00208 -0.22917 1.11111E-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24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28203 0.20648 L -0.47513 0.19815 L -0.26041 0.07245 C -0.25989 0.07245 -0.22916 -0.00023 -0.22916 2.59259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0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16094 -0.03496 L -0.68854 0.04861 C -0.53646 0.04861 -0.38099 0.00162 -0.22878 0.00162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27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  <p:bldP spid="9" grpId="0" animBg="1"/>
      <p:bldP spid="9" grpId="1" animBg="1"/>
      <p:bldP spid="9" grpId="2" animBg="1"/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2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97346"/>
            <a:ext cx="9144793" cy="334615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705600" y="1333949"/>
            <a:ext cx="1779301" cy="245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sz="48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</a:t>
            </a:r>
            <a:r>
              <a:rPr lang="en-US" sz="48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48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endParaRPr lang="en-US" sz="4800" dirty="0">
              <a:solidFill>
                <a:srgbClr val="002060"/>
              </a:solidFill>
              <a:latin typeface="HP-211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30912" y="1333950"/>
            <a:ext cx="1828800" cy="245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</a:t>
            </a:r>
            <a:r>
              <a:rPr lang="en-US" sz="48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</a:t>
            </a:r>
            <a:r>
              <a:rPr lang="en-US" sz="48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48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cồ</a:t>
            </a:r>
            <a:endParaRPr lang="en-US" sz="4800" dirty="0">
              <a:solidFill>
                <a:srgbClr val="002060"/>
              </a:solidFill>
              <a:latin typeface="HP-211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12625" y="1333949"/>
            <a:ext cx="1828800" cy="24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54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endParaRPr lang="en-US" sz="5400" dirty="0">
              <a:solidFill>
                <a:srgbClr val="002060"/>
              </a:solidFill>
              <a:latin typeface="HP-211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781" y="1333951"/>
            <a:ext cx="1828800" cy="24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</a:t>
            </a:r>
            <a:r>
              <a:rPr lang="en-US" sz="54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dirty="0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HP-21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endParaRPr lang="en-US" sz="5400" dirty="0">
              <a:solidFill>
                <a:srgbClr val="002060"/>
              </a:solidFill>
              <a:latin typeface="HP-211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" y="1013423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6070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2" y="1013419"/>
            <a:ext cx="1371719" cy="14711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044217" y="60699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53" y="1013420"/>
            <a:ext cx="1371719" cy="147117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134668" y="60698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7227422" y="60697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44" y="1013419"/>
            <a:ext cx="1371719" cy="14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078 -0.1430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-0.00105 0.2138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0078 -0.1430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0.00104 0.2138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0078 -0.1430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00104 0.21388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0078 -0.14306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0104 0.21388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19" grpId="0" animBg="1"/>
      <p:bldP spid="19" grpId="1" animBg="1"/>
      <p:bldP spid="19" grpId="2" animBg="1"/>
      <p:bldP spid="16" grpId="0" animBg="1"/>
      <p:bldP spid="16" grpId="1" animBg="1"/>
      <p:bldP spid="16" grpId="2" animBg="1"/>
      <p:bldP spid="9" grpId="0" animBg="1"/>
      <p:bldP spid="9" grpId="1" animBg="1"/>
      <p:bldP spid="9" grpId="2" animBg="1"/>
      <p:bldP spid="2" grpId="0" animBg="1"/>
      <p:bldP spid="18" grpId="0" animBg="1"/>
      <p:bldP spid="21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2"/>
            <a:ext cx="9143996" cy="5142595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7845058" y="4017241"/>
            <a:ext cx="1304023" cy="1057883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699">
            <a:off x="704374" y="-8888"/>
            <a:ext cx="1428957" cy="1368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5" y="3294026"/>
            <a:ext cx="976031" cy="976031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5584984" y="4629150"/>
            <a:ext cx="1129685" cy="4543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2" b="50637"/>
          <a:stretch/>
        </p:blipFill>
        <p:spPr>
          <a:xfrm>
            <a:off x="3070373" y="759257"/>
            <a:ext cx="2409653" cy="1734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7" r="54782" b="1424"/>
          <a:stretch/>
        </p:blipFill>
        <p:spPr>
          <a:xfrm>
            <a:off x="3080458" y="2473306"/>
            <a:ext cx="2409653" cy="17625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8" t="1053" r="74" b="50185"/>
          <a:stretch/>
        </p:blipFill>
        <p:spPr>
          <a:xfrm>
            <a:off x="5480026" y="789512"/>
            <a:ext cx="2409653" cy="17039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8" t="49141" r="74" b="132"/>
          <a:stretch/>
        </p:blipFill>
        <p:spPr>
          <a:xfrm>
            <a:off x="5473303" y="2493477"/>
            <a:ext cx="2409653" cy="1772603"/>
          </a:xfrm>
          <a:prstGeom prst="rect">
            <a:avLst/>
          </a:prstGeom>
        </p:spPr>
      </p:pic>
      <p:pic>
        <p:nvPicPr>
          <p:cNvPr id="30" name="1a">
            <a:hlinkClick r:id="rId9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67" y="837529"/>
            <a:ext cx="2409653" cy="1734220"/>
          </a:xfrm>
          <a:prstGeom prst="rect">
            <a:avLst/>
          </a:prstGeom>
        </p:spPr>
      </p:pic>
      <p:pic>
        <p:nvPicPr>
          <p:cNvPr id="31" name="2a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56" y="839003"/>
            <a:ext cx="2403902" cy="1728803"/>
          </a:xfrm>
          <a:prstGeom prst="rect">
            <a:avLst/>
          </a:prstGeom>
        </p:spPr>
      </p:pic>
      <p:pic>
        <p:nvPicPr>
          <p:cNvPr id="33" name="3a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73" y="2584639"/>
            <a:ext cx="2382218" cy="1718471"/>
          </a:xfrm>
          <a:prstGeom prst="rect">
            <a:avLst/>
          </a:prstGeom>
        </p:spPr>
      </p:pic>
      <p:pic>
        <p:nvPicPr>
          <p:cNvPr id="35" name="4a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04" y="2590584"/>
            <a:ext cx="2380094" cy="173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3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1587500"/>
            <a:ext cx="10390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HP-211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400" y="158750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HP-211" pitchFamily="34" charset="0"/>
              </a:rPr>
              <a:t>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260340" y="2230582"/>
            <a:ext cx="607060" cy="493568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37106" y="2190750"/>
            <a:ext cx="656834" cy="533400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532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112</Words>
  <Application>Microsoft Office PowerPoint</Application>
  <PresentationFormat>On-screen Show (16:9)</PresentationFormat>
  <Paragraphs>79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dell</cp:lastModifiedBy>
  <cp:revision>29</cp:revision>
  <dcterms:created xsi:type="dcterms:W3CDTF">2021-09-12T03:21:40Z</dcterms:created>
  <dcterms:modified xsi:type="dcterms:W3CDTF">2024-11-19T22:33:07Z</dcterms:modified>
</cp:coreProperties>
</file>