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!bwr800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38"/>
  </p:notesMasterIdLst>
  <p:sldIdLst>
    <p:sldId id="307" r:id="rId2"/>
    <p:sldId id="257" r:id="rId3"/>
    <p:sldId id="264" r:id="rId4"/>
    <p:sldId id="266" r:id="rId5"/>
    <p:sldId id="258" r:id="rId6"/>
    <p:sldId id="270" r:id="rId7"/>
    <p:sldId id="261" r:id="rId8"/>
    <p:sldId id="286" r:id="rId9"/>
    <p:sldId id="260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79" r:id="rId18"/>
    <p:sldId id="263" r:id="rId19"/>
    <p:sldId id="272" r:id="rId20"/>
    <p:sldId id="273" r:id="rId21"/>
    <p:sldId id="274" r:id="rId22"/>
    <p:sldId id="295" r:id="rId23"/>
    <p:sldId id="285" r:id="rId24"/>
    <p:sldId id="296" r:id="rId25"/>
    <p:sldId id="275" r:id="rId26"/>
    <p:sldId id="297" r:id="rId27"/>
    <p:sldId id="298" r:id="rId28"/>
    <p:sldId id="300" r:id="rId29"/>
    <p:sldId id="301" r:id="rId30"/>
    <p:sldId id="303" r:id="rId31"/>
    <p:sldId id="269" r:id="rId32"/>
    <p:sldId id="304" r:id="rId33"/>
    <p:sldId id="305" r:id="rId34"/>
    <p:sldId id="306" r:id="rId35"/>
    <p:sldId id="284" r:id="rId36"/>
    <p:sldId id="265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EFF4E4"/>
    <a:srgbClr val="FDDFC7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22" autoAdjust="0"/>
  </p:normalViewPr>
  <p:slideViewPr>
    <p:cSldViewPr>
      <p:cViewPr varScale="1">
        <p:scale>
          <a:sx n="24" d="100"/>
          <a:sy n="24" d="100"/>
        </p:scale>
        <p:origin x="5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90F3-358F-4183-A161-D13244DDD76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2470-E232-46E6-976A-5A6586E1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B2470-E232-46E6-976A-5A6586E18E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B2470-E232-46E6-976A-5A6586E18E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8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3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74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!bwr800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6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6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7.sv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1.svg"/><Relationship Id="rId10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svg"/><Relationship Id="rId7" Type="http://schemas.openxmlformats.org/officeDocument/2006/relationships/image" Target="../media/image4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2.sv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5676A37E-F5AF-2BE0-C717-079AA7D49BD6}"/>
              </a:ext>
            </a:extLst>
          </p:cNvPr>
          <p:cNvSpPr txBox="1"/>
          <p:nvPr/>
        </p:nvSpPr>
        <p:spPr>
          <a:xfrm>
            <a:off x="1564531" y="3403024"/>
            <a:ext cx="14938473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800" b="1" dirty="0"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1262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952" flipV="1">
            <a:off x="16877090" y="94538"/>
            <a:ext cx="1419598" cy="134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-55090" y="9044642"/>
            <a:ext cx="1419598" cy="13468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70" y="342900"/>
            <a:ext cx="539878" cy="6593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05678" y="8725988"/>
            <a:ext cx="729921" cy="89150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F59A9-65E5-C6AE-34EB-37FC0DF4B83E}"/>
              </a:ext>
            </a:extLst>
          </p:cNvPr>
          <p:cNvGrpSpPr/>
          <p:nvPr/>
        </p:nvGrpSpPr>
        <p:grpSpPr>
          <a:xfrm>
            <a:off x="10336020" y="3962910"/>
            <a:ext cx="6708911" cy="4279578"/>
            <a:chOff x="2412738" y="5143500"/>
            <a:chExt cx="6708911" cy="42795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32FE92-493F-5FE4-50A1-6ADD981BC960}"/>
                </a:ext>
              </a:extLst>
            </p:cNvPr>
            <p:cNvGrpSpPr/>
            <p:nvPr/>
          </p:nvGrpSpPr>
          <p:grpSpPr>
            <a:xfrm>
              <a:off x="2412738" y="5143500"/>
              <a:ext cx="6708911" cy="4279578"/>
              <a:chOff x="7900517" y="4330690"/>
              <a:chExt cx="9113891" cy="505341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900517" y="4539472"/>
                <a:ext cx="9113891" cy="4844630"/>
                <a:chOff x="-3810" y="0"/>
                <a:chExt cx="5156300" cy="274091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0160" y="16510"/>
                  <a:ext cx="5127090" cy="271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090" h="2714241">
                      <a:moveTo>
                        <a:pt x="5127090" y="2714241"/>
                      </a:moveTo>
                      <a:lnTo>
                        <a:pt x="0" y="2706621"/>
                      </a:lnTo>
                      <a:lnTo>
                        <a:pt x="0" y="954597"/>
                      </a:lnTo>
                      <a:lnTo>
                        <a:pt x="17780" y="19050"/>
                      </a:lnTo>
                      <a:lnTo>
                        <a:pt x="2554675" y="0"/>
                      </a:lnTo>
                      <a:lnTo>
                        <a:pt x="5108040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-3810" y="0"/>
                  <a:ext cx="5156300" cy="274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300" h="2740911">
                      <a:moveTo>
                        <a:pt x="5122010" y="21590"/>
                      </a:moveTo>
                      <a:cubicBezTo>
                        <a:pt x="5123280" y="34290"/>
                        <a:pt x="5123280" y="44450"/>
                        <a:pt x="5124550" y="54610"/>
                      </a:cubicBezTo>
                      <a:cubicBezTo>
                        <a:pt x="5127090" y="104801"/>
                        <a:pt x="5128360" y="163392"/>
                        <a:pt x="5130900" y="219890"/>
                      </a:cubicBezTo>
                      <a:cubicBezTo>
                        <a:pt x="5130900" y="301499"/>
                        <a:pt x="5143600" y="1910650"/>
                        <a:pt x="5149950" y="1992259"/>
                      </a:cubicBezTo>
                      <a:cubicBezTo>
                        <a:pt x="5156300" y="2115718"/>
                        <a:pt x="5152490" y="2241269"/>
                        <a:pt x="5152490" y="2364728"/>
                      </a:cubicBezTo>
                      <a:cubicBezTo>
                        <a:pt x="5152490" y="2473540"/>
                        <a:pt x="5153760" y="2573981"/>
                        <a:pt x="5155030" y="2679951"/>
                      </a:cubicBezTo>
                      <a:cubicBezTo>
                        <a:pt x="5155030" y="2701541"/>
                        <a:pt x="5155030" y="2715511"/>
                        <a:pt x="5155030" y="2739641"/>
                      </a:cubicBezTo>
                      <a:cubicBezTo>
                        <a:pt x="5132170" y="2739641"/>
                        <a:pt x="5111850" y="2740911"/>
                        <a:pt x="5080366" y="2739641"/>
                      </a:cubicBezTo>
                      <a:cubicBezTo>
                        <a:pt x="4820395" y="2734561"/>
                        <a:pt x="4556424" y="2740911"/>
                        <a:pt x="4296453" y="2735831"/>
                      </a:cubicBezTo>
                      <a:cubicBezTo>
                        <a:pt x="4140471" y="2732021"/>
                        <a:pt x="3988487" y="2734561"/>
                        <a:pt x="3832505" y="2732021"/>
                      </a:cubicBezTo>
                      <a:cubicBezTo>
                        <a:pt x="3760513" y="2730751"/>
                        <a:pt x="3688521" y="2729481"/>
                        <a:pt x="3616529" y="2728211"/>
                      </a:cubicBezTo>
                      <a:cubicBezTo>
                        <a:pt x="3572534" y="2728211"/>
                        <a:pt x="3532538" y="2729481"/>
                        <a:pt x="3488543" y="2729481"/>
                      </a:cubicBezTo>
                      <a:cubicBezTo>
                        <a:pt x="3376555" y="2728211"/>
                        <a:pt x="3068589" y="2729481"/>
                        <a:pt x="2956602" y="2728211"/>
                      </a:cubicBezTo>
                      <a:cubicBezTo>
                        <a:pt x="2876611" y="2726941"/>
                        <a:pt x="1276788" y="2735831"/>
                        <a:pt x="1196797" y="2734561"/>
                      </a:cubicBezTo>
                      <a:cubicBezTo>
                        <a:pt x="1176799" y="2734561"/>
                        <a:pt x="1152802" y="2735831"/>
                        <a:pt x="1132804" y="2735831"/>
                      </a:cubicBezTo>
                      <a:cubicBezTo>
                        <a:pt x="1084810" y="2735831"/>
                        <a:pt x="1040814" y="2737101"/>
                        <a:pt x="992820" y="2737101"/>
                      </a:cubicBezTo>
                      <a:cubicBezTo>
                        <a:pt x="872833" y="2737101"/>
                        <a:pt x="756846" y="2735831"/>
                        <a:pt x="636859" y="2734561"/>
                      </a:cubicBezTo>
                      <a:cubicBezTo>
                        <a:pt x="564867" y="2733291"/>
                        <a:pt x="492875" y="2732021"/>
                        <a:pt x="424883" y="2730751"/>
                      </a:cubicBezTo>
                      <a:cubicBezTo>
                        <a:pt x="296897" y="2729481"/>
                        <a:pt x="168911" y="2728211"/>
                        <a:pt x="48260" y="2728211"/>
                      </a:cubicBezTo>
                      <a:cubicBezTo>
                        <a:pt x="38100" y="2728211"/>
                        <a:pt x="29210" y="2728211"/>
                        <a:pt x="19050" y="2726941"/>
                      </a:cubicBezTo>
                      <a:cubicBezTo>
                        <a:pt x="10160" y="2725671"/>
                        <a:pt x="5080" y="2719321"/>
                        <a:pt x="7620" y="2710431"/>
                      </a:cubicBezTo>
                      <a:cubicBezTo>
                        <a:pt x="16510" y="2678607"/>
                        <a:pt x="12700" y="2626294"/>
                        <a:pt x="11430" y="2571888"/>
                      </a:cubicBezTo>
                      <a:cubicBezTo>
                        <a:pt x="10160" y="2460984"/>
                        <a:pt x="6350" y="2352173"/>
                        <a:pt x="7620" y="2241269"/>
                      </a:cubicBezTo>
                      <a:cubicBezTo>
                        <a:pt x="5080" y="2103163"/>
                        <a:pt x="0" y="393570"/>
                        <a:pt x="7620" y="253370"/>
                      </a:cubicBezTo>
                      <a:cubicBezTo>
                        <a:pt x="8890" y="226168"/>
                        <a:pt x="7620" y="196872"/>
                        <a:pt x="8890" y="169669"/>
                      </a:cubicBezTo>
                      <a:cubicBezTo>
                        <a:pt x="10160" y="125726"/>
                        <a:pt x="12700" y="77598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8922" y="30480"/>
                        <a:pt x="132915" y="29210"/>
                      </a:cubicBezTo>
                      <a:cubicBezTo>
                        <a:pt x="240903" y="25400"/>
                        <a:pt x="348891" y="22860"/>
                        <a:pt x="460879" y="20320"/>
                      </a:cubicBezTo>
                      <a:cubicBezTo>
                        <a:pt x="536870" y="17780"/>
                        <a:pt x="612862" y="16510"/>
                        <a:pt x="684854" y="13970"/>
                      </a:cubicBezTo>
                      <a:cubicBezTo>
                        <a:pt x="756846" y="11430"/>
                        <a:pt x="832837" y="8890"/>
                        <a:pt x="904830" y="8890"/>
                      </a:cubicBezTo>
                      <a:cubicBezTo>
                        <a:pt x="984821" y="7620"/>
                        <a:pt x="1064812" y="10160"/>
                        <a:pt x="1144803" y="8890"/>
                      </a:cubicBezTo>
                      <a:cubicBezTo>
                        <a:pt x="1244792" y="8890"/>
                        <a:pt x="3056591" y="6350"/>
                        <a:pt x="3156580" y="5080"/>
                      </a:cubicBezTo>
                      <a:cubicBezTo>
                        <a:pt x="3252569" y="3810"/>
                        <a:pt x="3348559" y="2540"/>
                        <a:pt x="3448547" y="2540"/>
                      </a:cubicBezTo>
                      <a:cubicBezTo>
                        <a:pt x="3612529" y="1270"/>
                        <a:pt x="3772511" y="0"/>
                        <a:pt x="3936493" y="0"/>
                      </a:cubicBezTo>
                      <a:cubicBezTo>
                        <a:pt x="4004486" y="0"/>
                        <a:pt x="4076478" y="2540"/>
                        <a:pt x="4144470" y="2540"/>
                      </a:cubicBezTo>
                      <a:cubicBezTo>
                        <a:pt x="4332449" y="3810"/>
                        <a:pt x="4524428" y="5080"/>
                        <a:pt x="4712407" y="7620"/>
                      </a:cubicBezTo>
                      <a:cubicBezTo>
                        <a:pt x="4812396" y="8890"/>
                        <a:pt x="4912385" y="12700"/>
                        <a:pt x="5012374" y="16510"/>
                      </a:cubicBezTo>
                      <a:cubicBezTo>
                        <a:pt x="5036371" y="16510"/>
                        <a:pt x="5060368" y="16510"/>
                        <a:pt x="5080366" y="16510"/>
                      </a:cubicBezTo>
                      <a:cubicBezTo>
                        <a:pt x="5102960" y="17780"/>
                        <a:pt x="5111850" y="20320"/>
                        <a:pt x="5122010" y="21590"/>
                      </a:cubicBezTo>
                      <a:close/>
                      <a:moveTo>
                        <a:pt x="5132170" y="2723131"/>
                      </a:moveTo>
                      <a:cubicBezTo>
                        <a:pt x="5133440" y="2706621"/>
                        <a:pt x="5134710" y="2693921"/>
                        <a:pt x="5134710" y="2681221"/>
                      </a:cubicBezTo>
                      <a:cubicBezTo>
                        <a:pt x="5133440" y="2563518"/>
                        <a:pt x="5132170" y="2452614"/>
                        <a:pt x="5132170" y="2333340"/>
                      </a:cubicBezTo>
                      <a:cubicBezTo>
                        <a:pt x="5132170" y="2278935"/>
                        <a:pt x="5134710" y="2224529"/>
                        <a:pt x="5133440" y="2170123"/>
                      </a:cubicBezTo>
                      <a:cubicBezTo>
                        <a:pt x="5133440" y="2119903"/>
                        <a:pt x="5132170" y="2067590"/>
                        <a:pt x="5130900" y="2017369"/>
                      </a:cubicBezTo>
                      <a:cubicBezTo>
                        <a:pt x="5125820" y="1939946"/>
                        <a:pt x="5114390" y="337071"/>
                        <a:pt x="5114390" y="259648"/>
                      </a:cubicBezTo>
                      <a:cubicBezTo>
                        <a:pt x="5111850" y="194780"/>
                        <a:pt x="5109310" y="127819"/>
                        <a:pt x="5106770" y="63500"/>
                      </a:cubicBezTo>
                      <a:cubicBezTo>
                        <a:pt x="5105500" y="44450"/>
                        <a:pt x="5104230" y="43180"/>
                        <a:pt x="5068368" y="41910"/>
                      </a:cubicBezTo>
                      <a:cubicBezTo>
                        <a:pt x="5056369" y="41910"/>
                        <a:pt x="5048370" y="41910"/>
                        <a:pt x="5036371" y="40640"/>
                      </a:cubicBezTo>
                      <a:cubicBezTo>
                        <a:pt x="4936383" y="36830"/>
                        <a:pt x="4832394" y="31750"/>
                        <a:pt x="4732405" y="30480"/>
                      </a:cubicBezTo>
                      <a:cubicBezTo>
                        <a:pt x="4488432" y="26670"/>
                        <a:pt x="4240460" y="25400"/>
                        <a:pt x="3996487" y="22860"/>
                      </a:cubicBezTo>
                      <a:cubicBezTo>
                        <a:pt x="3960491" y="22860"/>
                        <a:pt x="3920495" y="22860"/>
                        <a:pt x="3884499" y="22860"/>
                      </a:cubicBezTo>
                      <a:cubicBezTo>
                        <a:pt x="3824506" y="22860"/>
                        <a:pt x="3764512" y="22860"/>
                        <a:pt x="3708519" y="22860"/>
                      </a:cubicBezTo>
                      <a:cubicBezTo>
                        <a:pt x="3580533" y="22860"/>
                        <a:pt x="3452547" y="22860"/>
                        <a:pt x="3328561" y="24130"/>
                      </a:cubicBezTo>
                      <a:cubicBezTo>
                        <a:pt x="3220573" y="25400"/>
                        <a:pt x="1400774" y="29210"/>
                        <a:pt x="1292787" y="29210"/>
                      </a:cubicBezTo>
                      <a:cubicBezTo>
                        <a:pt x="1116806" y="29210"/>
                        <a:pt x="940826" y="26670"/>
                        <a:pt x="764845" y="33020"/>
                      </a:cubicBezTo>
                      <a:cubicBezTo>
                        <a:pt x="672855" y="36830"/>
                        <a:pt x="584865" y="36830"/>
                        <a:pt x="496875" y="38100"/>
                      </a:cubicBezTo>
                      <a:cubicBezTo>
                        <a:pt x="344892" y="41910"/>
                        <a:pt x="192908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71321"/>
                      </a:cubicBezTo>
                      <a:cubicBezTo>
                        <a:pt x="31750" y="108986"/>
                        <a:pt x="31750" y="146652"/>
                        <a:pt x="30480" y="184317"/>
                      </a:cubicBezTo>
                      <a:cubicBezTo>
                        <a:pt x="29210" y="247093"/>
                        <a:pt x="26670" y="307776"/>
                        <a:pt x="25400" y="370552"/>
                      </a:cubicBezTo>
                      <a:cubicBezTo>
                        <a:pt x="20320" y="437513"/>
                        <a:pt x="26670" y="2073867"/>
                        <a:pt x="29210" y="2140828"/>
                      </a:cubicBezTo>
                      <a:cubicBezTo>
                        <a:pt x="29210" y="2211974"/>
                        <a:pt x="29210" y="2285212"/>
                        <a:pt x="30480" y="2356358"/>
                      </a:cubicBezTo>
                      <a:cubicBezTo>
                        <a:pt x="30480" y="2408671"/>
                        <a:pt x="33020" y="2460984"/>
                        <a:pt x="33020" y="2513298"/>
                      </a:cubicBezTo>
                      <a:cubicBezTo>
                        <a:pt x="33020" y="2569796"/>
                        <a:pt x="33020" y="2626294"/>
                        <a:pt x="31750" y="2681221"/>
                      </a:cubicBezTo>
                      <a:cubicBezTo>
                        <a:pt x="31750" y="2685031"/>
                        <a:pt x="31750" y="2687571"/>
                        <a:pt x="31750" y="2691381"/>
                      </a:cubicBezTo>
                      <a:cubicBezTo>
                        <a:pt x="31750" y="2701541"/>
                        <a:pt x="35560" y="2705351"/>
                        <a:pt x="44450" y="2705351"/>
                      </a:cubicBezTo>
                      <a:cubicBezTo>
                        <a:pt x="76921" y="2705351"/>
                        <a:pt x="132915" y="2706621"/>
                        <a:pt x="184909" y="2706621"/>
                      </a:cubicBezTo>
                      <a:cubicBezTo>
                        <a:pt x="260901" y="2706621"/>
                        <a:pt x="340892" y="2704081"/>
                        <a:pt x="416884" y="2706621"/>
                      </a:cubicBezTo>
                      <a:cubicBezTo>
                        <a:pt x="540870" y="2710431"/>
                        <a:pt x="664856" y="2712971"/>
                        <a:pt x="788842" y="2711701"/>
                      </a:cubicBezTo>
                      <a:cubicBezTo>
                        <a:pt x="868834" y="2710431"/>
                        <a:pt x="944825" y="2712971"/>
                        <a:pt x="1024816" y="2712971"/>
                      </a:cubicBezTo>
                      <a:cubicBezTo>
                        <a:pt x="1140803" y="2712971"/>
                        <a:pt x="1256790" y="2711701"/>
                        <a:pt x="1372778" y="2712971"/>
                      </a:cubicBezTo>
                      <a:cubicBezTo>
                        <a:pt x="1544759" y="2714241"/>
                        <a:pt x="3432549" y="2704081"/>
                        <a:pt x="3608530" y="2706621"/>
                      </a:cubicBezTo>
                      <a:cubicBezTo>
                        <a:pt x="3684521" y="2707891"/>
                        <a:pt x="3760513" y="2709161"/>
                        <a:pt x="3832505" y="2709161"/>
                      </a:cubicBezTo>
                      <a:cubicBezTo>
                        <a:pt x="3964490" y="2711701"/>
                        <a:pt x="4092476" y="2707891"/>
                        <a:pt x="4224461" y="2711701"/>
                      </a:cubicBezTo>
                      <a:cubicBezTo>
                        <a:pt x="4332449" y="2714241"/>
                        <a:pt x="4440437" y="2714241"/>
                        <a:pt x="4548425" y="2716781"/>
                      </a:cubicBezTo>
                      <a:cubicBezTo>
                        <a:pt x="4708408" y="2720591"/>
                        <a:pt x="4868390" y="2723131"/>
                        <a:pt x="5028372" y="2724401"/>
                      </a:cubicBezTo>
                      <a:cubicBezTo>
                        <a:pt x="5088366" y="2724401"/>
                        <a:pt x="5111850" y="2723131"/>
                        <a:pt x="5132170" y="2723131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32510">
                <a:off x="11000356" y="4330690"/>
                <a:ext cx="2911967" cy="579577"/>
              </a:xfrm>
              <a:prstGeom prst="rect">
                <a:avLst/>
              </a:prstGeom>
            </p:spPr>
          </p:pic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5ACAF6A-1387-C8D8-09CF-40A58594B399}"/>
                </a:ext>
              </a:extLst>
            </p:cNvPr>
            <p:cNvSpPr txBox="1"/>
            <p:nvPr/>
          </p:nvSpPr>
          <p:spPr>
            <a:xfrm>
              <a:off x="3163402" y="6593950"/>
              <a:ext cx="5233149" cy="1819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ảo vệ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quê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hương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đất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2932122" y="8775991"/>
            <a:ext cx="520652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520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952" flipV="1">
            <a:off x="16877090" y="94538"/>
            <a:ext cx="1419598" cy="134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-55090" y="9044642"/>
            <a:ext cx="1419598" cy="13468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70" y="342900"/>
            <a:ext cx="539878" cy="6593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05678" y="8725988"/>
            <a:ext cx="729921" cy="89150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F59A9-65E5-C6AE-34EB-37FC0DF4B83E}"/>
              </a:ext>
            </a:extLst>
          </p:cNvPr>
          <p:cNvGrpSpPr/>
          <p:nvPr/>
        </p:nvGrpSpPr>
        <p:grpSpPr>
          <a:xfrm>
            <a:off x="1760793" y="4489278"/>
            <a:ext cx="6708911" cy="4279578"/>
            <a:chOff x="2412738" y="5143500"/>
            <a:chExt cx="6708911" cy="42795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32FE92-493F-5FE4-50A1-6ADD981BC960}"/>
                </a:ext>
              </a:extLst>
            </p:cNvPr>
            <p:cNvGrpSpPr/>
            <p:nvPr/>
          </p:nvGrpSpPr>
          <p:grpSpPr>
            <a:xfrm>
              <a:off x="2412738" y="5143500"/>
              <a:ext cx="6708911" cy="4279578"/>
              <a:chOff x="7900517" y="4330690"/>
              <a:chExt cx="9113891" cy="505341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900517" y="4539472"/>
                <a:ext cx="9113891" cy="4844630"/>
                <a:chOff x="-3810" y="0"/>
                <a:chExt cx="5156300" cy="274091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0160" y="16510"/>
                  <a:ext cx="5127090" cy="271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090" h="2714241">
                      <a:moveTo>
                        <a:pt x="5127090" y="2714241"/>
                      </a:moveTo>
                      <a:lnTo>
                        <a:pt x="0" y="2706621"/>
                      </a:lnTo>
                      <a:lnTo>
                        <a:pt x="0" y="954597"/>
                      </a:lnTo>
                      <a:lnTo>
                        <a:pt x="17780" y="19050"/>
                      </a:lnTo>
                      <a:lnTo>
                        <a:pt x="2554675" y="0"/>
                      </a:lnTo>
                      <a:lnTo>
                        <a:pt x="5108040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-3810" y="0"/>
                  <a:ext cx="5156300" cy="274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300" h="2740911">
                      <a:moveTo>
                        <a:pt x="5122010" y="21590"/>
                      </a:moveTo>
                      <a:cubicBezTo>
                        <a:pt x="5123280" y="34290"/>
                        <a:pt x="5123280" y="44450"/>
                        <a:pt x="5124550" y="54610"/>
                      </a:cubicBezTo>
                      <a:cubicBezTo>
                        <a:pt x="5127090" y="104801"/>
                        <a:pt x="5128360" y="163392"/>
                        <a:pt x="5130900" y="219890"/>
                      </a:cubicBezTo>
                      <a:cubicBezTo>
                        <a:pt x="5130900" y="301499"/>
                        <a:pt x="5143600" y="1910650"/>
                        <a:pt x="5149950" y="1992259"/>
                      </a:cubicBezTo>
                      <a:cubicBezTo>
                        <a:pt x="5156300" y="2115718"/>
                        <a:pt x="5152490" y="2241269"/>
                        <a:pt x="5152490" y="2364728"/>
                      </a:cubicBezTo>
                      <a:cubicBezTo>
                        <a:pt x="5152490" y="2473540"/>
                        <a:pt x="5153760" y="2573981"/>
                        <a:pt x="5155030" y="2679951"/>
                      </a:cubicBezTo>
                      <a:cubicBezTo>
                        <a:pt x="5155030" y="2701541"/>
                        <a:pt x="5155030" y="2715511"/>
                        <a:pt x="5155030" y="2739641"/>
                      </a:cubicBezTo>
                      <a:cubicBezTo>
                        <a:pt x="5132170" y="2739641"/>
                        <a:pt x="5111850" y="2740911"/>
                        <a:pt x="5080366" y="2739641"/>
                      </a:cubicBezTo>
                      <a:cubicBezTo>
                        <a:pt x="4820395" y="2734561"/>
                        <a:pt x="4556424" y="2740911"/>
                        <a:pt x="4296453" y="2735831"/>
                      </a:cubicBezTo>
                      <a:cubicBezTo>
                        <a:pt x="4140471" y="2732021"/>
                        <a:pt x="3988487" y="2734561"/>
                        <a:pt x="3832505" y="2732021"/>
                      </a:cubicBezTo>
                      <a:cubicBezTo>
                        <a:pt x="3760513" y="2730751"/>
                        <a:pt x="3688521" y="2729481"/>
                        <a:pt x="3616529" y="2728211"/>
                      </a:cubicBezTo>
                      <a:cubicBezTo>
                        <a:pt x="3572534" y="2728211"/>
                        <a:pt x="3532538" y="2729481"/>
                        <a:pt x="3488543" y="2729481"/>
                      </a:cubicBezTo>
                      <a:cubicBezTo>
                        <a:pt x="3376555" y="2728211"/>
                        <a:pt x="3068589" y="2729481"/>
                        <a:pt x="2956602" y="2728211"/>
                      </a:cubicBezTo>
                      <a:cubicBezTo>
                        <a:pt x="2876611" y="2726941"/>
                        <a:pt x="1276788" y="2735831"/>
                        <a:pt x="1196797" y="2734561"/>
                      </a:cubicBezTo>
                      <a:cubicBezTo>
                        <a:pt x="1176799" y="2734561"/>
                        <a:pt x="1152802" y="2735831"/>
                        <a:pt x="1132804" y="2735831"/>
                      </a:cubicBezTo>
                      <a:cubicBezTo>
                        <a:pt x="1084810" y="2735831"/>
                        <a:pt x="1040814" y="2737101"/>
                        <a:pt x="992820" y="2737101"/>
                      </a:cubicBezTo>
                      <a:cubicBezTo>
                        <a:pt x="872833" y="2737101"/>
                        <a:pt x="756846" y="2735831"/>
                        <a:pt x="636859" y="2734561"/>
                      </a:cubicBezTo>
                      <a:cubicBezTo>
                        <a:pt x="564867" y="2733291"/>
                        <a:pt x="492875" y="2732021"/>
                        <a:pt x="424883" y="2730751"/>
                      </a:cubicBezTo>
                      <a:cubicBezTo>
                        <a:pt x="296897" y="2729481"/>
                        <a:pt x="168911" y="2728211"/>
                        <a:pt x="48260" y="2728211"/>
                      </a:cubicBezTo>
                      <a:cubicBezTo>
                        <a:pt x="38100" y="2728211"/>
                        <a:pt x="29210" y="2728211"/>
                        <a:pt x="19050" y="2726941"/>
                      </a:cubicBezTo>
                      <a:cubicBezTo>
                        <a:pt x="10160" y="2725671"/>
                        <a:pt x="5080" y="2719321"/>
                        <a:pt x="7620" y="2710431"/>
                      </a:cubicBezTo>
                      <a:cubicBezTo>
                        <a:pt x="16510" y="2678607"/>
                        <a:pt x="12700" y="2626294"/>
                        <a:pt x="11430" y="2571888"/>
                      </a:cubicBezTo>
                      <a:cubicBezTo>
                        <a:pt x="10160" y="2460984"/>
                        <a:pt x="6350" y="2352173"/>
                        <a:pt x="7620" y="2241269"/>
                      </a:cubicBezTo>
                      <a:cubicBezTo>
                        <a:pt x="5080" y="2103163"/>
                        <a:pt x="0" y="393570"/>
                        <a:pt x="7620" y="253370"/>
                      </a:cubicBezTo>
                      <a:cubicBezTo>
                        <a:pt x="8890" y="226168"/>
                        <a:pt x="7620" y="196872"/>
                        <a:pt x="8890" y="169669"/>
                      </a:cubicBezTo>
                      <a:cubicBezTo>
                        <a:pt x="10160" y="125726"/>
                        <a:pt x="12700" y="77598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8922" y="30480"/>
                        <a:pt x="132915" y="29210"/>
                      </a:cubicBezTo>
                      <a:cubicBezTo>
                        <a:pt x="240903" y="25400"/>
                        <a:pt x="348891" y="22860"/>
                        <a:pt x="460879" y="20320"/>
                      </a:cubicBezTo>
                      <a:cubicBezTo>
                        <a:pt x="536870" y="17780"/>
                        <a:pt x="612862" y="16510"/>
                        <a:pt x="684854" y="13970"/>
                      </a:cubicBezTo>
                      <a:cubicBezTo>
                        <a:pt x="756846" y="11430"/>
                        <a:pt x="832837" y="8890"/>
                        <a:pt x="904830" y="8890"/>
                      </a:cubicBezTo>
                      <a:cubicBezTo>
                        <a:pt x="984821" y="7620"/>
                        <a:pt x="1064812" y="10160"/>
                        <a:pt x="1144803" y="8890"/>
                      </a:cubicBezTo>
                      <a:cubicBezTo>
                        <a:pt x="1244792" y="8890"/>
                        <a:pt x="3056591" y="6350"/>
                        <a:pt x="3156580" y="5080"/>
                      </a:cubicBezTo>
                      <a:cubicBezTo>
                        <a:pt x="3252569" y="3810"/>
                        <a:pt x="3348559" y="2540"/>
                        <a:pt x="3448547" y="2540"/>
                      </a:cubicBezTo>
                      <a:cubicBezTo>
                        <a:pt x="3612529" y="1270"/>
                        <a:pt x="3772511" y="0"/>
                        <a:pt x="3936493" y="0"/>
                      </a:cubicBezTo>
                      <a:cubicBezTo>
                        <a:pt x="4004486" y="0"/>
                        <a:pt x="4076478" y="2540"/>
                        <a:pt x="4144470" y="2540"/>
                      </a:cubicBezTo>
                      <a:cubicBezTo>
                        <a:pt x="4332449" y="3810"/>
                        <a:pt x="4524428" y="5080"/>
                        <a:pt x="4712407" y="7620"/>
                      </a:cubicBezTo>
                      <a:cubicBezTo>
                        <a:pt x="4812396" y="8890"/>
                        <a:pt x="4912385" y="12700"/>
                        <a:pt x="5012374" y="16510"/>
                      </a:cubicBezTo>
                      <a:cubicBezTo>
                        <a:pt x="5036371" y="16510"/>
                        <a:pt x="5060368" y="16510"/>
                        <a:pt x="5080366" y="16510"/>
                      </a:cubicBezTo>
                      <a:cubicBezTo>
                        <a:pt x="5102960" y="17780"/>
                        <a:pt x="5111850" y="20320"/>
                        <a:pt x="5122010" y="21590"/>
                      </a:cubicBezTo>
                      <a:close/>
                      <a:moveTo>
                        <a:pt x="5132170" y="2723131"/>
                      </a:moveTo>
                      <a:cubicBezTo>
                        <a:pt x="5133440" y="2706621"/>
                        <a:pt x="5134710" y="2693921"/>
                        <a:pt x="5134710" y="2681221"/>
                      </a:cubicBezTo>
                      <a:cubicBezTo>
                        <a:pt x="5133440" y="2563518"/>
                        <a:pt x="5132170" y="2452614"/>
                        <a:pt x="5132170" y="2333340"/>
                      </a:cubicBezTo>
                      <a:cubicBezTo>
                        <a:pt x="5132170" y="2278935"/>
                        <a:pt x="5134710" y="2224529"/>
                        <a:pt x="5133440" y="2170123"/>
                      </a:cubicBezTo>
                      <a:cubicBezTo>
                        <a:pt x="5133440" y="2119903"/>
                        <a:pt x="5132170" y="2067590"/>
                        <a:pt x="5130900" y="2017369"/>
                      </a:cubicBezTo>
                      <a:cubicBezTo>
                        <a:pt x="5125820" y="1939946"/>
                        <a:pt x="5114390" y="337071"/>
                        <a:pt x="5114390" y="259648"/>
                      </a:cubicBezTo>
                      <a:cubicBezTo>
                        <a:pt x="5111850" y="194780"/>
                        <a:pt x="5109310" y="127819"/>
                        <a:pt x="5106770" y="63500"/>
                      </a:cubicBezTo>
                      <a:cubicBezTo>
                        <a:pt x="5105500" y="44450"/>
                        <a:pt x="5104230" y="43180"/>
                        <a:pt x="5068368" y="41910"/>
                      </a:cubicBezTo>
                      <a:cubicBezTo>
                        <a:pt x="5056369" y="41910"/>
                        <a:pt x="5048370" y="41910"/>
                        <a:pt x="5036371" y="40640"/>
                      </a:cubicBezTo>
                      <a:cubicBezTo>
                        <a:pt x="4936383" y="36830"/>
                        <a:pt x="4832394" y="31750"/>
                        <a:pt x="4732405" y="30480"/>
                      </a:cubicBezTo>
                      <a:cubicBezTo>
                        <a:pt x="4488432" y="26670"/>
                        <a:pt x="4240460" y="25400"/>
                        <a:pt x="3996487" y="22860"/>
                      </a:cubicBezTo>
                      <a:cubicBezTo>
                        <a:pt x="3960491" y="22860"/>
                        <a:pt x="3920495" y="22860"/>
                        <a:pt x="3884499" y="22860"/>
                      </a:cubicBezTo>
                      <a:cubicBezTo>
                        <a:pt x="3824506" y="22860"/>
                        <a:pt x="3764512" y="22860"/>
                        <a:pt x="3708519" y="22860"/>
                      </a:cubicBezTo>
                      <a:cubicBezTo>
                        <a:pt x="3580533" y="22860"/>
                        <a:pt x="3452547" y="22860"/>
                        <a:pt x="3328561" y="24130"/>
                      </a:cubicBezTo>
                      <a:cubicBezTo>
                        <a:pt x="3220573" y="25400"/>
                        <a:pt x="1400774" y="29210"/>
                        <a:pt x="1292787" y="29210"/>
                      </a:cubicBezTo>
                      <a:cubicBezTo>
                        <a:pt x="1116806" y="29210"/>
                        <a:pt x="940826" y="26670"/>
                        <a:pt x="764845" y="33020"/>
                      </a:cubicBezTo>
                      <a:cubicBezTo>
                        <a:pt x="672855" y="36830"/>
                        <a:pt x="584865" y="36830"/>
                        <a:pt x="496875" y="38100"/>
                      </a:cubicBezTo>
                      <a:cubicBezTo>
                        <a:pt x="344892" y="41910"/>
                        <a:pt x="192908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71321"/>
                      </a:cubicBezTo>
                      <a:cubicBezTo>
                        <a:pt x="31750" y="108986"/>
                        <a:pt x="31750" y="146652"/>
                        <a:pt x="30480" y="184317"/>
                      </a:cubicBezTo>
                      <a:cubicBezTo>
                        <a:pt x="29210" y="247093"/>
                        <a:pt x="26670" y="307776"/>
                        <a:pt x="25400" y="370552"/>
                      </a:cubicBezTo>
                      <a:cubicBezTo>
                        <a:pt x="20320" y="437513"/>
                        <a:pt x="26670" y="2073867"/>
                        <a:pt x="29210" y="2140828"/>
                      </a:cubicBezTo>
                      <a:cubicBezTo>
                        <a:pt x="29210" y="2211974"/>
                        <a:pt x="29210" y="2285212"/>
                        <a:pt x="30480" y="2356358"/>
                      </a:cubicBezTo>
                      <a:cubicBezTo>
                        <a:pt x="30480" y="2408671"/>
                        <a:pt x="33020" y="2460984"/>
                        <a:pt x="33020" y="2513298"/>
                      </a:cubicBezTo>
                      <a:cubicBezTo>
                        <a:pt x="33020" y="2569796"/>
                        <a:pt x="33020" y="2626294"/>
                        <a:pt x="31750" y="2681221"/>
                      </a:cubicBezTo>
                      <a:cubicBezTo>
                        <a:pt x="31750" y="2685031"/>
                        <a:pt x="31750" y="2687571"/>
                        <a:pt x="31750" y="2691381"/>
                      </a:cubicBezTo>
                      <a:cubicBezTo>
                        <a:pt x="31750" y="2701541"/>
                        <a:pt x="35560" y="2705351"/>
                        <a:pt x="44450" y="2705351"/>
                      </a:cubicBezTo>
                      <a:cubicBezTo>
                        <a:pt x="76921" y="2705351"/>
                        <a:pt x="132915" y="2706621"/>
                        <a:pt x="184909" y="2706621"/>
                      </a:cubicBezTo>
                      <a:cubicBezTo>
                        <a:pt x="260901" y="2706621"/>
                        <a:pt x="340892" y="2704081"/>
                        <a:pt x="416884" y="2706621"/>
                      </a:cubicBezTo>
                      <a:cubicBezTo>
                        <a:pt x="540870" y="2710431"/>
                        <a:pt x="664856" y="2712971"/>
                        <a:pt x="788842" y="2711701"/>
                      </a:cubicBezTo>
                      <a:cubicBezTo>
                        <a:pt x="868834" y="2710431"/>
                        <a:pt x="944825" y="2712971"/>
                        <a:pt x="1024816" y="2712971"/>
                      </a:cubicBezTo>
                      <a:cubicBezTo>
                        <a:pt x="1140803" y="2712971"/>
                        <a:pt x="1256790" y="2711701"/>
                        <a:pt x="1372778" y="2712971"/>
                      </a:cubicBezTo>
                      <a:cubicBezTo>
                        <a:pt x="1544759" y="2714241"/>
                        <a:pt x="3432549" y="2704081"/>
                        <a:pt x="3608530" y="2706621"/>
                      </a:cubicBezTo>
                      <a:cubicBezTo>
                        <a:pt x="3684521" y="2707891"/>
                        <a:pt x="3760513" y="2709161"/>
                        <a:pt x="3832505" y="2709161"/>
                      </a:cubicBezTo>
                      <a:cubicBezTo>
                        <a:pt x="3964490" y="2711701"/>
                        <a:pt x="4092476" y="2707891"/>
                        <a:pt x="4224461" y="2711701"/>
                      </a:cubicBezTo>
                      <a:cubicBezTo>
                        <a:pt x="4332449" y="2714241"/>
                        <a:pt x="4440437" y="2714241"/>
                        <a:pt x="4548425" y="2716781"/>
                      </a:cubicBezTo>
                      <a:cubicBezTo>
                        <a:pt x="4708408" y="2720591"/>
                        <a:pt x="4868390" y="2723131"/>
                        <a:pt x="5028372" y="2724401"/>
                      </a:cubicBezTo>
                      <a:cubicBezTo>
                        <a:pt x="5088366" y="2724401"/>
                        <a:pt x="5111850" y="2723131"/>
                        <a:pt x="5132170" y="2723131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32510">
                <a:off x="11000356" y="4330690"/>
                <a:ext cx="2911967" cy="579577"/>
              </a:xfrm>
              <a:prstGeom prst="rect">
                <a:avLst/>
              </a:prstGeom>
            </p:spPr>
          </p:pic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5ACAF6A-1387-C8D8-09CF-40A58594B399}"/>
                </a:ext>
              </a:extLst>
            </p:cNvPr>
            <p:cNvSpPr txBox="1"/>
            <p:nvPr/>
          </p:nvSpPr>
          <p:spPr>
            <a:xfrm>
              <a:off x="3055067" y="6483218"/>
              <a:ext cx="5422598" cy="1819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 ra lúa, gạo cho xã hội.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10665620" y="8918092"/>
            <a:ext cx="520652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532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-55090" y="9044642"/>
            <a:ext cx="1419598" cy="13468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05678" y="8725988"/>
            <a:ext cx="729921" cy="89150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F59A9-65E5-C6AE-34EB-37FC0DF4B83E}"/>
              </a:ext>
            </a:extLst>
          </p:cNvPr>
          <p:cNvGrpSpPr/>
          <p:nvPr/>
        </p:nvGrpSpPr>
        <p:grpSpPr>
          <a:xfrm>
            <a:off x="10336020" y="3962910"/>
            <a:ext cx="6708911" cy="4279578"/>
            <a:chOff x="2412738" y="5143500"/>
            <a:chExt cx="6708911" cy="42795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32FE92-493F-5FE4-50A1-6ADD981BC960}"/>
                </a:ext>
              </a:extLst>
            </p:cNvPr>
            <p:cNvGrpSpPr/>
            <p:nvPr/>
          </p:nvGrpSpPr>
          <p:grpSpPr>
            <a:xfrm>
              <a:off x="2412738" y="5143500"/>
              <a:ext cx="6708911" cy="4279578"/>
              <a:chOff x="7900517" y="4330690"/>
              <a:chExt cx="9113891" cy="505341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900517" y="4539472"/>
                <a:ext cx="9113891" cy="4844630"/>
                <a:chOff x="-3810" y="0"/>
                <a:chExt cx="5156300" cy="274091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0160" y="16510"/>
                  <a:ext cx="5127090" cy="271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090" h="2714241">
                      <a:moveTo>
                        <a:pt x="5127090" y="2714241"/>
                      </a:moveTo>
                      <a:lnTo>
                        <a:pt x="0" y="2706621"/>
                      </a:lnTo>
                      <a:lnTo>
                        <a:pt x="0" y="954597"/>
                      </a:lnTo>
                      <a:lnTo>
                        <a:pt x="17780" y="19050"/>
                      </a:lnTo>
                      <a:lnTo>
                        <a:pt x="2554675" y="0"/>
                      </a:lnTo>
                      <a:lnTo>
                        <a:pt x="5108040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-3810" y="0"/>
                  <a:ext cx="5156300" cy="274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300" h="2740911">
                      <a:moveTo>
                        <a:pt x="5122010" y="21590"/>
                      </a:moveTo>
                      <a:cubicBezTo>
                        <a:pt x="5123280" y="34290"/>
                        <a:pt x="5123280" y="44450"/>
                        <a:pt x="5124550" y="54610"/>
                      </a:cubicBezTo>
                      <a:cubicBezTo>
                        <a:pt x="5127090" y="104801"/>
                        <a:pt x="5128360" y="163392"/>
                        <a:pt x="5130900" y="219890"/>
                      </a:cubicBezTo>
                      <a:cubicBezTo>
                        <a:pt x="5130900" y="301499"/>
                        <a:pt x="5143600" y="1910650"/>
                        <a:pt x="5149950" y="1992259"/>
                      </a:cubicBezTo>
                      <a:cubicBezTo>
                        <a:pt x="5156300" y="2115718"/>
                        <a:pt x="5152490" y="2241269"/>
                        <a:pt x="5152490" y="2364728"/>
                      </a:cubicBezTo>
                      <a:cubicBezTo>
                        <a:pt x="5152490" y="2473540"/>
                        <a:pt x="5153760" y="2573981"/>
                        <a:pt x="5155030" y="2679951"/>
                      </a:cubicBezTo>
                      <a:cubicBezTo>
                        <a:pt x="5155030" y="2701541"/>
                        <a:pt x="5155030" y="2715511"/>
                        <a:pt x="5155030" y="2739641"/>
                      </a:cubicBezTo>
                      <a:cubicBezTo>
                        <a:pt x="5132170" y="2739641"/>
                        <a:pt x="5111850" y="2740911"/>
                        <a:pt x="5080366" y="2739641"/>
                      </a:cubicBezTo>
                      <a:cubicBezTo>
                        <a:pt x="4820395" y="2734561"/>
                        <a:pt x="4556424" y="2740911"/>
                        <a:pt x="4296453" y="2735831"/>
                      </a:cubicBezTo>
                      <a:cubicBezTo>
                        <a:pt x="4140471" y="2732021"/>
                        <a:pt x="3988487" y="2734561"/>
                        <a:pt x="3832505" y="2732021"/>
                      </a:cubicBezTo>
                      <a:cubicBezTo>
                        <a:pt x="3760513" y="2730751"/>
                        <a:pt x="3688521" y="2729481"/>
                        <a:pt x="3616529" y="2728211"/>
                      </a:cubicBezTo>
                      <a:cubicBezTo>
                        <a:pt x="3572534" y="2728211"/>
                        <a:pt x="3532538" y="2729481"/>
                        <a:pt x="3488543" y="2729481"/>
                      </a:cubicBezTo>
                      <a:cubicBezTo>
                        <a:pt x="3376555" y="2728211"/>
                        <a:pt x="3068589" y="2729481"/>
                        <a:pt x="2956602" y="2728211"/>
                      </a:cubicBezTo>
                      <a:cubicBezTo>
                        <a:pt x="2876611" y="2726941"/>
                        <a:pt x="1276788" y="2735831"/>
                        <a:pt x="1196797" y="2734561"/>
                      </a:cubicBezTo>
                      <a:cubicBezTo>
                        <a:pt x="1176799" y="2734561"/>
                        <a:pt x="1152802" y="2735831"/>
                        <a:pt x="1132804" y="2735831"/>
                      </a:cubicBezTo>
                      <a:cubicBezTo>
                        <a:pt x="1084810" y="2735831"/>
                        <a:pt x="1040814" y="2737101"/>
                        <a:pt x="992820" y="2737101"/>
                      </a:cubicBezTo>
                      <a:cubicBezTo>
                        <a:pt x="872833" y="2737101"/>
                        <a:pt x="756846" y="2735831"/>
                        <a:pt x="636859" y="2734561"/>
                      </a:cubicBezTo>
                      <a:cubicBezTo>
                        <a:pt x="564867" y="2733291"/>
                        <a:pt x="492875" y="2732021"/>
                        <a:pt x="424883" y="2730751"/>
                      </a:cubicBezTo>
                      <a:cubicBezTo>
                        <a:pt x="296897" y="2729481"/>
                        <a:pt x="168911" y="2728211"/>
                        <a:pt x="48260" y="2728211"/>
                      </a:cubicBezTo>
                      <a:cubicBezTo>
                        <a:pt x="38100" y="2728211"/>
                        <a:pt x="29210" y="2728211"/>
                        <a:pt x="19050" y="2726941"/>
                      </a:cubicBezTo>
                      <a:cubicBezTo>
                        <a:pt x="10160" y="2725671"/>
                        <a:pt x="5080" y="2719321"/>
                        <a:pt x="7620" y="2710431"/>
                      </a:cubicBezTo>
                      <a:cubicBezTo>
                        <a:pt x="16510" y="2678607"/>
                        <a:pt x="12700" y="2626294"/>
                        <a:pt x="11430" y="2571888"/>
                      </a:cubicBezTo>
                      <a:cubicBezTo>
                        <a:pt x="10160" y="2460984"/>
                        <a:pt x="6350" y="2352173"/>
                        <a:pt x="7620" y="2241269"/>
                      </a:cubicBezTo>
                      <a:cubicBezTo>
                        <a:pt x="5080" y="2103163"/>
                        <a:pt x="0" y="393570"/>
                        <a:pt x="7620" y="253370"/>
                      </a:cubicBezTo>
                      <a:cubicBezTo>
                        <a:pt x="8890" y="226168"/>
                        <a:pt x="7620" y="196872"/>
                        <a:pt x="8890" y="169669"/>
                      </a:cubicBezTo>
                      <a:cubicBezTo>
                        <a:pt x="10160" y="125726"/>
                        <a:pt x="12700" y="77598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8922" y="30480"/>
                        <a:pt x="132915" y="29210"/>
                      </a:cubicBezTo>
                      <a:cubicBezTo>
                        <a:pt x="240903" y="25400"/>
                        <a:pt x="348891" y="22860"/>
                        <a:pt x="460879" y="20320"/>
                      </a:cubicBezTo>
                      <a:cubicBezTo>
                        <a:pt x="536870" y="17780"/>
                        <a:pt x="612862" y="16510"/>
                        <a:pt x="684854" y="13970"/>
                      </a:cubicBezTo>
                      <a:cubicBezTo>
                        <a:pt x="756846" y="11430"/>
                        <a:pt x="832837" y="8890"/>
                        <a:pt x="904830" y="8890"/>
                      </a:cubicBezTo>
                      <a:cubicBezTo>
                        <a:pt x="984821" y="7620"/>
                        <a:pt x="1064812" y="10160"/>
                        <a:pt x="1144803" y="8890"/>
                      </a:cubicBezTo>
                      <a:cubicBezTo>
                        <a:pt x="1244792" y="8890"/>
                        <a:pt x="3056591" y="6350"/>
                        <a:pt x="3156580" y="5080"/>
                      </a:cubicBezTo>
                      <a:cubicBezTo>
                        <a:pt x="3252569" y="3810"/>
                        <a:pt x="3348559" y="2540"/>
                        <a:pt x="3448547" y="2540"/>
                      </a:cubicBezTo>
                      <a:cubicBezTo>
                        <a:pt x="3612529" y="1270"/>
                        <a:pt x="3772511" y="0"/>
                        <a:pt x="3936493" y="0"/>
                      </a:cubicBezTo>
                      <a:cubicBezTo>
                        <a:pt x="4004486" y="0"/>
                        <a:pt x="4076478" y="2540"/>
                        <a:pt x="4144470" y="2540"/>
                      </a:cubicBezTo>
                      <a:cubicBezTo>
                        <a:pt x="4332449" y="3810"/>
                        <a:pt x="4524428" y="5080"/>
                        <a:pt x="4712407" y="7620"/>
                      </a:cubicBezTo>
                      <a:cubicBezTo>
                        <a:pt x="4812396" y="8890"/>
                        <a:pt x="4912385" y="12700"/>
                        <a:pt x="5012374" y="16510"/>
                      </a:cubicBezTo>
                      <a:cubicBezTo>
                        <a:pt x="5036371" y="16510"/>
                        <a:pt x="5060368" y="16510"/>
                        <a:pt x="5080366" y="16510"/>
                      </a:cubicBezTo>
                      <a:cubicBezTo>
                        <a:pt x="5102960" y="17780"/>
                        <a:pt x="5111850" y="20320"/>
                        <a:pt x="5122010" y="21590"/>
                      </a:cubicBezTo>
                      <a:close/>
                      <a:moveTo>
                        <a:pt x="5132170" y="2723131"/>
                      </a:moveTo>
                      <a:cubicBezTo>
                        <a:pt x="5133440" y="2706621"/>
                        <a:pt x="5134710" y="2693921"/>
                        <a:pt x="5134710" y="2681221"/>
                      </a:cubicBezTo>
                      <a:cubicBezTo>
                        <a:pt x="5133440" y="2563518"/>
                        <a:pt x="5132170" y="2452614"/>
                        <a:pt x="5132170" y="2333340"/>
                      </a:cubicBezTo>
                      <a:cubicBezTo>
                        <a:pt x="5132170" y="2278935"/>
                        <a:pt x="5134710" y="2224529"/>
                        <a:pt x="5133440" y="2170123"/>
                      </a:cubicBezTo>
                      <a:cubicBezTo>
                        <a:pt x="5133440" y="2119903"/>
                        <a:pt x="5132170" y="2067590"/>
                        <a:pt x="5130900" y="2017369"/>
                      </a:cubicBezTo>
                      <a:cubicBezTo>
                        <a:pt x="5125820" y="1939946"/>
                        <a:pt x="5114390" y="337071"/>
                        <a:pt x="5114390" y="259648"/>
                      </a:cubicBezTo>
                      <a:cubicBezTo>
                        <a:pt x="5111850" y="194780"/>
                        <a:pt x="5109310" y="127819"/>
                        <a:pt x="5106770" y="63500"/>
                      </a:cubicBezTo>
                      <a:cubicBezTo>
                        <a:pt x="5105500" y="44450"/>
                        <a:pt x="5104230" y="43180"/>
                        <a:pt x="5068368" y="41910"/>
                      </a:cubicBezTo>
                      <a:cubicBezTo>
                        <a:pt x="5056369" y="41910"/>
                        <a:pt x="5048370" y="41910"/>
                        <a:pt x="5036371" y="40640"/>
                      </a:cubicBezTo>
                      <a:cubicBezTo>
                        <a:pt x="4936383" y="36830"/>
                        <a:pt x="4832394" y="31750"/>
                        <a:pt x="4732405" y="30480"/>
                      </a:cubicBezTo>
                      <a:cubicBezTo>
                        <a:pt x="4488432" y="26670"/>
                        <a:pt x="4240460" y="25400"/>
                        <a:pt x="3996487" y="22860"/>
                      </a:cubicBezTo>
                      <a:cubicBezTo>
                        <a:pt x="3960491" y="22860"/>
                        <a:pt x="3920495" y="22860"/>
                        <a:pt x="3884499" y="22860"/>
                      </a:cubicBezTo>
                      <a:cubicBezTo>
                        <a:pt x="3824506" y="22860"/>
                        <a:pt x="3764512" y="22860"/>
                        <a:pt x="3708519" y="22860"/>
                      </a:cubicBezTo>
                      <a:cubicBezTo>
                        <a:pt x="3580533" y="22860"/>
                        <a:pt x="3452547" y="22860"/>
                        <a:pt x="3328561" y="24130"/>
                      </a:cubicBezTo>
                      <a:cubicBezTo>
                        <a:pt x="3220573" y="25400"/>
                        <a:pt x="1400774" y="29210"/>
                        <a:pt x="1292787" y="29210"/>
                      </a:cubicBezTo>
                      <a:cubicBezTo>
                        <a:pt x="1116806" y="29210"/>
                        <a:pt x="940826" y="26670"/>
                        <a:pt x="764845" y="33020"/>
                      </a:cubicBezTo>
                      <a:cubicBezTo>
                        <a:pt x="672855" y="36830"/>
                        <a:pt x="584865" y="36830"/>
                        <a:pt x="496875" y="38100"/>
                      </a:cubicBezTo>
                      <a:cubicBezTo>
                        <a:pt x="344892" y="41910"/>
                        <a:pt x="192908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71321"/>
                      </a:cubicBezTo>
                      <a:cubicBezTo>
                        <a:pt x="31750" y="108986"/>
                        <a:pt x="31750" y="146652"/>
                        <a:pt x="30480" y="184317"/>
                      </a:cubicBezTo>
                      <a:cubicBezTo>
                        <a:pt x="29210" y="247093"/>
                        <a:pt x="26670" y="307776"/>
                        <a:pt x="25400" y="370552"/>
                      </a:cubicBezTo>
                      <a:cubicBezTo>
                        <a:pt x="20320" y="437513"/>
                        <a:pt x="26670" y="2073867"/>
                        <a:pt x="29210" y="2140828"/>
                      </a:cubicBezTo>
                      <a:cubicBezTo>
                        <a:pt x="29210" y="2211974"/>
                        <a:pt x="29210" y="2285212"/>
                        <a:pt x="30480" y="2356358"/>
                      </a:cubicBezTo>
                      <a:cubicBezTo>
                        <a:pt x="30480" y="2408671"/>
                        <a:pt x="33020" y="2460984"/>
                        <a:pt x="33020" y="2513298"/>
                      </a:cubicBezTo>
                      <a:cubicBezTo>
                        <a:pt x="33020" y="2569796"/>
                        <a:pt x="33020" y="2626294"/>
                        <a:pt x="31750" y="2681221"/>
                      </a:cubicBezTo>
                      <a:cubicBezTo>
                        <a:pt x="31750" y="2685031"/>
                        <a:pt x="31750" y="2687571"/>
                        <a:pt x="31750" y="2691381"/>
                      </a:cubicBezTo>
                      <a:cubicBezTo>
                        <a:pt x="31750" y="2701541"/>
                        <a:pt x="35560" y="2705351"/>
                        <a:pt x="44450" y="2705351"/>
                      </a:cubicBezTo>
                      <a:cubicBezTo>
                        <a:pt x="76921" y="2705351"/>
                        <a:pt x="132915" y="2706621"/>
                        <a:pt x="184909" y="2706621"/>
                      </a:cubicBezTo>
                      <a:cubicBezTo>
                        <a:pt x="260901" y="2706621"/>
                        <a:pt x="340892" y="2704081"/>
                        <a:pt x="416884" y="2706621"/>
                      </a:cubicBezTo>
                      <a:cubicBezTo>
                        <a:pt x="540870" y="2710431"/>
                        <a:pt x="664856" y="2712971"/>
                        <a:pt x="788842" y="2711701"/>
                      </a:cubicBezTo>
                      <a:cubicBezTo>
                        <a:pt x="868834" y="2710431"/>
                        <a:pt x="944825" y="2712971"/>
                        <a:pt x="1024816" y="2712971"/>
                      </a:cubicBezTo>
                      <a:cubicBezTo>
                        <a:pt x="1140803" y="2712971"/>
                        <a:pt x="1256790" y="2711701"/>
                        <a:pt x="1372778" y="2712971"/>
                      </a:cubicBezTo>
                      <a:cubicBezTo>
                        <a:pt x="1544759" y="2714241"/>
                        <a:pt x="3432549" y="2704081"/>
                        <a:pt x="3608530" y="2706621"/>
                      </a:cubicBezTo>
                      <a:cubicBezTo>
                        <a:pt x="3684521" y="2707891"/>
                        <a:pt x="3760513" y="2709161"/>
                        <a:pt x="3832505" y="2709161"/>
                      </a:cubicBezTo>
                      <a:cubicBezTo>
                        <a:pt x="3964490" y="2711701"/>
                        <a:pt x="4092476" y="2707891"/>
                        <a:pt x="4224461" y="2711701"/>
                      </a:cubicBezTo>
                      <a:cubicBezTo>
                        <a:pt x="4332449" y="2714241"/>
                        <a:pt x="4440437" y="2714241"/>
                        <a:pt x="4548425" y="2716781"/>
                      </a:cubicBezTo>
                      <a:cubicBezTo>
                        <a:pt x="4708408" y="2720591"/>
                        <a:pt x="4868390" y="2723131"/>
                        <a:pt x="5028372" y="2724401"/>
                      </a:cubicBezTo>
                      <a:cubicBezTo>
                        <a:pt x="5088366" y="2724401"/>
                        <a:pt x="5111850" y="2723131"/>
                        <a:pt x="5132170" y="2723131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32510">
                <a:off x="11000356" y="4330690"/>
                <a:ext cx="2911967" cy="579577"/>
              </a:xfrm>
              <a:prstGeom prst="rect">
                <a:avLst/>
              </a:prstGeom>
            </p:spPr>
          </p:pic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5ACAF6A-1387-C8D8-09CF-40A58594B399}"/>
                </a:ext>
              </a:extLst>
            </p:cNvPr>
            <p:cNvSpPr txBox="1"/>
            <p:nvPr/>
          </p:nvSpPr>
          <p:spPr>
            <a:xfrm>
              <a:off x="3268927" y="6373430"/>
              <a:ext cx="5233149" cy="1819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Khám, chữa bệnh cho mọi người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2932122" y="8775991"/>
            <a:ext cx="520652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5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952" flipV="1">
            <a:off x="16817246" y="72685"/>
            <a:ext cx="1419598" cy="134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202689" y="8780841"/>
            <a:ext cx="1419598" cy="13468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70" y="342900"/>
            <a:ext cx="539878" cy="6593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97400" y="8918092"/>
            <a:ext cx="729921" cy="89150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F59A9-65E5-C6AE-34EB-37FC0DF4B83E}"/>
              </a:ext>
            </a:extLst>
          </p:cNvPr>
          <p:cNvGrpSpPr/>
          <p:nvPr/>
        </p:nvGrpSpPr>
        <p:grpSpPr>
          <a:xfrm>
            <a:off x="1760793" y="4389922"/>
            <a:ext cx="6708911" cy="4279578"/>
            <a:chOff x="2412738" y="5143500"/>
            <a:chExt cx="6708911" cy="42795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32FE92-493F-5FE4-50A1-6ADD981BC960}"/>
                </a:ext>
              </a:extLst>
            </p:cNvPr>
            <p:cNvGrpSpPr/>
            <p:nvPr/>
          </p:nvGrpSpPr>
          <p:grpSpPr>
            <a:xfrm>
              <a:off x="2412738" y="5143500"/>
              <a:ext cx="6708911" cy="4279578"/>
              <a:chOff x="7900517" y="4330690"/>
              <a:chExt cx="9113891" cy="505341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900517" y="4539472"/>
                <a:ext cx="9113891" cy="4844630"/>
                <a:chOff x="-3810" y="0"/>
                <a:chExt cx="5156300" cy="274091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0160" y="16510"/>
                  <a:ext cx="5127090" cy="271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090" h="2714241">
                      <a:moveTo>
                        <a:pt x="5127090" y="2714241"/>
                      </a:moveTo>
                      <a:lnTo>
                        <a:pt x="0" y="2706621"/>
                      </a:lnTo>
                      <a:lnTo>
                        <a:pt x="0" y="954597"/>
                      </a:lnTo>
                      <a:lnTo>
                        <a:pt x="17780" y="19050"/>
                      </a:lnTo>
                      <a:lnTo>
                        <a:pt x="2554675" y="0"/>
                      </a:lnTo>
                      <a:lnTo>
                        <a:pt x="5108040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-3810" y="0"/>
                  <a:ext cx="5156300" cy="274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300" h="2740911">
                      <a:moveTo>
                        <a:pt x="5122010" y="21590"/>
                      </a:moveTo>
                      <a:cubicBezTo>
                        <a:pt x="5123280" y="34290"/>
                        <a:pt x="5123280" y="44450"/>
                        <a:pt x="5124550" y="54610"/>
                      </a:cubicBezTo>
                      <a:cubicBezTo>
                        <a:pt x="5127090" y="104801"/>
                        <a:pt x="5128360" y="163392"/>
                        <a:pt x="5130900" y="219890"/>
                      </a:cubicBezTo>
                      <a:cubicBezTo>
                        <a:pt x="5130900" y="301499"/>
                        <a:pt x="5143600" y="1910650"/>
                        <a:pt x="5149950" y="1992259"/>
                      </a:cubicBezTo>
                      <a:cubicBezTo>
                        <a:pt x="5156300" y="2115718"/>
                        <a:pt x="5152490" y="2241269"/>
                        <a:pt x="5152490" y="2364728"/>
                      </a:cubicBezTo>
                      <a:cubicBezTo>
                        <a:pt x="5152490" y="2473540"/>
                        <a:pt x="5153760" y="2573981"/>
                        <a:pt x="5155030" y="2679951"/>
                      </a:cubicBezTo>
                      <a:cubicBezTo>
                        <a:pt x="5155030" y="2701541"/>
                        <a:pt x="5155030" y="2715511"/>
                        <a:pt x="5155030" y="2739641"/>
                      </a:cubicBezTo>
                      <a:cubicBezTo>
                        <a:pt x="5132170" y="2739641"/>
                        <a:pt x="5111850" y="2740911"/>
                        <a:pt x="5080366" y="2739641"/>
                      </a:cubicBezTo>
                      <a:cubicBezTo>
                        <a:pt x="4820395" y="2734561"/>
                        <a:pt x="4556424" y="2740911"/>
                        <a:pt x="4296453" y="2735831"/>
                      </a:cubicBezTo>
                      <a:cubicBezTo>
                        <a:pt x="4140471" y="2732021"/>
                        <a:pt x="3988487" y="2734561"/>
                        <a:pt x="3832505" y="2732021"/>
                      </a:cubicBezTo>
                      <a:cubicBezTo>
                        <a:pt x="3760513" y="2730751"/>
                        <a:pt x="3688521" y="2729481"/>
                        <a:pt x="3616529" y="2728211"/>
                      </a:cubicBezTo>
                      <a:cubicBezTo>
                        <a:pt x="3572534" y="2728211"/>
                        <a:pt x="3532538" y="2729481"/>
                        <a:pt x="3488543" y="2729481"/>
                      </a:cubicBezTo>
                      <a:cubicBezTo>
                        <a:pt x="3376555" y="2728211"/>
                        <a:pt x="3068589" y="2729481"/>
                        <a:pt x="2956602" y="2728211"/>
                      </a:cubicBezTo>
                      <a:cubicBezTo>
                        <a:pt x="2876611" y="2726941"/>
                        <a:pt x="1276788" y="2735831"/>
                        <a:pt x="1196797" y="2734561"/>
                      </a:cubicBezTo>
                      <a:cubicBezTo>
                        <a:pt x="1176799" y="2734561"/>
                        <a:pt x="1152802" y="2735831"/>
                        <a:pt x="1132804" y="2735831"/>
                      </a:cubicBezTo>
                      <a:cubicBezTo>
                        <a:pt x="1084810" y="2735831"/>
                        <a:pt x="1040814" y="2737101"/>
                        <a:pt x="992820" y="2737101"/>
                      </a:cubicBezTo>
                      <a:cubicBezTo>
                        <a:pt x="872833" y="2737101"/>
                        <a:pt x="756846" y="2735831"/>
                        <a:pt x="636859" y="2734561"/>
                      </a:cubicBezTo>
                      <a:cubicBezTo>
                        <a:pt x="564867" y="2733291"/>
                        <a:pt x="492875" y="2732021"/>
                        <a:pt x="424883" y="2730751"/>
                      </a:cubicBezTo>
                      <a:cubicBezTo>
                        <a:pt x="296897" y="2729481"/>
                        <a:pt x="168911" y="2728211"/>
                        <a:pt x="48260" y="2728211"/>
                      </a:cubicBezTo>
                      <a:cubicBezTo>
                        <a:pt x="38100" y="2728211"/>
                        <a:pt x="29210" y="2728211"/>
                        <a:pt x="19050" y="2726941"/>
                      </a:cubicBezTo>
                      <a:cubicBezTo>
                        <a:pt x="10160" y="2725671"/>
                        <a:pt x="5080" y="2719321"/>
                        <a:pt x="7620" y="2710431"/>
                      </a:cubicBezTo>
                      <a:cubicBezTo>
                        <a:pt x="16510" y="2678607"/>
                        <a:pt x="12700" y="2626294"/>
                        <a:pt x="11430" y="2571888"/>
                      </a:cubicBezTo>
                      <a:cubicBezTo>
                        <a:pt x="10160" y="2460984"/>
                        <a:pt x="6350" y="2352173"/>
                        <a:pt x="7620" y="2241269"/>
                      </a:cubicBezTo>
                      <a:cubicBezTo>
                        <a:pt x="5080" y="2103163"/>
                        <a:pt x="0" y="393570"/>
                        <a:pt x="7620" y="253370"/>
                      </a:cubicBezTo>
                      <a:cubicBezTo>
                        <a:pt x="8890" y="226168"/>
                        <a:pt x="7620" y="196872"/>
                        <a:pt x="8890" y="169669"/>
                      </a:cubicBezTo>
                      <a:cubicBezTo>
                        <a:pt x="10160" y="125726"/>
                        <a:pt x="12700" y="77598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8922" y="30480"/>
                        <a:pt x="132915" y="29210"/>
                      </a:cubicBezTo>
                      <a:cubicBezTo>
                        <a:pt x="240903" y="25400"/>
                        <a:pt x="348891" y="22860"/>
                        <a:pt x="460879" y="20320"/>
                      </a:cubicBezTo>
                      <a:cubicBezTo>
                        <a:pt x="536870" y="17780"/>
                        <a:pt x="612862" y="16510"/>
                        <a:pt x="684854" y="13970"/>
                      </a:cubicBezTo>
                      <a:cubicBezTo>
                        <a:pt x="756846" y="11430"/>
                        <a:pt x="832837" y="8890"/>
                        <a:pt x="904830" y="8890"/>
                      </a:cubicBezTo>
                      <a:cubicBezTo>
                        <a:pt x="984821" y="7620"/>
                        <a:pt x="1064812" y="10160"/>
                        <a:pt x="1144803" y="8890"/>
                      </a:cubicBezTo>
                      <a:cubicBezTo>
                        <a:pt x="1244792" y="8890"/>
                        <a:pt x="3056591" y="6350"/>
                        <a:pt x="3156580" y="5080"/>
                      </a:cubicBezTo>
                      <a:cubicBezTo>
                        <a:pt x="3252569" y="3810"/>
                        <a:pt x="3348559" y="2540"/>
                        <a:pt x="3448547" y="2540"/>
                      </a:cubicBezTo>
                      <a:cubicBezTo>
                        <a:pt x="3612529" y="1270"/>
                        <a:pt x="3772511" y="0"/>
                        <a:pt x="3936493" y="0"/>
                      </a:cubicBezTo>
                      <a:cubicBezTo>
                        <a:pt x="4004486" y="0"/>
                        <a:pt x="4076478" y="2540"/>
                        <a:pt x="4144470" y="2540"/>
                      </a:cubicBezTo>
                      <a:cubicBezTo>
                        <a:pt x="4332449" y="3810"/>
                        <a:pt x="4524428" y="5080"/>
                        <a:pt x="4712407" y="7620"/>
                      </a:cubicBezTo>
                      <a:cubicBezTo>
                        <a:pt x="4812396" y="8890"/>
                        <a:pt x="4912385" y="12700"/>
                        <a:pt x="5012374" y="16510"/>
                      </a:cubicBezTo>
                      <a:cubicBezTo>
                        <a:pt x="5036371" y="16510"/>
                        <a:pt x="5060368" y="16510"/>
                        <a:pt x="5080366" y="16510"/>
                      </a:cubicBezTo>
                      <a:cubicBezTo>
                        <a:pt x="5102960" y="17780"/>
                        <a:pt x="5111850" y="20320"/>
                        <a:pt x="5122010" y="21590"/>
                      </a:cubicBezTo>
                      <a:close/>
                      <a:moveTo>
                        <a:pt x="5132170" y="2723131"/>
                      </a:moveTo>
                      <a:cubicBezTo>
                        <a:pt x="5133440" y="2706621"/>
                        <a:pt x="5134710" y="2693921"/>
                        <a:pt x="5134710" y="2681221"/>
                      </a:cubicBezTo>
                      <a:cubicBezTo>
                        <a:pt x="5133440" y="2563518"/>
                        <a:pt x="5132170" y="2452614"/>
                        <a:pt x="5132170" y="2333340"/>
                      </a:cubicBezTo>
                      <a:cubicBezTo>
                        <a:pt x="5132170" y="2278935"/>
                        <a:pt x="5134710" y="2224529"/>
                        <a:pt x="5133440" y="2170123"/>
                      </a:cubicBezTo>
                      <a:cubicBezTo>
                        <a:pt x="5133440" y="2119903"/>
                        <a:pt x="5132170" y="2067590"/>
                        <a:pt x="5130900" y="2017369"/>
                      </a:cubicBezTo>
                      <a:cubicBezTo>
                        <a:pt x="5125820" y="1939946"/>
                        <a:pt x="5114390" y="337071"/>
                        <a:pt x="5114390" y="259648"/>
                      </a:cubicBezTo>
                      <a:cubicBezTo>
                        <a:pt x="5111850" y="194780"/>
                        <a:pt x="5109310" y="127819"/>
                        <a:pt x="5106770" y="63500"/>
                      </a:cubicBezTo>
                      <a:cubicBezTo>
                        <a:pt x="5105500" y="44450"/>
                        <a:pt x="5104230" y="43180"/>
                        <a:pt x="5068368" y="41910"/>
                      </a:cubicBezTo>
                      <a:cubicBezTo>
                        <a:pt x="5056369" y="41910"/>
                        <a:pt x="5048370" y="41910"/>
                        <a:pt x="5036371" y="40640"/>
                      </a:cubicBezTo>
                      <a:cubicBezTo>
                        <a:pt x="4936383" y="36830"/>
                        <a:pt x="4832394" y="31750"/>
                        <a:pt x="4732405" y="30480"/>
                      </a:cubicBezTo>
                      <a:cubicBezTo>
                        <a:pt x="4488432" y="26670"/>
                        <a:pt x="4240460" y="25400"/>
                        <a:pt x="3996487" y="22860"/>
                      </a:cubicBezTo>
                      <a:cubicBezTo>
                        <a:pt x="3960491" y="22860"/>
                        <a:pt x="3920495" y="22860"/>
                        <a:pt x="3884499" y="22860"/>
                      </a:cubicBezTo>
                      <a:cubicBezTo>
                        <a:pt x="3824506" y="22860"/>
                        <a:pt x="3764512" y="22860"/>
                        <a:pt x="3708519" y="22860"/>
                      </a:cubicBezTo>
                      <a:cubicBezTo>
                        <a:pt x="3580533" y="22860"/>
                        <a:pt x="3452547" y="22860"/>
                        <a:pt x="3328561" y="24130"/>
                      </a:cubicBezTo>
                      <a:cubicBezTo>
                        <a:pt x="3220573" y="25400"/>
                        <a:pt x="1400774" y="29210"/>
                        <a:pt x="1292787" y="29210"/>
                      </a:cubicBezTo>
                      <a:cubicBezTo>
                        <a:pt x="1116806" y="29210"/>
                        <a:pt x="940826" y="26670"/>
                        <a:pt x="764845" y="33020"/>
                      </a:cubicBezTo>
                      <a:cubicBezTo>
                        <a:pt x="672855" y="36830"/>
                        <a:pt x="584865" y="36830"/>
                        <a:pt x="496875" y="38100"/>
                      </a:cubicBezTo>
                      <a:cubicBezTo>
                        <a:pt x="344892" y="41910"/>
                        <a:pt x="192908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71321"/>
                      </a:cubicBezTo>
                      <a:cubicBezTo>
                        <a:pt x="31750" y="108986"/>
                        <a:pt x="31750" y="146652"/>
                        <a:pt x="30480" y="184317"/>
                      </a:cubicBezTo>
                      <a:cubicBezTo>
                        <a:pt x="29210" y="247093"/>
                        <a:pt x="26670" y="307776"/>
                        <a:pt x="25400" y="370552"/>
                      </a:cubicBezTo>
                      <a:cubicBezTo>
                        <a:pt x="20320" y="437513"/>
                        <a:pt x="26670" y="2073867"/>
                        <a:pt x="29210" y="2140828"/>
                      </a:cubicBezTo>
                      <a:cubicBezTo>
                        <a:pt x="29210" y="2211974"/>
                        <a:pt x="29210" y="2285212"/>
                        <a:pt x="30480" y="2356358"/>
                      </a:cubicBezTo>
                      <a:cubicBezTo>
                        <a:pt x="30480" y="2408671"/>
                        <a:pt x="33020" y="2460984"/>
                        <a:pt x="33020" y="2513298"/>
                      </a:cubicBezTo>
                      <a:cubicBezTo>
                        <a:pt x="33020" y="2569796"/>
                        <a:pt x="33020" y="2626294"/>
                        <a:pt x="31750" y="2681221"/>
                      </a:cubicBezTo>
                      <a:cubicBezTo>
                        <a:pt x="31750" y="2685031"/>
                        <a:pt x="31750" y="2687571"/>
                        <a:pt x="31750" y="2691381"/>
                      </a:cubicBezTo>
                      <a:cubicBezTo>
                        <a:pt x="31750" y="2701541"/>
                        <a:pt x="35560" y="2705351"/>
                        <a:pt x="44450" y="2705351"/>
                      </a:cubicBezTo>
                      <a:cubicBezTo>
                        <a:pt x="76921" y="2705351"/>
                        <a:pt x="132915" y="2706621"/>
                        <a:pt x="184909" y="2706621"/>
                      </a:cubicBezTo>
                      <a:cubicBezTo>
                        <a:pt x="260901" y="2706621"/>
                        <a:pt x="340892" y="2704081"/>
                        <a:pt x="416884" y="2706621"/>
                      </a:cubicBezTo>
                      <a:cubicBezTo>
                        <a:pt x="540870" y="2710431"/>
                        <a:pt x="664856" y="2712971"/>
                        <a:pt x="788842" y="2711701"/>
                      </a:cubicBezTo>
                      <a:cubicBezTo>
                        <a:pt x="868834" y="2710431"/>
                        <a:pt x="944825" y="2712971"/>
                        <a:pt x="1024816" y="2712971"/>
                      </a:cubicBezTo>
                      <a:cubicBezTo>
                        <a:pt x="1140803" y="2712971"/>
                        <a:pt x="1256790" y="2711701"/>
                        <a:pt x="1372778" y="2712971"/>
                      </a:cubicBezTo>
                      <a:cubicBezTo>
                        <a:pt x="1544759" y="2714241"/>
                        <a:pt x="3432549" y="2704081"/>
                        <a:pt x="3608530" y="2706621"/>
                      </a:cubicBezTo>
                      <a:cubicBezTo>
                        <a:pt x="3684521" y="2707891"/>
                        <a:pt x="3760513" y="2709161"/>
                        <a:pt x="3832505" y="2709161"/>
                      </a:cubicBezTo>
                      <a:cubicBezTo>
                        <a:pt x="3964490" y="2711701"/>
                        <a:pt x="4092476" y="2707891"/>
                        <a:pt x="4224461" y="2711701"/>
                      </a:cubicBezTo>
                      <a:cubicBezTo>
                        <a:pt x="4332449" y="2714241"/>
                        <a:pt x="4440437" y="2714241"/>
                        <a:pt x="4548425" y="2716781"/>
                      </a:cubicBezTo>
                      <a:cubicBezTo>
                        <a:pt x="4708408" y="2720591"/>
                        <a:pt x="4868390" y="2723131"/>
                        <a:pt x="5028372" y="2724401"/>
                      </a:cubicBezTo>
                      <a:cubicBezTo>
                        <a:pt x="5088366" y="2724401"/>
                        <a:pt x="5111850" y="2723131"/>
                        <a:pt x="5132170" y="2723131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32510">
                <a:off x="11000356" y="4330690"/>
                <a:ext cx="2911967" cy="579577"/>
              </a:xfrm>
              <a:prstGeom prst="rect">
                <a:avLst/>
              </a:prstGeom>
            </p:spPr>
          </p:pic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5ACAF6A-1387-C8D8-09CF-40A58594B399}"/>
                </a:ext>
              </a:extLst>
            </p:cNvPr>
            <p:cNvSpPr txBox="1"/>
            <p:nvPr/>
          </p:nvSpPr>
          <p:spPr>
            <a:xfrm>
              <a:off x="3055067" y="6485590"/>
              <a:ext cx="5422598" cy="1819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May quần áo cho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tất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mọi người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10840258" y="8775991"/>
            <a:ext cx="520652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116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952" flipV="1">
            <a:off x="16877090" y="94538"/>
            <a:ext cx="1419598" cy="134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-55090" y="9044642"/>
            <a:ext cx="1419598" cy="13468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70" y="342900"/>
            <a:ext cx="539878" cy="6593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05678" y="8725988"/>
            <a:ext cx="729921" cy="89150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F59A9-65E5-C6AE-34EB-37FC0DF4B83E}"/>
              </a:ext>
            </a:extLst>
          </p:cNvPr>
          <p:cNvGrpSpPr/>
          <p:nvPr/>
        </p:nvGrpSpPr>
        <p:grpSpPr>
          <a:xfrm>
            <a:off x="10336020" y="3962910"/>
            <a:ext cx="6708911" cy="4279578"/>
            <a:chOff x="2412738" y="5143500"/>
            <a:chExt cx="6708911" cy="42795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32FE92-493F-5FE4-50A1-6ADD981BC960}"/>
                </a:ext>
              </a:extLst>
            </p:cNvPr>
            <p:cNvGrpSpPr/>
            <p:nvPr/>
          </p:nvGrpSpPr>
          <p:grpSpPr>
            <a:xfrm>
              <a:off x="2412738" y="5143500"/>
              <a:ext cx="6708911" cy="4279578"/>
              <a:chOff x="7900517" y="4330690"/>
              <a:chExt cx="9113891" cy="505341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7900517" y="4539472"/>
                <a:ext cx="9113891" cy="4844630"/>
                <a:chOff x="-3810" y="0"/>
                <a:chExt cx="5156300" cy="274091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0160" y="16510"/>
                  <a:ext cx="5127090" cy="271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090" h="2714241">
                      <a:moveTo>
                        <a:pt x="5127090" y="2714241"/>
                      </a:moveTo>
                      <a:lnTo>
                        <a:pt x="0" y="2706621"/>
                      </a:lnTo>
                      <a:lnTo>
                        <a:pt x="0" y="954597"/>
                      </a:lnTo>
                      <a:lnTo>
                        <a:pt x="17780" y="19050"/>
                      </a:lnTo>
                      <a:lnTo>
                        <a:pt x="2554675" y="0"/>
                      </a:lnTo>
                      <a:lnTo>
                        <a:pt x="5108040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4" name="Freeform 4"/>
                <p:cNvSpPr/>
                <p:nvPr/>
              </p:nvSpPr>
              <p:spPr>
                <a:xfrm>
                  <a:off x="-3810" y="0"/>
                  <a:ext cx="5156300" cy="274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300" h="2740911">
                      <a:moveTo>
                        <a:pt x="5122010" y="21590"/>
                      </a:moveTo>
                      <a:cubicBezTo>
                        <a:pt x="5123280" y="34290"/>
                        <a:pt x="5123280" y="44450"/>
                        <a:pt x="5124550" y="54610"/>
                      </a:cubicBezTo>
                      <a:cubicBezTo>
                        <a:pt x="5127090" y="104801"/>
                        <a:pt x="5128360" y="163392"/>
                        <a:pt x="5130900" y="219890"/>
                      </a:cubicBezTo>
                      <a:cubicBezTo>
                        <a:pt x="5130900" y="301499"/>
                        <a:pt x="5143600" y="1910650"/>
                        <a:pt x="5149950" y="1992259"/>
                      </a:cubicBezTo>
                      <a:cubicBezTo>
                        <a:pt x="5156300" y="2115718"/>
                        <a:pt x="5152490" y="2241269"/>
                        <a:pt x="5152490" y="2364728"/>
                      </a:cubicBezTo>
                      <a:cubicBezTo>
                        <a:pt x="5152490" y="2473540"/>
                        <a:pt x="5153760" y="2573981"/>
                        <a:pt x="5155030" y="2679951"/>
                      </a:cubicBezTo>
                      <a:cubicBezTo>
                        <a:pt x="5155030" y="2701541"/>
                        <a:pt x="5155030" y="2715511"/>
                        <a:pt x="5155030" y="2739641"/>
                      </a:cubicBezTo>
                      <a:cubicBezTo>
                        <a:pt x="5132170" y="2739641"/>
                        <a:pt x="5111850" y="2740911"/>
                        <a:pt x="5080366" y="2739641"/>
                      </a:cubicBezTo>
                      <a:cubicBezTo>
                        <a:pt x="4820395" y="2734561"/>
                        <a:pt x="4556424" y="2740911"/>
                        <a:pt x="4296453" y="2735831"/>
                      </a:cubicBezTo>
                      <a:cubicBezTo>
                        <a:pt x="4140471" y="2732021"/>
                        <a:pt x="3988487" y="2734561"/>
                        <a:pt x="3832505" y="2732021"/>
                      </a:cubicBezTo>
                      <a:cubicBezTo>
                        <a:pt x="3760513" y="2730751"/>
                        <a:pt x="3688521" y="2729481"/>
                        <a:pt x="3616529" y="2728211"/>
                      </a:cubicBezTo>
                      <a:cubicBezTo>
                        <a:pt x="3572534" y="2728211"/>
                        <a:pt x="3532538" y="2729481"/>
                        <a:pt x="3488543" y="2729481"/>
                      </a:cubicBezTo>
                      <a:cubicBezTo>
                        <a:pt x="3376555" y="2728211"/>
                        <a:pt x="3068589" y="2729481"/>
                        <a:pt x="2956602" y="2728211"/>
                      </a:cubicBezTo>
                      <a:cubicBezTo>
                        <a:pt x="2876611" y="2726941"/>
                        <a:pt x="1276788" y="2735831"/>
                        <a:pt x="1196797" y="2734561"/>
                      </a:cubicBezTo>
                      <a:cubicBezTo>
                        <a:pt x="1176799" y="2734561"/>
                        <a:pt x="1152802" y="2735831"/>
                        <a:pt x="1132804" y="2735831"/>
                      </a:cubicBezTo>
                      <a:cubicBezTo>
                        <a:pt x="1084810" y="2735831"/>
                        <a:pt x="1040814" y="2737101"/>
                        <a:pt x="992820" y="2737101"/>
                      </a:cubicBezTo>
                      <a:cubicBezTo>
                        <a:pt x="872833" y="2737101"/>
                        <a:pt x="756846" y="2735831"/>
                        <a:pt x="636859" y="2734561"/>
                      </a:cubicBezTo>
                      <a:cubicBezTo>
                        <a:pt x="564867" y="2733291"/>
                        <a:pt x="492875" y="2732021"/>
                        <a:pt x="424883" y="2730751"/>
                      </a:cubicBezTo>
                      <a:cubicBezTo>
                        <a:pt x="296897" y="2729481"/>
                        <a:pt x="168911" y="2728211"/>
                        <a:pt x="48260" y="2728211"/>
                      </a:cubicBezTo>
                      <a:cubicBezTo>
                        <a:pt x="38100" y="2728211"/>
                        <a:pt x="29210" y="2728211"/>
                        <a:pt x="19050" y="2726941"/>
                      </a:cubicBezTo>
                      <a:cubicBezTo>
                        <a:pt x="10160" y="2725671"/>
                        <a:pt x="5080" y="2719321"/>
                        <a:pt x="7620" y="2710431"/>
                      </a:cubicBezTo>
                      <a:cubicBezTo>
                        <a:pt x="16510" y="2678607"/>
                        <a:pt x="12700" y="2626294"/>
                        <a:pt x="11430" y="2571888"/>
                      </a:cubicBezTo>
                      <a:cubicBezTo>
                        <a:pt x="10160" y="2460984"/>
                        <a:pt x="6350" y="2352173"/>
                        <a:pt x="7620" y="2241269"/>
                      </a:cubicBezTo>
                      <a:cubicBezTo>
                        <a:pt x="5080" y="2103163"/>
                        <a:pt x="0" y="393570"/>
                        <a:pt x="7620" y="253370"/>
                      </a:cubicBezTo>
                      <a:cubicBezTo>
                        <a:pt x="8890" y="226168"/>
                        <a:pt x="7620" y="196872"/>
                        <a:pt x="8890" y="169669"/>
                      </a:cubicBezTo>
                      <a:cubicBezTo>
                        <a:pt x="10160" y="125726"/>
                        <a:pt x="12700" y="77598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8922" y="30480"/>
                        <a:pt x="132915" y="29210"/>
                      </a:cubicBezTo>
                      <a:cubicBezTo>
                        <a:pt x="240903" y="25400"/>
                        <a:pt x="348891" y="22860"/>
                        <a:pt x="460879" y="20320"/>
                      </a:cubicBezTo>
                      <a:cubicBezTo>
                        <a:pt x="536870" y="17780"/>
                        <a:pt x="612862" y="16510"/>
                        <a:pt x="684854" y="13970"/>
                      </a:cubicBezTo>
                      <a:cubicBezTo>
                        <a:pt x="756846" y="11430"/>
                        <a:pt x="832837" y="8890"/>
                        <a:pt x="904830" y="8890"/>
                      </a:cubicBezTo>
                      <a:cubicBezTo>
                        <a:pt x="984821" y="7620"/>
                        <a:pt x="1064812" y="10160"/>
                        <a:pt x="1144803" y="8890"/>
                      </a:cubicBezTo>
                      <a:cubicBezTo>
                        <a:pt x="1244792" y="8890"/>
                        <a:pt x="3056591" y="6350"/>
                        <a:pt x="3156580" y="5080"/>
                      </a:cubicBezTo>
                      <a:cubicBezTo>
                        <a:pt x="3252569" y="3810"/>
                        <a:pt x="3348559" y="2540"/>
                        <a:pt x="3448547" y="2540"/>
                      </a:cubicBezTo>
                      <a:cubicBezTo>
                        <a:pt x="3612529" y="1270"/>
                        <a:pt x="3772511" y="0"/>
                        <a:pt x="3936493" y="0"/>
                      </a:cubicBezTo>
                      <a:cubicBezTo>
                        <a:pt x="4004486" y="0"/>
                        <a:pt x="4076478" y="2540"/>
                        <a:pt x="4144470" y="2540"/>
                      </a:cubicBezTo>
                      <a:cubicBezTo>
                        <a:pt x="4332449" y="3810"/>
                        <a:pt x="4524428" y="5080"/>
                        <a:pt x="4712407" y="7620"/>
                      </a:cubicBezTo>
                      <a:cubicBezTo>
                        <a:pt x="4812396" y="8890"/>
                        <a:pt x="4912385" y="12700"/>
                        <a:pt x="5012374" y="16510"/>
                      </a:cubicBezTo>
                      <a:cubicBezTo>
                        <a:pt x="5036371" y="16510"/>
                        <a:pt x="5060368" y="16510"/>
                        <a:pt x="5080366" y="16510"/>
                      </a:cubicBezTo>
                      <a:cubicBezTo>
                        <a:pt x="5102960" y="17780"/>
                        <a:pt x="5111850" y="20320"/>
                        <a:pt x="5122010" y="21590"/>
                      </a:cubicBezTo>
                      <a:close/>
                      <a:moveTo>
                        <a:pt x="5132170" y="2723131"/>
                      </a:moveTo>
                      <a:cubicBezTo>
                        <a:pt x="5133440" y="2706621"/>
                        <a:pt x="5134710" y="2693921"/>
                        <a:pt x="5134710" y="2681221"/>
                      </a:cubicBezTo>
                      <a:cubicBezTo>
                        <a:pt x="5133440" y="2563518"/>
                        <a:pt x="5132170" y="2452614"/>
                        <a:pt x="5132170" y="2333340"/>
                      </a:cubicBezTo>
                      <a:cubicBezTo>
                        <a:pt x="5132170" y="2278935"/>
                        <a:pt x="5134710" y="2224529"/>
                        <a:pt x="5133440" y="2170123"/>
                      </a:cubicBezTo>
                      <a:cubicBezTo>
                        <a:pt x="5133440" y="2119903"/>
                        <a:pt x="5132170" y="2067590"/>
                        <a:pt x="5130900" y="2017369"/>
                      </a:cubicBezTo>
                      <a:cubicBezTo>
                        <a:pt x="5125820" y="1939946"/>
                        <a:pt x="5114390" y="337071"/>
                        <a:pt x="5114390" y="259648"/>
                      </a:cubicBezTo>
                      <a:cubicBezTo>
                        <a:pt x="5111850" y="194780"/>
                        <a:pt x="5109310" y="127819"/>
                        <a:pt x="5106770" y="63500"/>
                      </a:cubicBezTo>
                      <a:cubicBezTo>
                        <a:pt x="5105500" y="44450"/>
                        <a:pt x="5104230" y="43180"/>
                        <a:pt x="5068368" y="41910"/>
                      </a:cubicBezTo>
                      <a:cubicBezTo>
                        <a:pt x="5056369" y="41910"/>
                        <a:pt x="5048370" y="41910"/>
                        <a:pt x="5036371" y="40640"/>
                      </a:cubicBezTo>
                      <a:cubicBezTo>
                        <a:pt x="4936383" y="36830"/>
                        <a:pt x="4832394" y="31750"/>
                        <a:pt x="4732405" y="30480"/>
                      </a:cubicBezTo>
                      <a:cubicBezTo>
                        <a:pt x="4488432" y="26670"/>
                        <a:pt x="4240460" y="25400"/>
                        <a:pt x="3996487" y="22860"/>
                      </a:cubicBezTo>
                      <a:cubicBezTo>
                        <a:pt x="3960491" y="22860"/>
                        <a:pt x="3920495" y="22860"/>
                        <a:pt x="3884499" y="22860"/>
                      </a:cubicBezTo>
                      <a:cubicBezTo>
                        <a:pt x="3824506" y="22860"/>
                        <a:pt x="3764512" y="22860"/>
                        <a:pt x="3708519" y="22860"/>
                      </a:cubicBezTo>
                      <a:cubicBezTo>
                        <a:pt x="3580533" y="22860"/>
                        <a:pt x="3452547" y="22860"/>
                        <a:pt x="3328561" y="24130"/>
                      </a:cubicBezTo>
                      <a:cubicBezTo>
                        <a:pt x="3220573" y="25400"/>
                        <a:pt x="1400774" y="29210"/>
                        <a:pt x="1292787" y="29210"/>
                      </a:cubicBezTo>
                      <a:cubicBezTo>
                        <a:pt x="1116806" y="29210"/>
                        <a:pt x="940826" y="26670"/>
                        <a:pt x="764845" y="33020"/>
                      </a:cubicBezTo>
                      <a:cubicBezTo>
                        <a:pt x="672855" y="36830"/>
                        <a:pt x="584865" y="36830"/>
                        <a:pt x="496875" y="38100"/>
                      </a:cubicBezTo>
                      <a:cubicBezTo>
                        <a:pt x="344892" y="41910"/>
                        <a:pt x="192908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71321"/>
                      </a:cubicBezTo>
                      <a:cubicBezTo>
                        <a:pt x="31750" y="108986"/>
                        <a:pt x="31750" y="146652"/>
                        <a:pt x="30480" y="184317"/>
                      </a:cubicBezTo>
                      <a:cubicBezTo>
                        <a:pt x="29210" y="247093"/>
                        <a:pt x="26670" y="307776"/>
                        <a:pt x="25400" y="370552"/>
                      </a:cubicBezTo>
                      <a:cubicBezTo>
                        <a:pt x="20320" y="437513"/>
                        <a:pt x="26670" y="2073867"/>
                        <a:pt x="29210" y="2140828"/>
                      </a:cubicBezTo>
                      <a:cubicBezTo>
                        <a:pt x="29210" y="2211974"/>
                        <a:pt x="29210" y="2285212"/>
                        <a:pt x="30480" y="2356358"/>
                      </a:cubicBezTo>
                      <a:cubicBezTo>
                        <a:pt x="30480" y="2408671"/>
                        <a:pt x="33020" y="2460984"/>
                        <a:pt x="33020" y="2513298"/>
                      </a:cubicBezTo>
                      <a:cubicBezTo>
                        <a:pt x="33020" y="2569796"/>
                        <a:pt x="33020" y="2626294"/>
                        <a:pt x="31750" y="2681221"/>
                      </a:cubicBezTo>
                      <a:cubicBezTo>
                        <a:pt x="31750" y="2685031"/>
                        <a:pt x="31750" y="2687571"/>
                        <a:pt x="31750" y="2691381"/>
                      </a:cubicBezTo>
                      <a:cubicBezTo>
                        <a:pt x="31750" y="2701541"/>
                        <a:pt x="35560" y="2705351"/>
                        <a:pt x="44450" y="2705351"/>
                      </a:cubicBezTo>
                      <a:cubicBezTo>
                        <a:pt x="76921" y="2705351"/>
                        <a:pt x="132915" y="2706621"/>
                        <a:pt x="184909" y="2706621"/>
                      </a:cubicBezTo>
                      <a:cubicBezTo>
                        <a:pt x="260901" y="2706621"/>
                        <a:pt x="340892" y="2704081"/>
                        <a:pt x="416884" y="2706621"/>
                      </a:cubicBezTo>
                      <a:cubicBezTo>
                        <a:pt x="540870" y="2710431"/>
                        <a:pt x="664856" y="2712971"/>
                        <a:pt x="788842" y="2711701"/>
                      </a:cubicBezTo>
                      <a:cubicBezTo>
                        <a:pt x="868834" y="2710431"/>
                        <a:pt x="944825" y="2712971"/>
                        <a:pt x="1024816" y="2712971"/>
                      </a:cubicBezTo>
                      <a:cubicBezTo>
                        <a:pt x="1140803" y="2712971"/>
                        <a:pt x="1256790" y="2711701"/>
                        <a:pt x="1372778" y="2712971"/>
                      </a:cubicBezTo>
                      <a:cubicBezTo>
                        <a:pt x="1544759" y="2714241"/>
                        <a:pt x="3432549" y="2704081"/>
                        <a:pt x="3608530" y="2706621"/>
                      </a:cubicBezTo>
                      <a:cubicBezTo>
                        <a:pt x="3684521" y="2707891"/>
                        <a:pt x="3760513" y="2709161"/>
                        <a:pt x="3832505" y="2709161"/>
                      </a:cubicBezTo>
                      <a:cubicBezTo>
                        <a:pt x="3964490" y="2711701"/>
                        <a:pt x="4092476" y="2707891"/>
                        <a:pt x="4224461" y="2711701"/>
                      </a:cubicBezTo>
                      <a:cubicBezTo>
                        <a:pt x="4332449" y="2714241"/>
                        <a:pt x="4440437" y="2714241"/>
                        <a:pt x="4548425" y="2716781"/>
                      </a:cubicBezTo>
                      <a:cubicBezTo>
                        <a:pt x="4708408" y="2720591"/>
                        <a:pt x="4868390" y="2723131"/>
                        <a:pt x="5028372" y="2724401"/>
                      </a:cubicBezTo>
                      <a:cubicBezTo>
                        <a:pt x="5088366" y="2724401"/>
                        <a:pt x="5111850" y="2723131"/>
                        <a:pt x="5132170" y="2723131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32510">
                <a:off x="11000356" y="4330690"/>
                <a:ext cx="2911967" cy="579577"/>
              </a:xfrm>
              <a:prstGeom prst="rect">
                <a:avLst/>
              </a:prstGeom>
            </p:spPr>
          </p:pic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5ACAF6A-1387-C8D8-09CF-40A58594B399}"/>
                </a:ext>
              </a:extLst>
            </p:cNvPr>
            <p:cNvSpPr txBox="1"/>
            <p:nvPr/>
          </p:nvSpPr>
          <p:spPr>
            <a:xfrm>
              <a:off x="3526151" y="6462086"/>
              <a:ext cx="4581191" cy="1819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 ra muối cho con người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1841312" y="8636843"/>
            <a:ext cx="7148064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222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EEF76AD-97C1-F0FE-2BA0-81B14D30DC5D}"/>
              </a:ext>
            </a:extLst>
          </p:cNvPr>
          <p:cNvGrpSpPr/>
          <p:nvPr/>
        </p:nvGrpSpPr>
        <p:grpSpPr>
          <a:xfrm>
            <a:off x="5106543" y="571656"/>
            <a:ext cx="8489436" cy="1641310"/>
            <a:chOff x="5246305" y="784045"/>
            <a:chExt cx="8489436" cy="16413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F681B5-FE3C-85EB-BC0A-C46629F898F8}"/>
                </a:ext>
              </a:extLst>
            </p:cNvPr>
            <p:cNvGrpSpPr/>
            <p:nvPr/>
          </p:nvGrpSpPr>
          <p:grpSpPr>
            <a:xfrm>
              <a:off x="5246305" y="784045"/>
              <a:ext cx="8489436" cy="1641310"/>
              <a:chOff x="947156" y="1379655"/>
              <a:chExt cx="9968471" cy="164131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1543173" y="1465118"/>
                <a:ext cx="9372454" cy="1555847"/>
                <a:chOff x="0" y="0"/>
                <a:chExt cx="5302585" cy="1328785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10160" y="16510"/>
                  <a:ext cx="5279725" cy="1300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725" h="1300845">
                      <a:moveTo>
                        <a:pt x="5279725" y="1300845"/>
                      </a:moveTo>
                      <a:lnTo>
                        <a:pt x="0" y="1293225"/>
                      </a:lnTo>
                      <a:lnTo>
                        <a:pt x="0" y="464394"/>
                      </a:lnTo>
                      <a:lnTo>
                        <a:pt x="17780" y="19050"/>
                      </a:lnTo>
                      <a:lnTo>
                        <a:pt x="2630797" y="0"/>
                      </a:lnTo>
                      <a:lnTo>
                        <a:pt x="5260675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7" name="Freeform 7"/>
                <p:cNvSpPr/>
                <p:nvPr/>
              </p:nvSpPr>
              <p:spPr>
                <a:xfrm>
                  <a:off x="-3810" y="0"/>
                  <a:ext cx="5308935" cy="132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935" h="1327515">
                      <a:moveTo>
                        <a:pt x="5274645" y="21590"/>
                      </a:moveTo>
                      <a:cubicBezTo>
                        <a:pt x="5275915" y="34290"/>
                        <a:pt x="5275915" y="44450"/>
                        <a:pt x="5277185" y="54610"/>
                      </a:cubicBezTo>
                      <a:cubicBezTo>
                        <a:pt x="5279725" y="82932"/>
                        <a:pt x="5280995" y="109848"/>
                        <a:pt x="5283535" y="135803"/>
                      </a:cubicBezTo>
                      <a:cubicBezTo>
                        <a:pt x="5283535" y="173293"/>
                        <a:pt x="5296235" y="912521"/>
                        <a:pt x="5302585" y="950011"/>
                      </a:cubicBezTo>
                      <a:cubicBezTo>
                        <a:pt x="5308935" y="1006727"/>
                        <a:pt x="5305125" y="1064404"/>
                        <a:pt x="5305125" y="1121120"/>
                      </a:cubicBezTo>
                      <a:cubicBezTo>
                        <a:pt x="5305125" y="1171107"/>
                        <a:pt x="5306395" y="1217248"/>
                        <a:pt x="5307665" y="1266555"/>
                      </a:cubicBezTo>
                      <a:cubicBezTo>
                        <a:pt x="5307665" y="1288145"/>
                        <a:pt x="5307665" y="1302115"/>
                        <a:pt x="5307665" y="1326245"/>
                      </a:cubicBezTo>
                      <a:cubicBezTo>
                        <a:pt x="5284805" y="1326245"/>
                        <a:pt x="5264485" y="1327515"/>
                        <a:pt x="5232507" y="1326245"/>
                      </a:cubicBezTo>
                      <a:cubicBezTo>
                        <a:pt x="4964667" y="1321165"/>
                        <a:pt x="4692707" y="1327515"/>
                        <a:pt x="4424868" y="1322435"/>
                      </a:cubicBezTo>
                      <a:cubicBezTo>
                        <a:pt x="4264164" y="1318625"/>
                        <a:pt x="4107581" y="1321165"/>
                        <a:pt x="3946878" y="1318625"/>
                      </a:cubicBezTo>
                      <a:cubicBezTo>
                        <a:pt x="3872707" y="1317355"/>
                        <a:pt x="3798536" y="1316085"/>
                        <a:pt x="3724365" y="1314815"/>
                      </a:cubicBezTo>
                      <a:cubicBezTo>
                        <a:pt x="3679038" y="1314815"/>
                        <a:pt x="3637832" y="1316085"/>
                        <a:pt x="3592506" y="1316085"/>
                      </a:cubicBezTo>
                      <a:cubicBezTo>
                        <a:pt x="3477129" y="1314815"/>
                        <a:pt x="3159842" y="1316085"/>
                        <a:pt x="3044465" y="1314815"/>
                      </a:cubicBezTo>
                      <a:cubicBezTo>
                        <a:pt x="2962053" y="1313545"/>
                        <a:pt x="1313811" y="1322435"/>
                        <a:pt x="1231399" y="1321165"/>
                      </a:cubicBezTo>
                      <a:cubicBezTo>
                        <a:pt x="1210796" y="1321165"/>
                        <a:pt x="1186072" y="1322435"/>
                        <a:pt x="1165469" y="1322435"/>
                      </a:cubicBezTo>
                      <a:cubicBezTo>
                        <a:pt x="1116022" y="1322435"/>
                        <a:pt x="1070695" y="1323705"/>
                        <a:pt x="1021248" y="1323705"/>
                      </a:cubicBezTo>
                      <a:cubicBezTo>
                        <a:pt x="897630" y="1323705"/>
                        <a:pt x="778132" y="1322435"/>
                        <a:pt x="654514" y="1321165"/>
                      </a:cubicBezTo>
                      <a:cubicBezTo>
                        <a:pt x="580343" y="1319895"/>
                        <a:pt x="506172" y="1318625"/>
                        <a:pt x="436122" y="1317355"/>
                      </a:cubicBezTo>
                      <a:cubicBezTo>
                        <a:pt x="304262" y="1316085"/>
                        <a:pt x="172403" y="1314815"/>
                        <a:pt x="48260" y="1314815"/>
                      </a:cubicBezTo>
                      <a:cubicBezTo>
                        <a:pt x="38100" y="1314815"/>
                        <a:pt x="29210" y="1314815"/>
                        <a:pt x="19050" y="1313545"/>
                      </a:cubicBezTo>
                      <a:cubicBezTo>
                        <a:pt x="10160" y="1312275"/>
                        <a:pt x="5080" y="1305925"/>
                        <a:pt x="7620" y="1297035"/>
                      </a:cubicBezTo>
                      <a:cubicBezTo>
                        <a:pt x="16510" y="1265313"/>
                        <a:pt x="12700" y="1241281"/>
                        <a:pt x="11430" y="1216287"/>
                      </a:cubicBezTo>
                      <a:cubicBezTo>
                        <a:pt x="10160" y="1165339"/>
                        <a:pt x="6350" y="1115352"/>
                        <a:pt x="7620" y="1064404"/>
                      </a:cubicBezTo>
                      <a:cubicBezTo>
                        <a:pt x="5080" y="1000959"/>
                        <a:pt x="0" y="215589"/>
                        <a:pt x="7620" y="151183"/>
                      </a:cubicBezTo>
                      <a:cubicBezTo>
                        <a:pt x="8890" y="138686"/>
                        <a:pt x="7620" y="125228"/>
                        <a:pt x="8890" y="112732"/>
                      </a:cubicBezTo>
                      <a:cubicBezTo>
                        <a:pt x="10160" y="92545"/>
                        <a:pt x="12700" y="70435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69388" y="30480"/>
                        <a:pt x="135318" y="29210"/>
                      </a:cubicBezTo>
                      <a:cubicBezTo>
                        <a:pt x="246574" y="25400"/>
                        <a:pt x="357830" y="22860"/>
                        <a:pt x="473207" y="20320"/>
                      </a:cubicBezTo>
                      <a:cubicBezTo>
                        <a:pt x="551499" y="17780"/>
                        <a:pt x="629790" y="16510"/>
                        <a:pt x="703961" y="13970"/>
                      </a:cubicBezTo>
                      <a:cubicBezTo>
                        <a:pt x="778132" y="11430"/>
                        <a:pt x="856424" y="8890"/>
                        <a:pt x="930595" y="8890"/>
                      </a:cubicBezTo>
                      <a:cubicBezTo>
                        <a:pt x="1013007" y="7620"/>
                        <a:pt x="1095419" y="10160"/>
                        <a:pt x="1177831" y="8890"/>
                      </a:cubicBezTo>
                      <a:cubicBezTo>
                        <a:pt x="1280846" y="8890"/>
                        <a:pt x="3147480" y="6350"/>
                        <a:pt x="3250495" y="5080"/>
                      </a:cubicBezTo>
                      <a:cubicBezTo>
                        <a:pt x="3349390" y="3810"/>
                        <a:pt x="3448284" y="2540"/>
                        <a:pt x="3551300" y="2540"/>
                      </a:cubicBezTo>
                      <a:cubicBezTo>
                        <a:pt x="3720244" y="1270"/>
                        <a:pt x="3885069" y="0"/>
                        <a:pt x="4054014" y="0"/>
                      </a:cubicBezTo>
                      <a:cubicBezTo>
                        <a:pt x="4124064" y="0"/>
                        <a:pt x="4198235" y="2540"/>
                        <a:pt x="4268285" y="2540"/>
                      </a:cubicBezTo>
                      <a:cubicBezTo>
                        <a:pt x="4461953" y="3810"/>
                        <a:pt x="4659742" y="5080"/>
                        <a:pt x="4853411" y="7620"/>
                      </a:cubicBezTo>
                      <a:cubicBezTo>
                        <a:pt x="4956426" y="8890"/>
                        <a:pt x="5059441" y="12700"/>
                        <a:pt x="5162456" y="16510"/>
                      </a:cubicBezTo>
                      <a:cubicBezTo>
                        <a:pt x="5187180" y="16510"/>
                        <a:pt x="5211904" y="16510"/>
                        <a:pt x="5232507" y="16510"/>
                      </a:cubicBezTo>
                      <a:cubicBezTo>
                        <a:pt x="5255595" y="17780"/>
                        <a:pt x="5264485" y="20320"/>
                        <a:pt x="5274645" y="21590"/>
                      </a:cubicBezTo>
                      <a:close/>
                      <a:moveTo>
                        <a:pt x="5284805" y="1309735"/>
                      </a:moveTo>
                      <a:cubicBezTo>
                        <a:pt x="5286075" y="1293225"/>
                        <a:pt x="5287345" y="1280525"/>
                        <a:pt x="5287345" y="1267825"/>
                      </a:cubicBezTo>
                      <a:cubicBezTo>
                        <a:pt x="5286075" y="1212442"/>
                        <a:pt x="5284805" y="1161494"/>
                        <a:pt x="5284805" y="1106701"/>
                      </a:cubicBezTo>
                      <a:cubicBezTo>
                        <a:pt x="5284805" y="1081707"/>
                        <a:pt x="5287345" y="1056714"/>
                        <a:pt x="5286075" y="1031720"/>
                      </a:cubicBezTo>
                      <a:cubicBezTo>
                        <a:pt x="5286075" y="1008650"/>
                        <a:pt x="5284805" y="984617"/>
                        <a:pt x="5283535" y="961547"/>
                      </a:cubicBezTo>
                      <a:cubicBezTo>
                        <a:pt x="5278455" y="925979"/>
                        <a:pt x="5267025" y="189634"/>
                        <a:pt x="5267025" y="154067"/>
                      </a:cubicBezTo>
                      <a:cubicBezTo>
                        <a:pt x="5264485" y="124267"/>
                        <a:pt x="5261945" y="93506"/>
                        <a:pt x="5259405" y="63500"/>
                      </a:cubicBezTo>
                      <a:cubicBezTo>
                        <a:pt x="5258135" y="44450"/>
                        <a:pt x="5256865" y="43180"/>
                        <a:pt x="5220145" y="41910"/>
                      </a:cubicBezTo>
                      <a:cubicBezTo>
                        <a:pt x="5207783" y="41910"/>
                        <a:pt x="5199542" y="41910"/>
                        <a:pt x="5187180" y="40640"/>
                      </a:cubicBezTo>
                      <a:cubicBezTo>
                        <a:pt x="5084165" y="36830"/>
                        <a:pt x="4977029" y="31750"/>
                        <a:pt x="4874014" y="30480"/>
                      </a:cubicBezTo>
                      <a:cubicBezTo>
                        <a:pt x="4622657" y="26670"/>
                        <a:pt x="4367180" y="25400"/>
                        <a:pt x="4115823" y="22860"/>
                      </a:cubicBezTo>
                      <a:cubicBezTo>
                        <a:pt x="4078737" y="22860"/>
                        <a:pt x="4037531" y="22860"/>
                        <a:pt x="4000446" y="22860"/>
                      </a:cubicBezTo>
                      <a:cubicBezTo>
                        <a:pt x="3938636" y="22860"/>
                        <a:pt x="3876827" y="22860"/>
                        <a:pt x="3819139" y="22860"/>
                      </a:cubicBezTo>
                      <a:cubicBezTo>
                        <a:pt x="3687280" y="22860"/>
                        <a:pt x="3555420" y="22860"/>
                        <a:pt x="3427682" y="24130"/>
                      </a:cubicBezTo>
                      <a:cubicBezTo>
                        <a:pt x="3316425" y="25400"/>
                        <a:pt x="1441550" y="29210"/>
                        <a:pt x="1330293" y="29210"/>
                      </a:cubicBezTo>
                      <a:cubicBezTo>
                        <a:pt x="1148987" y="29210"/>
                        <a:pt x="967680" y="26670"/>
                        <a:pt x="786373" y="33020"/>
                      </a:cubicBezTo>
                      <a:cubicBezTo>
                        <a:pt x="691599" y="36830"/>
                        <a:pt x="600946" y="36830"/>
                        <a:pt x="510293" y="38100"/>
                      </a:cubicBezTo>
                      <a:cubicBezTo>
                        <a:pt x="353710" y="41910"/>
                        <a:pt x="197127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7551"/>
                      </a:cubicBezTo>
                      <a:cubicBezTo>
                        <a:pt x="31750" y="84854"/>
                        <a:pt x="31750" y="102158"/>
                        <a:pt x="30480" y="119461"/>
                      </a:cubicBezTo>
                      <a:cubicBezTo>
                        <a:pt x="29210" y="148299"/>
                        <a:pt x="26670" y="176177"/>
                        <a:pt x="25400" y="205015"/>
                      </a:cubicBezTo>
                      <a:cubicBezTo>
                        <a:pt x="20320" y="235776"/>
                        <a:pt x="26670" y="987501"/>
                        <a:pt x="29210" y="1018262"/>
                      </a:cubicBezTo>
                      <a:cubicBezTo>
                        <a:pt x="29210" y="1050946"/>
                        <a:pt x="29210" y="1084591"/>
                        <a:pt x="30480" y="1117275"/>
                      </a:cubicBezTo>
                      <a:cubicBezTo>
                        <a:pt x="30480" y="1141307"/>
                        <a:pt x="33020" y="1165339"/>
                        <a:pt x="33020" y="1189371"/>
                      </a:cubicBezTo>
                      <a:cubicBezTo>
                        <a:pt x="33020" y="1215326"/>
                        <a:pt x="33020" y="1241281"/>
                        <a:pt x="31750" y="1267825"/>
                      </a:cubicBezTo>
                      <a:cubicBezTo>
                        <a:pt x="31750" y="1271635"/>
                        <a:pt x="31750" y="1274175"/>
                        <a:pt x="31750" y="1277985"/>
                      </a:cubicBezTo>
                      <a:cubicBezTo>
                        <a:pt x="31750" y="1288145"/>
                        <a:pt x="35560" y="1291955"/>
                        <a:pt x="44450" y="1291955"/>
                      </a:cubicBezTo>
                      <a:cubicBezTo>
                        <a:pt x="77629" y="1291955"/>
                        <a:pt x="135318" y="1293225"/>
                        <a:pt x="188886" y="1293225"/>
                      </a:cubicBezTo>
                      <a:cubicBezTo>
                        <a:pt x="267177" y="1293225"/>
                        <a:pt x="349589" y="1290685"/>
                        <a:pt x="427881" y="1293225"/>
                      </a:cubicBezTo>
                      <a:cubicBezTo>
                        <a:pt x="555619" y="1297035"/>
                        <a:pt x="683358" y="1299575"/>
                        <a:pt x="811097" y="1298305"/>
                      </a:cubicBezTo>
                      <a:cubicBezTo>
                        <a:pt x="893509" y="1297035"/>
                        <a:pt x="971801" y="1299575"/>
                        <a:pt x="1054213" y="1299575"/>
                      </a:cubicBezTo>
                      <a:cubicBezTo>
                        <a:pt x="1173710" y="1299575"/>
                        <a:pt x="1293208" y="1298305"/>
                        <a:pt x="1412705" y="1299575"/>
                      </a:cubicBezTo>
                      <a:cubicBezTo>
                        <a:pt x="1589891" y="1300845"/>
                        <a:pt x="3534817" y="1290685"/>
                        <a:pt x="3716124" y="1293225"/>
                      </a:cubicBezTo>
                      <a:cubicBezTo>
                        <a:pt x="3794415" y="1294495"/>
                        <a:pt x="3872707" y="1295765"/>
                        <a:pt x="3946878" y="1295765"/>
                      </a:cubicBezTo>
                      <a:cubicBezTo>
                        <a:pt x="4082858" y="1298305"/>
                        <a:pt x="4214717" y="1294495"/>
                        <a:pt x="4350697" y="1298305"/>
                      </a:cubicBezTo>
                      <a:cubicBezTo>
                        <a:pt x="4461953" y="1300845"/>
                        <a:pt x="4573210" y="1300845"/>
                        <a:pt x="4684466" y="1303385"/>
                      </a:cubicBezTo>
                      <a:cubicBezTo>
                        <a:pt x="4849291" y="1307195"/>
                        <a:pt x="5014115" y="1309735"/>
                        <a:pt x="5178939" y="1311005"/>
                      </a:cubicBezTo>
                      <a:cubicBezTo>
                        <a:pt x="5240748" y="1311005"/>
                        <a:pt x="5264485" y="1309735"/>
                        <a:pt x="5284805" y="1309735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2338856">
                <a:off x="947156" y="1379655"/>
                <a:ext cx="1530490" cy="612833"/>
              </a:xfrm>
              <a:prstGeom prst="rect">
                <a:avLst/>
              </a:prstGeom>
            </p:spPr>
          </p:pic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87A9A498-0949-66DC-F681-C7913BB09461}"/>
                </a:ext>
              </a:extLst>
            </p:cNvPr>
            <p:cNvSpPr txBox="1"/>
            <p:nvPr/>
          </p:nvSpPr>
          <p:spPr>
            <a:xfrm>
              <a:off x="5796398" y="962715"/>
              <a:ext cx="7592818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ĐỐ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B8FDDF-DD7E-92CC-66D8-F29F81784B62}"/>
              </a:ext>
            </a:extLst>
          </p:cNvPr>
          <p:cNvSpPr txBox="1"/>
          <p:nvPr/>
        </p:nvSpPr>
        <p:spPr>
          <a:xfrm>
            <a:off x="1106842" y="2409848"/>
            <a:ext cx="16992600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i="1" dirty="0">
                <a:cs typeface="Arial" panose="020B0604020202020204" pitchFamily="34" charset="0"/>
              </a:rPr>
              <a:t>Nghề gì vận chuyển hàng hóa, hành khách từ nơi này đến nơi khác?</a:t>
            </a:r>
            <a:endParaRPr lang="vi-VN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E4694-8D2D-713F-AE2C-0E704E0AC60F}"/>
              </a:ext>
            </a:extLst>
          </p:cNvPr>
          <p:cNvSpPr txBox="1"/>
          <p:nvPr/>
        </p:nvSpPr>
        <p:spPr>
          <a:xfrm>
            <a:off x="6654901" y="8704023"/>
            <a:ext cx="497819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577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245B8013-605B-5534-2867-360AF7C856ED}"/>
              </a:ext>
            </a:extLst>
          </p:cNvPr>
          <p:cNvSpPr txBox="1"/>
          <p:nvPr/>
        </p:nvSpPr>
        <p:spPr>
          <a:xfrm>
            <a:off x="2409710" y="2732584"/>
            <a:ext cx="13468579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cs typeface="Arial" panose="020B0604020202020204" pitchFamily="34" charset="0"/>
              </a:rPr>
              <a:t>KHÁM PHÁ VÌ SAO PHẢI BIẾT ƠN NGƯỜI LAO ĐỘNG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925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9E15C2A8-CBB8-67BA-15DD-7D92DC7A0A88}"/>
              </a:ext>
            </a:extLst>
          </p:cNvPr>
          <p:cNvSpPr txBox="1"/>
          <p:nvPr/>
        </p:nvSpPr>
        <p:spPr>
          <a:xfrm>
            <a:off x="4412674" y="734513"/>
            <a:ext cx="100777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DD602-1E59-CA09-806F-500092FBA930}"/>
              </a:ext>
            </a:extLst>
          </p:cNvPr>
          <p:cNvSpPr txBox="1"/>
          <p:nvPr/>
        </p:nvSpPr>
        <p:spPr>
          <a:xfrm>
            <a:off x="1885863" y="2522196"/>
            <a:ext cx="14218751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</a:t>
            </a: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 câu chuyện </a:t>
            </a:r>
            <a:r>
              <a:rPr lang="vi-VN" sz="4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 gì quý nhất </a:t>
            </a: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mục 2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</a:t>
            </a:r>
            <a:r>
              <a:rPr lang="vi-VN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 phá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trả lời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câu hỏi: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B0177-EB4F-7B73-3680-1BFBA7024EE4}"/>
              </a:ext>
            </a:extLst>
          </p:cNvPr>
          <p:cNvSpPr txBox="1"/>
          <p:nvPr/>
        </p:nvSpPr>
        <p:spPr>
          <a:xfrm>
            <a:off x="8710993" y="4749868"/>
            <a:ext cx="7485145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SzPct val="100000"/>
              <a:buFont typeface="+mj-lt"/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Bài học quý mà Hùng,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Quý và Nam nhận được là gì?</a:t>
            </a:r>
          </a:p>
          <a:p>
            <a:pPr marL="742950" indent="-742950" algn="just">
              <a:lnSpc>
                <a:spcPct val="150000"/>
              </a:lnSpc>
              <a:buSzPct val="100000"/>
              <a:buFont typeface="+mj-lt"/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Theo em, vì sao phải biết ơn người lao động?</a:t>
            </a:r>
          </a:p>
        </p:txBody>
      </p:sp>
      <p:pic>
        <p:nvPicPr>
          <p:cNvPr id="20" name="Picture 19" descr="A picture containing text, nature, plant, mountain&#10;&#10;Description automatically generated">
            <a:extLst>
              <a:ext uri="{FF2B5EF4-FFF2-40B4-BE49-F238E27FC236}">
                <a16:creationId xmlns:a16="http://schemas.microsoft.com/office/drawing/2014/main" id="{73DC1273-DE5B-E8F5-0EA5-9E7BF5E41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/>
          <a:stretch/>
        </p:blipFill>
        <p:spPr>
          <a:xfrm>
            <a:off x="1902192" y="5095812"/>
            <a:ext cx="6427200" cy="31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52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3199">
            <a:off x="936167" y="9516220"/>
            <a:ext cx="933213" cy="792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40B6ED-B874-448E-1A3B-DF9190D0A8FA}"/>
              </a:ext>
            </a:extLst>
          </p:cNvPr>
          <p:cNvSpPr/>
          <p:nvPr/>
        </p:nvSpPr>
        <p:spPr>
          <a:xfrm>
            <a:off x="4443783" y="1929975"/>
            <a:ext cx="9448795" cy="21134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quý mà Hùng, Quý, Nam nhận được </a:t>
            </a:r>
            <a:endParaRPr lang="pt-BR" sz="4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E8596-78DF-83D3-4131-DE9A05C77772}"/>
              </a:ext>
            </a:extLst>
          </p:cNvPr>
          <p:cNvSpPr/>
          <p:nvPr/>
        </p:nvSpPr>
        <p:spPr>
          <a:xfrm>
            <a:off x="618870" y="4502687"/>
            <a:ext cx="5592847" cy="50525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đời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nhất là người lao động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người làm ra lúa gạo, vàng bạc và biết sử dụng thời gian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A63DE7-EE13-BAFB-A48F-A6CA51FD1156}"/>
              </a:ext>
            </a:extLst>
          </p:cNvPr>
          <p:cNvGrpSpPr/>
          <p:nvPr/>
        </p:nvGrpSpPr>
        <p:grpSpPr>
          <a:xfrm>
            <a:off x="2929108" y="2928928"/>
            <a:ext cx="1435466" cy="1573759"/>
            <a:chOff x="6498137" y="3625822"/>
            <a:chExt cx="558104" cy="97367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DAF07D-980E-DFDC-4183-3708D9A79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8137" y="3625823"/>
              <a:ext cx="55810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F4159F-86F2-525F-5F19-01B277E2DF05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7" y="3625822"/>
              <a:ext cx="0" cy="97367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E294A4-EDAC-CB59-235E-81C174888F28}"/>
              </a:ext>
            </a:extLst>
          </p:cNvPr>
          <p:cNvSpPr txBox="1"/>
          <p:nvPr/>
        </p:nvSpPr>
        <p:spPr>
          <a:xfrm>
            <a:off x="5569968" y="583042"/>
            <a:ext cx="7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BB89A6-F754-5C40-5BF2-F4F27CC3EFD6}"/>
              </a:ext>
            </a:extLst>
          </p:cNvPr>
          <p:cNvSpPr/>
          <p:nvPr/>
        </p:nvSpPr>
        <p:spPr>
          <a:xfrm>
            <a:off x="12115800" y="4559316"/>
            <a:ext cx="5592848" cy="50525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không có người lao động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mọi thứ đều không có và thời gian cũng trôi qua một cách vô vị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nhàm chán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3FC36-AC0C-8D9A-1D43-8D336F1C2AD4}"/>
              </a:ext>
            </a:extLst>
          </p:cNvPr>
          <p:cNvGrpSpPr/>
          <p:nvPr/>
        </p:nvGrpSpPr>
        <p:grpSpPr>
          <a:xfrm>
            <a:off x="13860133" y="2926724"/>
            <a:ext cx="1334491" cy="1632592"/>
            <a:chOff x="11242221" y="3096183"/>
            <a:chExt cx="660429" cy="9693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B1971C-1AB1-B9EA-4712-F33EA7F91459}"/>
                </a:ext>
              </a:extLst>
            </p:cNvPr>
            <p:cNvCxnSpPr>
              <a:cxnSpLocks/>
            </p:cNvCxnSpPr>
            <p:nvPr/>
          </p:nvCxnSpPr>
          <p:spPr>
            <a:xfrm>
              <a:off x="11242221" y="3096183"/>
              <a:ext cx="660429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7884A3-50F3-528C-8DA3-C3C702D0C3A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2650" y="3096183"/>
              <a:ext cx="0" cy="96931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0C9F71-239C-C82B-2EEE-92091CFF0035}"/>
              </a:ext>
            </a:extLst>
          </p:cNvPr>
          <p:cNvSpPr txBox="1"/>
          <p:nvPr/>
        </p:nvSpPr>
        <p:spPr>
          <a:xfrm>
            <a:off x="5569968" y="583042"/>
            <a:ext cx="7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BBDD0-7843-FFBC-A5C4-9EF6D32C9389}"/>
              </a:ext>
            </a:extLst>
          </p:cNvPr>
          <p:cNvSpPr/>
          <p:nvPr/>
        </p:nvSpPr>
        <p:spPr>
          <a:xfrm>
            <a:off x="739870" y="1888281"/>
            <a:ext cx="10363200" cy="1219201"/>
          </a:xfrm>
          <a:prstGeom prst="rect">
            <a:avLst/>
          </a:prstGeom>
          <a:solidFill>
            <a:srgbClr val="FEF6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9677AA-57CA-1E95-2CE2-DE14CE38445C}"/>
              </a:ext>
            </a:extLst>
          </p:cNvPr>
          <p:cNvCxnSpPr>
            <a:cxnSpLocks/>
            <a:stCxn id="13" idx="2"/>
            <a:endCxn id="21" idx="0"/>
          </p:cNvCxnSpPr>
          <p:nvPr/>
        </p:nvCxnSpPr>
        <p:spPr>
          <a:xfrm>
            <a:off x="5921470" y="3107482"/>
            <a:ext cx="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7CAD25B-4EB6-ADB4-FD38-9DDF48C1E262}"/>
              </a:ext>
            </a:extLst>
          </p:cNvPr>
          <p:cNvSpPr/>
          <p:nvPr/>
        </p:nvSpPr>
        <p:spPr>
          <a:xfrm>
            <a:off x="739870" y="3793282"/>
            <a:ext cx="103632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cuộc sống, chúng ta cần có những sản phẩm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 thực, thực phẩm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những đồ dùng cần thiết do người lao động tạo ra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AE61E5-119F-E54E-D88F-51EAE8E81C97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>
            <a:off x="5921470" y="7603282"/>
            <a:ext cx="0" cy="838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EA038F0-7611-0D56-EFAD-62306C38B8EE}"/>
              </a:ext>
            </a:extLst>
          </p:cNvPr>
          <p:cNvSpPr/>
          <p:nvPr/>
        </p:nvSpPr>
        <p:spPr>
          <a:xfrm>
            <a:off x="739870" y="8441482"/>
            <a:ext cx="10363200" cy="128969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cần phải biết ơn người lao động. 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3612A4-A8B4-A610-CA4A-5447A5AEABC3}"/>
              </a:ext>
            </a:extLst>
          </p:cNvPr>
          <p:cNvGrpSpPr/>
          <p:nvPr/>
        </p:nvGrpSpPr>
        <p:grpSpPr>
          <a:xfrm>
            <a:off x="4693443" y="779768"/>
            <a:ext cx="9383677" cy="2346416"/>
            <a:chOff x="1536439" y="1465118"/>
            <a:chExt cx="9383677" cy="2346416"/>
          </a:xfrm>
        </p:grpSpPr>
        <p:grpSp>
          <p:nvGrpSpPr>
            <p:cNvPr id="5" name="Group 5"/>
            <p:cNvGrpSpPr/>
            <p:nvPr/>
          </p:nvGrpSpPr>
          <p:grpSpPr>
            <a:xfrm>
              <a:off x="1536439" y="1465118"/>
              <a:ext cx="9383677" cy="2346416"/>
              <a:chOff x="-3810" y="0"/>
              <a:chExt cx="5308935" cy="132751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5279725" cy="1300845"/>
              </a:xfrm>
              <a:custGeom>
                <a:avLst/>
                <a:gdLst/>
                <a:ahLst/>
                <a:cxnLst/>
                <a:rect l="l" t="t" r="r" b="b"/>
                <a:pathLst>
                  <a:path w="5279725" h="1300845">
                    <a:moveTo>
                      <a:pt x="5279725" y="1300845"/>
                    </a:moveTo>
                    <a:lnTo>
                      <a:pt x="0" y="1293225"/>
                    </a:lnTo>
                    <a:lnTo>
                      <a:pt x="0" y="464394"/>
                    </a:lnTo>
                    <a:lnTo>
                      <a:pt x="17780" y="19050"/>
                    </a:lnTo>
                    <a:lnTo>
                      <a:pt x="2630797" y="0"/>
                    </a:lnTo>
                    <a:lnTo>
                      <a:pt x="5260675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5308935" cy="1327515"/>
              </a:xfrm>
              <a:custGeom>
                <a:avLst/>
                <a:gdLst/>
                <a:ahLst/>
                <a:cxnLst/>
                <a:rect l="l" t="t" r="r" b="b"/>
                <a:pathLst>
                  <a:path w="5308935" h="1327515">
                    <a:moveTo>
                      <a:pt x="5274645" y="21590"/>
                    </a:moveTo>
                    <a:cubicBezTo>
                      <a:pt x="5275915" y="34290"/>
                      <a:pt x="5275915" y="44450"/>
                      <a:pt x="5277185" y="54610"/>
                    </a:cubicBezTo>
                    <a:cubicBezTo>
                      <a:pt x="5279725" y="82932"/>
                      <a:pt x="5280995" y="109848"/>
                      <a:pt x="5283535" y="135803"/>
                    </a:cubicBezTo>
                    <a:cubicBezTo>
                      <a:pt x="5283535" y="173293"/>
                      <a:pt x="5296235" y="912521"/>
                      <a:pt x="5302585" y="950011"/>
                    </a:cubicBezTo>
                    <a:cubicBezTo>
                      <a:pt x="5308935" y="1006727"/>
                      <a:pt x="5305125" y="1064404"/>
                      <a:pt x="5305125" y="1121120"/>
                    </a:cubicBezTo>
                    <a:cubicBezTo>
                      <a:pt x="5305125" y="1171107"/>
                      <a:pt x="5306395" y="1217248"/>
                      <a:pt x="5307665" y="1266555"/>
                    </a:cubicBezTo>
                    <a:cubicBezTo>
                      <a:pt x="5307665" y="1288145"/>
                      <a:pt x="5307665" y="1302115"/>
                      <a:pt x="5307665" y="1326245"/>
                    </a:cubicBezTo>
                    <a:cubicBezTo>
                      <a:pt x="5284805" y="1326245"/>
                      <a:pt x="5264485" y="1327515"/>
                      <a:pt x="5232507" y="1326245"/>
                    </a:cubicBezTo>
                    <a:cubicBezTo>
                      <a:pt x="4964667" y="1321165"/>
                      <a:pt x="4692707" y="1327515"/>
                      <a:pt x="4424868" y="1322435"/>
                    </a:cubicBezTo>
                    <a:cubicBezTo>
                      <a:pt x="4264164" y="1318625"/>
                      <a:pt x="4107581" y="1321165"/>
                      <a:pt x="3946878" y="1318625"/>
                    </a:cubicBezTo>
                    <a:cubicBezTo>
                      <a:pt x="3872707" y="1317355"/>
                      <a:pt x="3798536" y="1316085"/>
                      <a:pt x="3724365" y="1314815"/>
                    </a:cubicBezTo>
                    <a:cubicBezTo>
                      <a:pt x="3679038" y="1314815"/>
                      <a:pt x="3637832" y="1316085"/>
                      <a:pt x="3592506" y="1316085"/>
                    </a:cubicBezTo>
                    <a:cubicBezTo>
                      <a:pt x="3477129" y="1314815"/>
                      <a:pt x="3159842" y="1316085"/>
                      <a:pt x="3044465" y="1314815"/>
                    </a:cubicBezTo>
                    <a:cubicBezTo>
                      <a:pt x="2962053" y="1313545"/>
                      <a:pt x="1313811" y="1322435"/>
                      <a:pt x="1231399" y="1321165"/>
                    </a:cubicBezTo>
                    <a:cubicBezTo>
                      <a:pt x="1210796" y="1321165"/>
                      <a:pt x="1186072" y="1322435"/>
                      <a:pt x="1165469" y="1322435"/>
                    </a:cubicBezTo>
                    <a:cubicBezTo>
                      <a:pt x="1116022" y="1322435"/>
                      <a:pt x="1070695" y="1323705"/>
                      <a:pt x="1021248" y="1323705"/>
                    </a:cubicBezTo>
                    <a:cubicBezTo>
                      <a:pt x="897630" y="1323705"/>
                      <a:pt x="778132" y="1322435"/>
                      <a:pt x="654514" y="1321165"/>
                    </a:cubicBezTo>
                    <a:cubicBezTo>
                      <a:pt x="580343" y="1319895"/>
                      <a:pt x="506172" y="1318625"/>
                      <a:pt x="436122" y="1317355"/>
                    </a:cubicBezTo>
                    <a:cubicBezTo>
                      <a:pt x="304262" y="1316085"/>
                      <a:pt x="172403" y="1314815"/>
                      <a:pt x="48260" y="1314815"/>
                    </a:cubicBezTo>
                    <a:cubicBezTo>
                      <a:pt x="38100" y="1314815"/>
                      <a:pt x="29210" y="1314815"/>
                      <a:pt x="19050" y="1313545"/>
                    </a:cubicBezTo>
                    <a:cubicBezTo>
                      <a:pt x="10160" y="1312275"/>
                      <a:pt x="5080" y="1305925"/>
                      <a:pt x="7620" y="1297035"/>
                    </a:cubicBezTo>
                    <a:cubicBezTo>
                      <a:pt x="16510" y="1265313"/>
                      <a:pt x="12700" y="1241281"/>
                      <a:pt x="11430" y="1216287"/>
                    </a:cubicBezTo>
                    <a:cubicBezTo>
                      <a:pt x="10160" y="1165339"/>
                      <a:pt x="6350" y="1115352"/>
                      <a:pt x="7620" y="1064404"/>
                    </a:cubicBezTo>
                    <a:cubicBezTo>
                      <a:pt x="5080" y="1000959"/>
                      <a:pt x="0" y="215589"/>
                      <a:pt x="7620" y="151183"/>
                    </a:cubicBezTo>
                    <a:cubicBezTo>
                      <a:pt x="8890" y="138686"/>
                      <a:pt x="7620" y="125228"/>
                      <a:pt x="8890" y="112732"/>
                    </a:cubicBezTo>
                    <a:cubicBezTo>
                      <a:pt x="10160" y="92545"/>
                      <a:pt x="12700" y="7043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9388" y="30480"/>
                      <a:pt x="135318" y="29210"/>
                    </a:cubicBezTo>
                    <a:cubicBezTo>
                      <a:pt x="246574" y="25400"/>
                      <a:pt x="357830" y="22860"/>
                      <a:pt x="473207" y="20320"/>
                    </a:cubicBezTo>
                    <a:cubicBezTo>
                      <a:pt x="551499" y="17780"/>
                      <a:pt x="629790" y="16510"/>
                      <a:pt x="703961" y="13970"/>
                    </a:cubicBezTo>
                    <a:cubicBezTo>
                      <a:pt x="778132" y="11430"/>
                      <a:pt x="856424" y="8890"/>
                      <a:pt x="930595" y="8890"/>
                    </a:cubicBezTo>
                    <a:cubicBezTo>
                      <a:pt x="1013007" y="7620"/>
                      <a:pt x="1095419" y="10160"/>
                      <a:pt x="1177831" y="8890"/>
                    </a:cubicBezTo>
                    <a:cubicBezTo>
                      <a:pt x="1280846" y="8890"/>
                      <a:pt x="3147480" y="6350"/>
                      <a:pt x="3250495" y="5080"/>
                    </a:cubicBezTo>
                    <a:cubicBezTo>
                      <a:pt x="3349390" y="3810"/>
                      <a:pt x="3448284" y="2540"/>
                      <a:pt x="3551300" y="2540"/>
                    </a:cubicBezTo>
                    <a:cubicBezTo>
                      <a:pt x="3720244" y="1270"/>
                      <a:pt x="3885069" y="0"/>
                      <a:pt x="4054014" y="0"/>
                    </a:cubicBezTo>
                    <a:cubicBezTo>
                      <a:pt x="4124064" y="0"/>
                      <a:pt x="4198235" y="2540"/>
                      <a:pt x="4268285" y="2540"/>
                    </a:cubicBezTo>
                    <a:cubicBezTo>
                      <a:pt x="4461953" y="3810"/>
                      <a:pt x="4659742" y="5080"/>
                      <a:pt x="4853411" y="7620"/>
                    </a:cubicBezTo>
                    <a:cubicBezTo>
                      <a:pt x="4956426" y="8890"/>
                      <a:pt x="5059441" y="12700"/>
                      <a:pt x="5162456" y="16510"/>
                    </a:cubicBezTo>
                    <a:cubicBezTo>
                      <a:pt x="5187180" y="16510"/>
                      <a:pt x="5211904" y="16510"/>
                      <a:pt x="5232507" y="16510"/>
                    </a:cubicBezTo>
                    <a:cubicBezTo>
                      <a:pt x="5255595" y="17780"/>
                      <a:pt x="5264485" y="20320"/>
                      <a:pt x="5274645" y="21590"/>
                    </a:cubicBezTo>
                    <a:close/>
                    <a:moveTo>
                      <a:pt x="5284805" y="1309735"/>
                    </a:moveTo>
                    <a:cubicBezTo>
                      <a:pt x="5286075" y="1293225"/>
                      <a:pt x="5287345" y="1280525"/>
                      <a:pt x="5287345" y="1267825"/>
                    </a:cubicBezTo>
                    <a:cubicBezTo>
                      <a:pt x="5286075" y="1212442"/>
                      <a:pt x="5284805" y="1161494"/>
                      <a:pt x="5284805" y="1106701"/>
                    </a:cubicBezTo>
                    <a:cubicBezTo>
                      <a:pt x="5284805" y="1081707"/>
                      <a:pt x="5287345" y="1056714"/>
                      <a:pt x="5286075" y="1031720"/>
                    </a:cubicBezTo>
                    <a:cubicBezTo>
                      <a:pt x="5286075" y="1008650"/>
                      <a:pt x="5284805" y="984617"/>
                      <a:pt x="5283535" y="961547"/>
                    </a:cubicBezTo>
                    <a:cubicBezTo>
                      <a:pt x="5278455" y="925979"/>
                      <a:pt x="5267025" y="189634"/>
                      <a:pt x="5267025" y="154067"/>
                    </a:cubicBezTo>
                    <a:cubicBezTo>
                      <a:pt x="5264485" y="124267"/>
                      <a:pt x="5261945" y="93506"/>
                      <a:pt x="5259405" y="63500"/>
                    </a:cubicBezTo>
                    <a:cubicBezTo>
                      <a:pt x="5258135" y="44450"/>
                      <a:pt x="5256865" y="43180"/>
                      <a:pt x="5220145" y="41910"/>
                    </a:cubicBezTo>
                    <a:cubicBezTo>
                      <a:pt x="5207783" y="41910"/>
                      <a:pt x="5199542" y="41910"/>
                      <a:pt x="5187180" y="40640"/>
                    </a:cubicBezTo>
                    <a:cubicBezTo>
                      <a:pt x="5084165" y="36830"/>
                      <a:pt x="4977029" y="31750"/>
                      <a:pt x="4874014" y="30480"/>
                    </a:cubicBezTo>
                    <a:cubicBezTo>
                      <a:pt x="4622657" y="26670"/>
                      <a:pt x="4367180" y="25400"/>
                      <a:pt x="4115823" y="22860"/>
                    </a:cubicBezTo>
                    <a:cubicBezTo>
                      <a:pt x="4078737" y="22860"/>
                      <a:pt x="4037531" y="22860"/>
                      <a:pt x="4000446" y="22860"/>
                    </a:cubicBezTo>
                    <a:cubicBezTo>
                      <a:pt x="3938636" y="22860"/>
                      <a:pt x="3876827" y="22860"/>
                      <a:pt x="3819139" y="22860"/>
                    </a:cubicBezTo>
                    <a:cubicBezTo>
                      <a:pt x="3687280" y="22860"/>
                      <a:pt x="3555420" y="22860"/>
                      <a:pt x="3427682" y="24130"/>
                    </a:cubicBezTo>
                    <a:cubicBezTo>
                      <a:pt x="3316425" y="25400"/>
                      <a:pt x="1441550" y="29210"/>
                      <a:pt x="1330293" y="29210"/>
                    </a:cubicBezTo>
                    <a:cubicBezTo>
                      <a:pt x="1148987" y="29210"/>
                      <a:pt x="967680" y="26670"/>
                      <a:pt x="786373" y="33020"/>
                    </a:cubicBezTo>
                    <a:cubicBezTo>
                      <a:pt x="691599" y="36830"/>
                      <a:pt x="600946" y="36830"/>
                      <a:pt x="510293" y="38100"/>
                    </a:cubicBezTo>
                    <a:cubicBezTo>
                      <a:pt x="353710" y="41910"/>
                      <a:pt x="197127" y="45720"/>
                      <a:pt x="49530" y="50800"/>
                    </a:cubicBezTo>
                    <a:cubicBezTo>
                      <a:pt x="36830" y="50800"/>
                      <a:pt x="34290" y="53340"/>
                      <a:pt x="33020" y="67551"/>
                    </a:cubicBezTo>
                    <a:cubicBezTo>
                      <a:pt x="31750" y="84854"/>
                      <a:pt x="31750" y="102158"/>
                      <a:pt x="30480" y="119461"/>
                    </a:cubicBezTo>
                    <a:cubicBezTo>
                      <a:pt x="29210" y="148299"/>
                      <a:pt x="26670" y="176177"/>
                      <a:pt x="25400" y="205015"/>
                    </a:cubicBezTo>
                    <a:cubicBezTo>
                      <a:pt x="20320" y="235776"/>
                      <a:pt x="26670" y="987501"/>
                      <a:pt x="29210" y="1018262"/>
                    </a:cubicBezTo>
                    <a:cubicBezTo>
                      <a:pt x="29210" y="1050946"/>
                      <a:pt x="29210" y="1084591"/>
                      <a:pt x="30480" y="1117275"/>
                    </a:cubicBezTo>
                    <a:cubicBezTo>
                      <a:pt x="30480" y="1141307"/>
                      <a:pt x="33020" y="1165339"/>
                      <a:pt x="33020" y="1189371"/>
                    </a:cubicBezTo>
                    <a:cubicBezTo>
                      <a:pt x="33020" y="1215326"/>
                      <a:pt x="33020" y="1241281"/>
                      <a:pt x="31750" y="1267825"/>
                    </a:cubicBezTo>
                    <a:cubicBezTo>
                      <a:pt x="31750" y="1271635"/>
                      <a:pt x="31750" y="1274175"/>
                      <a:pt x="31750" y="1277985"/>
                    </a:cubicBezTo>
                    <a:cubicBezTo>
                      <a:pt x="31750" y="1288145"/>
                      <a:pt x="35560" y="1291955"/>
                      <a:pt x="44450" y="1291955"/>
                    </a:cubicBezTo>
                    <a:cubicBezTo>
                      <a:pt x="77629" y="1291955"/>
                      <a:pt x="135318" y="1293225"/>
                      <a:pt x="188886" y="1293225"/>
                    </a:cubicBezTo>
                    <a:cubicBezTo>
                      <a:pt x="267177" y="1293225"/>
                      <a:pt x="349589" y="1290685"/>
                      <a:pt x="427881" y="1293225"/>
                    </a:cubicBezTo>
                    <a:cubicBezTo>
                      <a:pt x="555619" y="1297035"/>
                      <a:pt x="683358" y="1299575"/>
                      <a:pt x="811097" y="1298305"/>
                    </a:cubicBezTo>
                    <a:cubicBezTo>
                      <a:pt x="893509" y="1297035"/>
                      <a:pt x="971801" y="1299575"/>
                      <a:pt x="1054213" y="1299575"/>
                    </a:cubicBezTo>
                    <a:cubicBezTo>
                      <a:pt x="1173710" y="1299575"/>
                      <a:pt x="1293208" y="1298305"/>
                      <a:pt x="1412705" y="1299575"/>
                    </a:cubicBezTo>
                    <a:cubicBezTo>
                      <a:pt x="1589891" y="1300845"/>
                      <a:pt x="3534817" y="1290685"/>
                      <a:pt x="3716124" y="1293225"/>
                    </a:cubicBezTo>
                    <a:cubicBezTo>
                      <a:pt x="3794415" y="1294495"/>
                      <a:pt x="3872707" y="1295765"/>
                      <a:pt x="3946878" y="1295765"/>
                    </a:cubicBezTo>
                    <a:cubicBezTo>
                      <a:pt x="4082858" y="1298305"/>
                      <a:pt x="4214717" y="1294495"/>
                      <a:pt x="4350697" y="1298305"/>
                    </a:cubicBezTo>
                    <a:cubicBezTo>
                      <a:pt x="4461953" y="1300845"/>
                      <a:pt x="4573210" y="1300845"/>
                      <a:pt x="4684466" y="1303385"/>
                    </a:cubicBezTo>
                    <a:cubicBezTo>
                      <a:pt x="4849291" y="1307195"/>
                      <a:pt x="5014115" y="1309735"/>
                      <a:pt x="5178939" y="1311005"/>
                    </a:cubicBezTo>
                    <a:cubicBezTo>
                      <a:pt x="5240748" y="1311005"/>
                      <a:pt x="5264485" y="1309735"/>
                      <a:pt x="5284805" y="130973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19B2150F-A1C7-700F-84A4-D71ABFFD3DEE}"/>
                </a:ext>
              </a:extLst>
            </p:cNvPr>
            <p:cNvSpPr txBox="1"/>
            <p:nvPr/>
          </p:nvSpPr>
          <p:spPr>
            <a:xfrm>
              <a:off x="2228380" y="1779763"/>
              <a:ext cx="7992845" cy="1416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61C471-0832-D0AD-E6A5-CBBD0B1BC88D}"/>
              </a:ext>
            </a:extLst>
          </p:cNvPr>
          <p:cNvSpPr txBox="1"/>
          <p:nvPr/>
        </p:nvSpPr>
        <p:spPr>
          <a:xfrm>
            <a:off x="1125169" y="3650482"/>
            <a:ext cx="16037662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200" b="1" dirty="0">
                <a:latin typeface="Arial" panose="020B0604020202020204" pitchFamily="34" charset="0"/>
                <a:cs typeface="Arial" panose="020B0604020202020204" pitchFamily="34" charset="0"/>
              </a:rPr>
              <a:t>Chúng ta cùng nhau xem và hát theo bài hát </a:t>
            </a:r>
            <a:r>
              <a:rPr lang="en-VN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lên em sẽ làm gì?</a:t>
            </a:r>
            <a:r>
              <a:rPr lang="en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VN" sz="4200" b="1" dirty="0">
                <a:latin typeface="Arial" panose="020B0604020202020204" pitchFamily="34" charset="0"/>
                <a:cs typeface="Arial" panose="020B0604020202020204" pitchFamily="34" charset="0"/>
              </a:rPr>
              <a:t>(Trần Hữu Phước), sau đó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VN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vi-VN" sz="4200" i="1" dirty="0">
                <a:latin typeface="Arial" panose="020B0604020202020204" pitchFamily="34" charset="0"/>
                <a:cs typeface="Arial" panose="020B0604020202020204" pitchFamily="34" charset="0"/>
              </a:rPr>
              <a:t> kể tên những nghề nghiệp được nhắc đến trong bài hát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C60783A-8298-93DA-02E2-A22EBA55E193}"/>
              </a:ext>
            </a:extLst>
          </p:cNvPr>
          <p:cNvSpPr txBox="1"/>
          <p:nvPr/>
        </p:nvSpPr>
        <p:spPr>
          <a:xfrm>
            <a:off x="2351540" y="3618336"/>
            <a:ext cx="13468579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012359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13EB5-6C73-ABC6-418E-A28EA88F4083}"/>
              </a:ext>
            </a:extLst>
          </p:cNvPr>
          <p:cNvSpPr txBox="1"/>
          <p:nvPr/>
        </p:nvSpPr>
        <p:spPr>
          <a:xfrm>
            <a:off x="1856073" y="764409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00AEE-14A6-F37C-9689-844611293041}"/>
              </a:ext>
            </a:extLst>
          </p:cNvPr>
          <p:cNvGrpSpPr/>
          <p:nvPr/>
        </p:nvGrpSpPr>
        <p:grpSpPr>
          <a:xfrm>
            <a:off x="0" y="1965762"/>
            <a:ext cx="7532834" cy="1120338"/>
            <a:chOff x="0" y="159201"/>
            <a:chExt cx="7532834" cy="1120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686708-E867-11BF-E8BB-8412C3AA07BF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17E0F1-40BD-C61F-6C50-98C74E40EA2D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34A4C17-9CBA-EF7E-2452-CE97AB64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pic>
        <p:nvPicPr>
          <p:cNvPr id="20" name="Picture 16">
            <a:extLst>
              <a:ext uri="{FF2B5EF4-FFF2-40B4-BE49-F238E27FC236}">
                <a16:creationId xmlns:a16="http://schemas.microsoft.com/office/drawing/2014/main" id="{47222ADB-CCC7-1FA3-E7DD-4FD956D490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2951" y="9341607"/>
            <a:ext cx="1035247" cy="103007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9AC168-6D20-002A-1C52-AC4FACCF323B}"/>
              </a:ext>
            </a:extLst>
          </p:cNvPr>
          <p:cNvCxnSpPr>
            <a:cxnSpLocks/>
          </p:cNvCxnSpPr>
          <p:nvPr/>
        </p:nvCxnSpPr>
        <p:spPr>
          <a:xfrm>
            <a:off x="9296400" y="3147612"/>
            <a:ext cx="0" cy="670903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BF371B-FD9E-5001-68A5-2C8E6A661572}"/>
              </a:ext>
            </a:extLst>
          </p:cNvPr>
          <p:cNvSpPr txBox="1"/>
          <p:nvPr/>
        </p:nvSpPr>
        <p:spPr>
          <a:xfrm>
            <a:off x="10264691" y="5491066"/>
            <a:ext cx="6934200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2 – Ý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E16AAB-233B-F683-48D1-C77313C792AF}"/>
              </a:ext>
            </a:extLst>
          </p:cNvPr>
          <p:cNvSpPr txBox="1"/>
          <p:nvPr/>
        </p:nvSpPr>
        <p:spPr>
          <a:xfrm>
            <a:off x="1178818" y="5557998"/>
            <a:ext cx="7290710" cy="385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1 – Ý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9734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300AEE-14A6-F37C-9689-844611293041}"/>
              </a:ext>
            </a:extLst>
          </p:cNvPr>
          <p:cNvGrpSpPr/>
          <p:nvPr/>
        </p:nvGrpSpPr>
        <p:grpSpPr>
          <a:xfrm>
            <a:off x="0" y="1965762"/>
            <a:ext cx="7532834" cy="1120338"/>
            <a:chOff x="0" y="159201"/>
            <a:chExt cx="7532834" cy="1120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686708-E867-11BF-E8BB-8412C3AA07BF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17E0F1-40BD-C61F-6C50-98C74E40EA2D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34A4C17-9CBA-EF7E-2452-CE97AB64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pic>
        <p:nvPicPr>
          <p:cNvPr id="20" name="Picture 16">
            <a:extLst>
              <a:ext uri="{FF2B5EF4-FFF2-40B4-BE49-F238E27FC236}">
                <a16:creationId xmlns:a16="http://schemas.microsoft.com/office/drawing/2014/main" id="{47222ADB-CCC7-1FA3-E7DD-4FD956D490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2951" y="9341607"/>
            <a:ext cx="1035247" cy="103007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9AC168-6D20-002A-1C52-AC4FACCF323B}"/>
              </a:ext>
            </a:extLst>
          </p:cNvPr>
          <p:cNvCxnSpPr>
            <a:cxnSpLocks/>
          </p:cNvCxnSpPr>
          <p:nvPr/>
        </p:nvCxnSpPr>
        <p:spPr>
          <a:xfrm>
            <a:off x="9372600" y="3147612"/>
            <a:ext cx="0" cy="670903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BF371B-FD9E-5001-68A5-2C8E6A661572}"/>
              </a:ext>
            </a:extLst>
          </p:cNvPr>
          <p:cNvSpPr txBox="1"/>
          <p:nvPr/>
        </p:nvSpPr>
        <p:spPr>
          <a:xfrm>
            <a:off x="10363200" y="5557997"/>
            <a:ext cx="6934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4 – Ý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E16AAB-233B-F683-48D1-C77313C792AF}"/>
              </a:ext>
            </a:extLst>
          </p:cNvPr>
          <p:cNvSpPr txBox="1"/>
          <p:nvPr/>
        </p:nvSpPr>
        <p:spPr>
          <a:xfrm>
            <a:off x="1178818" y="5557998"/>
            <a:ext cx="729071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– Ý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13FBA-1E87-8150-188A-BD2DCAC28D30}"/>
              </a:ext>
            </a:extLst>
          </p:cNvPr>
          <p:cNvSpPr txBox="1"/>
          <p:nvPr/>
        </p:nvSpPr>
        <p:spPr>
          <a:xfrm>
            <a:off x="1856073" y="764409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6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118677" y="8857963"/>
            <a:ext cx="1419598" cy="13468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690DE12-3BA2-04B3-F001-C7C06825EB5C}"/>
              </a:ext>
            </a:extLst>
          </p:cNvPr>
          <p:cNvSpPr txBox="1"/>
          <p:nvPr/>
        </p:nvSpPr>
        <p:spPr>
          <a:xfrm>
            <a:off x="887836" y="4783004"/>
            <a:ext cx="739514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Ý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Vì bất kể người lao động kiếm được nhiều tiền hay ít tiền thì đều có đóng góp cho xã hội.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5CE1A-E8DC-9BED-6A18-5F021639BD60}"/>
              </a:ext>
            </a:extLst>
          </p:cNvPr>
          <p:cNvSpPr txBox="1"/>
          <p:nvPr/>
        </p:nvSpPr>
        <p:spPr>
          <a:xfrm>
            <a:off x="1828800" y="70054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1B370C-622A-D91D-793D-31AA7CE980F7}"/>
              </a:ext>
            </a:extLst>
          </p:cNvPr>
          <p:cNvSpPr txBox="1"/>
          <p:nvPr/>
        </p:nvSpPr>
        <p:spPr>
          <a:xfrm>
            <a:off x="8959166" y="4798065"/>
            <a:ext cx="8657275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Ý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ì tất cả sản phẩm cả vật chất và tinh thần đều được tạo ra nhờ những người lao 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trải qua quá trình nghiên cứu, phát triển mới tạo 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BA2454-279F-9AA2-3579-B2D8B04A3733}"/>
              </a:ext>
            </a:extLst>
          </p:cNvPr>
          <p:cNvCxnSpPr>
            <a:cxnSpLocks/>
          </p:cNvCxnSpPr>
          <p:nvPr/>
        </p:nvCxnSpPr>
        <p:spPr>
          <a:xfrm>
            <a:off x="8610600" y="2493552"/>
            <a:ext cx="0" cy="71457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07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118677" y="8857963"/>
            <a:ext cx="1419598" cy="13468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124275" y="9085632"/>
            <a:ext cx="729921" cy="8915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690DE12-3BA2-04B3-F001-C7C06825EB5C}"/>
              </a:ext>
            </a:extLst>
          </p:cNvPr>
          <p:cNvSpPr txBox="1"/>
          <p:nvPr/>
        </p:nvSpPr>
        <p:spPr>
          <a:xfrm>
            <a:off x="997078" y="4766109"/>
            <a:ext cx="739514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Ý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Vì cần biết ơn tất cả những người lao động tạo ra tất cả sản phẩm trong xã hội.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1B370C-622A-D91D-793D-31AA7CE980F7}"/>
              </a:ext>
            </a:extLst>
          </p:cNvPr>
          <p:cNvSpPr txBox="1"/>
          <p:nvPr/>
        </p:nvSpPr>
        <p:spPr>
          <a:xfrm>
            <a:off x="9309885" y="4766109"/>
            <a:ext cx="817935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4. Ý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ì xã hội, cuộc sống con người ngày càng phát triển và được cải thiện là nhờ tất cả sản phẩm do người lao động tạo 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F53A8D-61B5-514D-B3E5-2D63E50C161D}"/>
              </a:ext>
            </a:extLst>
          </p:cNvPr>
          <p:cNvCxnSpPr>
            <a:cxnSpLocks/>
          </p:cNvCxnSpPr>
          <p:nvPr/>
        </p:nvCxnSpPr>
        <p:spPr>
          <a:xfrm>
            <a:off x="8839200" y="2502233"/>
            <a:ext cx="0" cy="71457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07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D287E-26B6-FFDC-5F5D-001329A05883}"/>
              </a:ext>
            </a:extLst>
          </p:cNvPr>
          <p:cNvSpPr txBox="1"/>
          <p:nvPr/>
        </p:nvSpPr>
        <p:spPr>
          <a:xfrm>
            <a:off x="1872206" y="992770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C14F41-65C6-846D-EACB-4717216AA5A4}"/>
              </a:ext>
            </a:extLst>
          </p:cNvPr>
          <p:cNvSpPr txBox="1"/>
          <p:nvPr/>
        </p:nvSpPr>
        <p:spPr>
          <a:xfrm>
            <a:off x="1142518" y="5151848"/>
            <a:ext cx="739514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ì bạn học sinh đã hiểu rõ sự đóng góp của công việc đầu bếp trong xã hội.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890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D287E-26B6-FFDC-5F5D-001329A05883}"/>
              </a:ext>
            </a:extLst>
          </p:cNvPr>
          <p:cNvSpPr txBox="1"/>
          <p:nvPr/>
        </p:nvSpPr>
        <p:spPr>
          <a:xfrm>
            <a:off x="1872206" y="992770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C14F41-65C6-846D-EACB-4717216AA5A4}"/>
              </a:ext>
            </a:extLst>
          </p:cNvPr>
          <p:cNvSpPr txBox="1"/>
          <p:nvPr/>
        </p:nvSpPr>
        <p:spPr>
          <a:xfrm>
            <a:off x="10028959" y="5716610"/>
            <a:ext cx="73951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ì bạn nhỏ chưa tôn trọng các cô chú công an giao thông.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10A98A-F721-956A-B7A9-97AB38520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 t="7037" r="7378" b="50000"/>
          <a:stretch/>
        </p:blipFill>
        <p:spPr>
          <a:xfrm>
            <a:off x="1383814" y="3238500"/>
            <a:ext cx="7732972" cy="54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45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4400" y="8972782"/>
            <a:ext cx="1035247" cy="1030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3D287E-26B6-FFDC-5F5D-001329A05883}"/>
              </a:ext>
            </a:extLst>
          </p:cNvPr>
          <p:cNvSpPr txBox="1"/>
          <p:nvPr/>
        </p:nvSpPr>
        <p:spPr>
          <a:xfrm>
            <a:off x="1872206" y="992770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C14F41-65C6-846D-EACB-4717216AA5A4}"/>
              </a:ext>
            </a:extLst>
          </p:cNvPr>
          <p:cNvSpPr txBox="1"/>
          <p:nvPr/>
        </p:nvSpPr>
        <p:spPr>
          <a:xfrm>
            <a:off x="1098353" y="4704761"/>
            <a:ext cx="739514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ì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có lời nói thể hiện sự tôn trọng, biết ơn đối với chú bảo vệ ở trường học của mình.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438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15294" y="-487615"/>
            <a:ext cx="798470" cy="9752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3199">
            <a:off x="936167" y="9516220"/>
            <a:ext cx="933213" cy="7920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3199">
            <a:off x="17266897" y="9728216"/>
            <a:ext cx="610108" cy="5178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1E8596-78DF-83D3-4131-DE9A05C77772}"/>
              </a:ext>
            </a:extLst>
          </p:cNvPr>
          <p:cNvSpPr/>
          <p:nvPr/>
        </p:nvSpPr>
        <p:spPr>
          <a:xfrm>
            <a:off x="828868" y="4502687"/>
            <a:ext cx="5636410" cy="4791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4. Đồng tình với mẹ bạn nhỏ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Vì thể hiện sự biết ơn đối với nhân viên thu ngân ở cửa hàng.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A63DE7-EE13-BAFB-A48F-A6CA51FD1156}"/>
              </a:ext>
            </a:extLst>
          </p:cNvPr>
          <p:cNvGrpSpPr/>
          <p:nvPr/>
        </p:nvGrpSpPr>
        <p:grpSpPr>
          <a:xfrm>
            <a:off x="2929108" y="2928928"/>
            <a:ext cx="3880552" cy="1573759"/>
            <a:chOff x="6498137" y="3625822"/>
            <a:chExt cx="558104" cy="97367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DAF07D-980E-DFDC-4183-3708D9A79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8137" y="3625823"/>
              <a:ext cx="55810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F4159F-86F2-525F-5F19-01B277E2DF05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7" y="3625822"/>
              <a:ext cx="0" cy="97367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3FC36-AC0C-8D9A-1D43-8D336F1C2AD4}"/>
              </a:ext>
            </a:extLst>
          </p:cNvPr>
          <p:cNvGrpSpPr/>
          <p:nvPr/>
        </p:nvGrpSpPr>
        <p:grpSpPr>
          <a:xfrm>
            <a:off x="11478339" y="2926724"/>
            <a:ext cx="3716286" cy="1632592"/>
            <a:chOff x="11242221" y="3096183"/>
            <a:chExt cx="660429" cy="9693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B1971C-1AB1-B9EA-4712-F33EA7F91459}"/>
                </a:ext>
              </a:extLst>
            </p:cNvPr>
            <p:cNvCxnSpPr>
              <a:cxnSpLocks/>
            </p:cNvCxnSpPr>
            <p:nvPr/>
          </p:nvCxnSpPr>
          <p:spPr>
            <a:xfrm>
              <a:off x="11242221" y="3096183"/>
              <a:ext cx="660429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7884A3-50F3-528C-8DA3-C3C702D0C3A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2650" y="3096183"/>
              <a:ext cx="0" cy="96931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539ECB4-22C0-C917-6089-9C6EF5656532}"/>
              </a:ext>
            </a:extLst>
          </p:cNvPr>
          <p:cNvSpPr/>
          <p:nvPr/>
        </p:nvSpPr>
        <p:spPr>
          <a:xfrm>
            <a:off x="11822723" y="4559316"/>
            <a:ext cx="5846409" cy="473491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ồng tình với bạn nhỏ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điều đó thể hiện sự không tôn trọng đối với nhân viên thu ngân.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A1678-D856-C9A4-272B-EA6FF01C19B9}"/>
              </a:ext>
            </a:extLst>
          </p:cNvPr>
          <p:cNvSpPr txBox="1"/>
          <p:nvPr/>
        </p:nvSpPr>
        <p:spPr>
          <a:xfrm>
            <a:off x="1872206" y="992770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046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AAF449-1495-53F2-F71B-6C89C7A6695B}"/>
              </a:ext>
            </a:extLst>
          </p:cNvPr>
          <p:cNvSpPr txBox="1"/>
          <p:nvPr/>
        </p:nvSpPr>
        <p:spPr>
          <a:xfrm>
            <a:off x="1790700" y="704745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9E64F-0962-AF9F-26BF-B717050E1B39}"/>
              </a:ext>
            </a:extLst>
          </p:cNvPr>
          <p:cNvSpPr txBox="1"/>
          <p:nvPr/>
        </p:nvSpPr>
        <p:spPr>
          <a:xfrm>
            <a:off x="1143000" y="1916557"/>
            <a:ext cx="1630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4">
            <a:extLst>
              <a:ext uri="{FF2B5EF4-FFF2-40B4-BE49-F238E27FC236}">
                <a16:creationId xmlns:a16="http://schemas.microsoft.com/office/drawing/2014/main" id="{8F31AA1D-D772-2BE7-ED90-DEDA908B4BCE}"/>
              </a:ext>
            </a:extLst>
          </p:cNvPr>
          <p:cNvSpPr/>
          <p:nvPr/>
        </p:nvSpPr>
        <p:spPr>
          <a:xfrm>
            <a:off x="0" y="3191100"/>
            <a:ext cx="17161328" cy="129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5BDBA-9F34-020E-1966-D17C4FB67A6B}"/>
              </a:ext>
            </a:extLst>
          </p:cNvPr>
          <p:cNvSpPr txBox="1"/>
          <p:nvPr/>
        </p:nvSpPr>
        <p:spPr>
          <a:xfrm>
            <a:off x="0" y="3263443"/>
            <a:ext cx="873851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3: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6F60E3-2C93-6398-A654-95F3CFBC6458}"/>
              </a:ext>
            </a:extLst>
          </p:cNvPr>
          <p:cNvGrpSpPr/>
          <p:nvPr/>
        </p:nvGrpSpPr>
        <p:grpSpPr>
          <a:xfrm>
            <a:off x="990600" y="4979992"/>
            <a:ext cx="15995454" cy="4502711"/>
            <a:chOff x="902085" y="4792601"/>
            <a:chExt cx="15995454" cy="45027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9D0F98-5951-48A7-EED9-AFA0EDCE0EA6}"/>
                </a:ext>
              </a:extLst>
            </p:cNvPr>
            <p:cNvSpPr/>
            <p:nvPr/>
          </p:nvSpPr>
          <p:spPr>
            <a:xfrm>
              <a:off x="1870914" y="5024008"/>
              <a:ext cx="15026625" cy="42713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Nam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nghề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nghiệp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 Nam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hãnh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thắc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mắc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“Nhà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đóng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góp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Nam?”.</a:t>
              </a: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Nếu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Nam,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34A12366-5D87-45FD-0368-AF327B739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9261144">
              <a:off x="902085" y="4792601"/>
              <a:ext cx="1882400" cy="715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7485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4BE931F-4D16-6AF4-ECC0-EEDECC48AA63}"/>
              </a:ext>
            </a:extLst>
          </p:cNvPr>
          <p:cNvGrpSpPr/>
          <p:nvPr/>
        </p:nvGrpSpPr>
        <p:grpSpPr>
          <a:xfrm>
            <a:off x="-21771" y="458786"/>
            <a:ext cx="7755638" cy="1220890"/>
            <a:chOff x="-1" y="418633"/>
            <a:chExt cx="7755638" cy="122089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F3819B-DEBF-6512-4AEB-7DC5B157DA03}"/>
                </a:ext>
              </a:extLst>
            </p:cNvPr>
            <p:cNvSpPr/>
            <p:nvPr/>
          </p:nvSpPr>
          <p:spPr>
            <a:xfrm>
              <a:off x="-1" y="476250"/>
              <a:ext cx="6919463" cy="1098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8876EB-0880-9D94-9214-41D106339D36}"/>
                </a:ext>
              </a:extLst>
            </p:cNvPr>
            <p:cNvSpPr txBox="1"/>
            <p:nvPr/>
          </p:nvSpPr>
          <p:spPr>
            <a:xfrm>
              <a:off x="607573" y="571188"/>
              <a:ext cx="7148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2830ECA6-42E1-6E3B-66D4-F1035FDC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168129" y="418633"/>
              <a:ext cx="1286378" cy="1220890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FEE45EA-FDA8-72EB-916A-5D242BE101A0}"/>
              </a:ext>
            </a:extLst>
          </p:cNvPr>
          <p:cNvSpPr/>
          <p:nvPr/>
        </p:nvSpPr>
        <p:spPr>
          <a:xfrm>
            <a:off x="2769820" y="2241653"/>
            <a:ext cx="13594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AAF449-1495-53F2-F71B-6C89C7A6695B}"/>
              </a:ext>
            </a:extLst>
          </p:cNvPr>
          <p:cNvSpPr txBox="1"/>
          <p:nvPr/>
        </p:nvSpPr>
        <p:spPr>
          <a:xfrm>
            <a:off x="1790700" y="704745"/>
            <a:ext cx="147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9E64F-0962-AF9F-26BF-B717050E1B39}"/>
              </a:ext>
            </a:extLst>
          </p:cNvPr>
          <p:cNvSpPr txBox="1"/>
          <p:nvPr/>
        </p:nvSpPr>
        <p:spPr>
          <a:xfrm>
            <a:off x="1143000" y="1916557"/>
            <a:ext cx="1630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4">
            <a:extLst>
              <a:ext uri="{FF2B5EF4-FFF2-40B4-BE49-F238E27FC236}">
                <a16:creationId xmlns:a16="http://schemas.microsoft.com/office/drawing/2014/main" id="{8F31AA1D-D772-2BE7-ED90-DEDA908B4BCE}"/>
              </a:ext>
            </a:extLst>
          </p:cNvPr>
          <p:cNvSpPr/>
          <p:nvPr/>
        </p:nvSpPr>
        <p:spPr>
          <a:xfrm>
            <a:off x="0" y="3191100"/>
            <a:ext cx="17161328" cy="129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5BDBA-9F34-020E-1966-D17C4FB67A6B}"/>
              </a:ext>
            </a:extLst>
          </p:cNvPr>
          <p:cNvSpPr txBox="1"/>
          <p:nvPr/>
        </p:nvSpPr>
        <p:spPr>
          <a:xfrm>
            <a:off x="0" y="3263443"/>
            <a:ext cx="873851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4: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6F60E3-2C93-6398-A654-95F3CFBC6458}"/>
              </a:ext>
            </a:extLst>
          </p:cNvPr>
          <p:cNvGrpSpPr/>
          <p:nvPr/>
        </p:nvGrpSpPr>
        <p:grpSpPr>
          <a:xfrm>
            <a:off x="1447800" y="4990878"/>
            <a:ext cx="16463939" cy="4755926"/>
            <a:chOff x="1194898" y="4782294"/>
            <a:chExt cx="16463939" cy="47559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9D0F98-5951-48A7-EED9-AFA0EDCE0EA6}"/>
                </a:ext>
              </a:extLst>
            </p:cNvPr>
            <p:cNvSpPr/>
            <p:nvPr/>
          </p:nvSpPr>
          <p:spPr>
            <a:xfrm>
              <a:off x="1194898" y="4782294"/>
              <a:ext cx="15702642" cy="45636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gương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lao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ngưỡng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quý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gương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Lan. Lan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đâu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quý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đâu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Nếu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34A12366-5D87-45FD-0368-AF327B739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261144">
              <a:off x="15776437" y="8823171"/>
              <a:ext cx="1882400" cy="715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4950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17187477" y="8921247"/>
            <a:ext cx="1419598" cy="1346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45362-91E2-2243-AF58-C993FCFF2B2A}"/>
              </a:ext>
            </a:extLst>
          </p:cNvPr>
          <p:cNvSpPr txBox="1"/>
          <p:nvPr/>
        </p:nvSpPr>
        <p:spPr>
          <a:xfrm>
            <a:off x="3962400" y="650579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27F084D-7AA2-972F-6B1F-B13378DF01B4}"/>
              </a:ext>
            </a:extLst>
          </p:cNvPr>
          <p:cNvSpPr/>
          <p:nvPr/>
        </p:nvSpPr>
        <p:spPr>
          <a:xfrm>
            <a:off x="-73068" y="1481576"/>
            <a:ext cx="6819900" cy="123127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88EB57-4E58-B215-2615-A92AC6DC32DD}"/>
              </a:ext>
            </a:extLst>
          </p:cNvPr>
          <p:cNvSpPr txBox="1"/>
          <p:nvPr/>
        </p:nvSpPr>
        <p:spPr>
          <a:xfrm>
            <a:off x="313836" y="4991100"/>
            <a:ext cx="5109017" cy="1841645"/>
          </a:xfrm>
          <a:prstGeom prst="rect">
            <a:avLst/>
          </a:prstGeom>
          <a:noFill/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0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Plaque 77">
            <a:extLst>
              <a:ext uri="{FF2B5EF4-FFF2-40B4-BE49-F238E27FC236}">
                <a16:creationId xmlns:a16="http://schemas.microsoft.com/office/drawing/2014/main" id="{E69A7C06-DE3C-7F34-ADB2-A812EC6D01BA}"/>
              </a:ext>
            </a:extLst>
          </p:cNvPr>
          <p:cNvSpPr/>
          <p:nvPr/>
        </p:nvSpPr>
        <p:spPr>
          <a:xfrm>
            <a:off x="8190126" y="2309038"/>
            <a:ext cx="9399034" cy="1778660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Plaque 78">
            <a:extLst>
              <a:ext uri="{FF2B5EF4-FFF2-40B4-BE49-F238E27FC236}">
                <a16:creationId xmlns:a16="http://schemas.microsoft.com/office/drawing/2014/main" id="{268342E0-69F2-FF68-224D-1919F5B62B83}"/>
              </a:ext>
            </a:extLst>
          </p:cNvPr>
          <p:cNvSpPr/>
          <p:nvPr/>
        </p:nvSpPr>
        <p:spPr>
          <a:xfrm>
            <a:off x="8196967" y="4381501"/>
            <a:ext cx="9392194" cy="269794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 báo là người đưa tin tức nhanh nhất về đất nước, xã hội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quốc gia khác trong mọi lĩnh vực tới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685E494-3BA1-3476-15A5-0038BF22ED62}"/>
              </a:ext>
            </a:extLst>
          </p:cNvPr>
          <p:cNvGrpSpPr/>
          <p:nvPr/>
        </p:nvGrpSpPr>
        <p:grpSpPr>
          <a:xfrm>
            <a:off x="5422854" y="3461312"/>
            <a:ext cx="2774113" cy="5312265"/>
            <a:chOff x="4419600" y="2807396"/>
            <a:chExt cx="2514646" cy="592620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6DE458-CDD8-7230-71B1-2E646928E896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00" y="5702996"/>
              <a:ext cx="68584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5B3407-F1DA-77B3-8A4E-0B11F2675D53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47" y="2807396"/>
              <a:ext cx="0" cy="28956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A0E77B7-9661-7B48-914F-A7B76B8E2CE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46" y="2807396"/>
              <a:ext cx="18288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4B8971D-EFC8-420E-F62E-0BE868A51FE5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45" y="5702996"/>
              <a:ext cx="1822601" cy="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3FB4A71-C0EE-872E-C228-C6377A059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446" y="5702996"/>
              <a:ext cx="1" cy="30306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818E0B7-B1F1-3887-8CF7-3ECFA1441CB5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46" y="8733602"/>
              <a:ext cx="1822601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Plaque 93">
            <a:extLst>
              <a:ext uri="{FF2B5EF4-FFF2-40B4-BE49-F238E27FC236}">
                <a16:creationId xmlns:a16="http://schemas.microsoft.com/office/drawing/2014/main" id="{392D9EAB-E82D-D750-CCE1-FC160C548557}"/>
              </a:ext>
            </a:extLst>
          </p:cNvPr>
          <p:cNvSpPr/>
          <p:nvPr/>
        </p:nvSpPr>
        <p:spPr>
          <a:xfrm>
            <a:off x="8190126" y="7373247"/>
            <a:ext cx="9399034" cy="226317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 có thể nắm được tình hình trong và ngoài nước.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87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4" grpId="0"/>
      <p:bldP spid="78" grpId="0" animBg="1"/>
      <p:bldP spid="79" grpId="0" animBg="1"/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BA45362-91E2-2243-AF58-C993FCFF2B2A}"/>
              </a:ext>
            </a:extLst>
          </p:cNvPr>
          <p:cNvSpPr txBox="1"/>
          <p:nvPr/>
        </p:nvSpPr>
        <p:spPr>
          <a:xfrm>
            <a:off x="3962400" y="650579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27F084D-7AA2-972F-6B1F-B13378DF01B4}"/>
              </a:ext>
            </a:extLst>
          </p:cNvPr>
          <p:cNvSpPr/>
          <p:nvPr/>
        </p:nvSpPr>
        <p:spPr>
          <a:xfrm>
            <a:off x="-73068" y="1481576"/>
            <a:ext cx="6819900" cy="123127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78" name="Plaque 77">
            <a:extLst>
              <a:ext uri="{FF2B5EF4-FFF2-40B4-BE49-F238E27FC236}">
                <a16:creationId xmlns:a16="http://schemas.microsoft.com/office/drawing/2014/main" id="{E69A7C06-DE3C-7F34-ADB2-A812EC6D01BA}"/>
              </a:ext>
            </a:extLst>
          </p:cNvPr>
          <p:cNvSpPr/>
          <p:nvPr/>
        </p:nvSpPr>
        <p:spPr>
          <a:xfrm>
            <a:off x="7669766" y="4460569"/>
            <a:ext cx="9399034" cy="1879588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 mình không quen biết họ, nhưng họ có đóng góp rất lớn cho xã hội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laque 78">
            <a:extLst>
              <a:ext uri="{FF2B5EF4-FFF2-40B4-BE49-F238E27FC236}">
                <a16:creationId xmlns:a16="http://schemas.microsoft.com/office/drawing/2014/main" id="{268342E0-69F2-FF68-224D-1919F5B62B83}"/>
              </a:ext>
            </a:extLst>
          </p:cNvPr>
          <p:cNvSpPr/>
          <p:nvPr/>
        </p:nvSpPr>
        <p:spPr>
          <a:xfrm>
            <a:off x="7669765" y="6943098"/>
            <a:ext cx="9399034" cy="277527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cũng là tấm gương tốt để chúng ta noi 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ần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biết yêu quý những người lao động trong xã hội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599DEE-69A6-6279-CCE3-E8A79CFD3AE8}"/>
              </a:ext>
            </a:extLst>
          </p:cNvPr>
          <p:cNvCxnSpPr>
            <a:cxnSpLocks/>
            <a:stCxn id="6" idx="2"/>
            <a:endCxn id="78" idx="0"/>
          </p:cNvCxnSpPr>
          <p:nvPr/>
        </p:nvCxnSpPr>
        <p:spPr>
          <a:xfrm>
            <a:off x="12369283" y="3789454"/>
            <a:ext cx="0" cy="6711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que 5">
            <a:extLst>
              <a:ext uri="{FF2B5EF4-FFF2-40B4-BE49-F238E27FC236}">
                <a16:creationId xmlns:a16="http://schemas.microsoft.com/office/drawing/2014/main" id="{FB8DC37F-1B1F-582B-E411-D4EA82E055D8}"/>
              </a:ext>
            </a:extLst>
          </p:cNvPr>
          <p:cNvSpPr/>
          <p:nvPr/>
        </p:nvSpPr>
        <p:spPr>
          <a:xfrm>
            <a:off x="7669766" y="2558183"/>
            <a:ext cx="9399034" cy="123127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em là Hồng, em sẽ nói với Lan rằng: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71774E-9C44-29BF-9031-6D778CBBB955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 flipH="1">
            <a:off x="12369282" y="6340157"/>
            <a:ext cx="1" cy="6029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705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8" grpId="0" animBg="1"/>
      <p:bldP spid="79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989" y="1584016"/>
            <a:ext cx="16202692" cy="7215163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FF7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80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10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1"/>
                    <a:pt x="7620" y="3356929"/>
                  </a:cubicBezTo>
                  <a:cubicBezTo>
                    <a:pt x="5080" y="3148043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20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4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09"/>
                    <a:pt x="8202168" y="3249321"/>
                  </a:cubicBezTo>
                  <a:cubicBezTo>
                    <a:pt x="8202168" y="3173363"/>
                    <a:pt x="8200898" y="3094240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4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4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5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6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8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6" y="4051590"/>
                  </a:cubicBezTo>
                  <a:cubicBezTo>
                    <a:pt x="6936124" y="4054130"/>
                    <a:pt x="7109822" y="4054130"/>
                    <a:pt x="7283519" y="4056670"/>
                  </a:cubicBezTo>
                  <a:cubicBezTo>
                    <a:pt x="7540849" y="4060480"/>
                    <a:pt x="7798178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5C60783A-8298-93DA-02E2-A22EBA55E193}"/>
              </a:ext>
            </a:extLst>
          </p:cNvPr>
          <p:cNvSpPr txBox="1"/>
          <p:nvPr/>
        </p:nvSpPr>
        <p:spPr>
          <a:xfrm>
            <a:off x="2351540" y="3618336"/>
            <a:ext cx="13468579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PHẦN 4.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1396997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>
            <a:extLst>
              <a:ext uri="{FF2B5EF4-FFF2-40B4-BE49-F238E27FC236}">
                <a16:creationId xmlns:a16="http://schemas.microsoft.com/office/drawing/2014/main" id="{47222ADB-CCC7-1FA3-E7DD-4FD956D49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62951" y="9341607"/>
            <a:ext cx="1035247" cy="1030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513FBA-1E87-8150-188A-BD2DCAC28D30}"/>
              </a:ext>
            </a:extLst>
          </p:cNvPr>
          <p:cNvSpPr txBox="1"/>
          <p:nvPr/>
        </p:nvSpPr>
        <p:spPr>
          <a:xfrm>
            <a:off x="2087334" y="684348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4">
            <a:extLst>
              <a:ext uri="{FF2B5EF4-FFF2-40B4-BE49-F238E27FC236}">
                <a16:creationId xmlns:a16="http://schemas.microsoft.com/office/drawing/2014/main" id="{4D8FCAE0-ACA2-7BC4-A635-141E38C0D40D}"/>
              </a:ext>
            </a:extLst>
          </p:cNvPr>
          <p:cNvSpPr/>
          <p:nvPr/>
        </p:nvSpPr>
        <p:spPr>
          <a:xfrm>
            <a:off x="0" y="1791740"/>
            <a:ext cx="17161328" cy="14568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A45CE-198F-178C-ED88-206F992DE72A}"/>
              </a:ext>
            </a:extLst>
          </p:cNvPr>
          <p:cNvSpPr txBox="1"/>
          <p:nvPr/>
        </p:nvSpPr>
        <p:spPr>
          <a:xfrm>
            <a:off x="115632" y="1887628"/>
            <a:ext cx="16486471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9AC168-6D20-002A-1C52-AC4FACCF323B}"/>
              </a:ext>
            </a:extLst>
          </p:cNvPr>
          <p:cNvCxnSpPr>
            <a:cxnSpLocks/>
          </p:cNvCxnSpPr>
          <p:nvPr/>
        </p:nvCxnSpPr>
        <p:spPr>
          <a:xfrm>
            <a:off x="9375319" y="3814601"/>
            <a:ext cx="0" cy="604204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E16AAB-233B-F683-48D1-C77313C792AF}"/>
              </a:ext>
            </a:extLst>
          </p:cNvPr>
          <p:cNvSpPr txBox="1"/>
          <p:nvPr/>
        </p:nvSpPr>
        <p:spPr>
          <a:xfrm>
            <a:off x="1512079" y="6438900"/>
            <a:ext cx="682218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Sưu tầm một số câu ca dao, tục ngữ, bài thơ, bài hát,… về người lao động.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F371B-FD9E-5001-68A5-2C8E6A661572}"/>
              </a:ext>
            </a:extLst>
          </p:cNvPr>
          <p:cNvSpPr txBox="1"/>
          <p:nvPr/>
        </p:nvSpPr>
        <p:spPr>
          <a:xfrm>
            <a:off x="10663846" y="6438899"/>
            <a:ext cx="64974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Tìm hiểu và chia sẻ với bạn bè về một người lao động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quanh em.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419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3199">
            <a:off x="16806798" y="8998906"/>
            <a:ext cx="1032009" cy="875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69D32E-D0BC-6C77-9424-FA6E5A5AFFAB}"/>
              </a:ext>
            </a:extLst>
          </p:cNvPr>
          <p:cNvGrpSpPr/>
          <p:nvPr/>
        </p:nvGrpSpPr>
        <p:grpSpPr>
          <a:xfrm>
            <a:off x="771349" y="3413740"/>
            <a:ext cx="5233863" cy="5251726"/>
            <a:chOff x="1414236" y="3502972"/>
            <a:chExt cx="5233863" cy="52517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ACAFDB-65D7-29F7-9374-812CBF487BAA}"/>
                </a:ext>
              </a:extLst>
            </p:cNvPr>
            <p:cNvGrpSpPr/>
            <p:nvPr/>
          </p:nvGrpSpPr>
          <p:grpSpPr>
            <a:xfrm>
              <a:off x="1414236" y="3502972"/>
              <a:ext cx="5233863" cy="5251726"/>
              <a:chOff x="6479534" y="4314341"/>
              <a:chExt cx="4633045" cy="52517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479534" y="4784164"/>
                <a:ext cx="4633045" cy="47819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4121" y="4314341"/>
                <a:ext cx="1969457" cy="896103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E94194-AAB4-9067-5A8E-2449B0879067}"/>
                </a:ext>
              </a:extLst>
            </p:cNvPr>
            <p:cNvSpPr txBox="1"/>
            <p:nvPr/>
          </p:nvSpPr>
          <p:spPr>
            <a:xfrm>
              <a:off x="2129323" y="4967848"/>
              <a:ext cx="3810000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lại bài học 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 ơn người lao động</a:t>
              </a:r>
              <a:endParaRPr lang="nl-NL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574D8977-A505-A31A-1255-2A935A83ED1F}"/>
              </a:ext>
            </a:extLst>
          </p:cNvPr>
          <p:cNvSpPr txBox="1"/>
          <p:nvPr/>
        </p:nvSpPr>
        <p:spPr>
          <a:xfrm>
            <a:off x="3788666" y="927710"/>
            <a:ext cx="1160373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spc="-27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DB34C0-BDDE-969B-1289-95B8D5081998}"/>
              </a:ext>
            </a:extLst>
          </p:cNvPr>
          <p:cNvGrpSpPr/>
          <p:nvPr/>
        </p:nvGrpSpPr>
        <p:grpSpPr>
          <a:xfrm>
            <a:off x="6595974" y="2517637"/>
            <a:ext cx="5233863" cy="5251726"/>
            <a:chOff x="1414236" y="3502972"/>
            <a:chExt cx="5233863" cy="52517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F52829-7E08-BD89-D702-2B044BE8636A}"/>
                </a:ext>
              </a:extLst>
            </p:cNvPr>
            <p:cNvGrpSpPr/>
            <p:nvPr/>
          </p:nvGrpSpPr>
          <p:grpSpPr>
            <a:xfrm>
              <a:off x="1414236" y="3502972"/>
              <a:ext cx="5233863" cy="5251726"/>
              <a:chOff x="6479534" y="4314341"/>
              <a:chExt cx="4633045" cy="5251726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DB26A8DB-5F71-C160-2675-B42B93EB85FA}"/>
                  </a:ext>
                </a:extLst>
              </p:cNvPr>
              <p:cNvSpPr/>
              <p:nvPr/>
            </p:nvSpPr>
            <p:spPr>
              <a:xfrm>
                <a:off x="6479534" y="4784164"/>
                <a:ext cx="4633045" cy="47819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pic>
            <p:nvPicPr>
              <p:cNvPr id="26" name="Picture 12">
                <a:extLst>
                  <a:ext uri="{FF2B5EF4-FFF2-40B4-BE49-F238E27FC236}">
                    <a16:creationId xmlns:a16="http://schemas.microsoft.com/office/drawing/2014/main" id="{71E74C75-F115-9188-4017-074186BD1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4121" y="4314341"/>
                <a:ext cx="1969457" cy="896103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6003BD-A9FA-EE04-7791-7D601643E6AE}"/>
                </a:ext>
              </a:extLst>
            </p:cNvPr>
            <p:cNvSpPr txBox="1"/>
            <p:nvPr/>
          </p:nvSpPr>
          <p:spPr>
            <a:xfrm>
              <a:off x="1579290" y="5434926"/>
              <a:ext cx="4903754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hiện các bài tập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 </a:t>
              </a: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dụng.</a:t>
              </a:r>
              <a:endParaRPr lang="nl-NL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AA2660-0AC4-CDBB-0DCE-8BE6B09FBFD2}"/>
              </a:ext>
            </a:extLst>
          </p:cNvPr>
          <p:cNvGrpSpPr/>
          <p:nvPr/>
        </p:nvGrpSpPr>
        <p:grpSpPr>
          <a:xfrm>
            <a:off x="12420600" y="3413740"/>
            <a:ext cx="5233863" cy="5251726"/>
            <a:chOff x="1414236" y="3502972"/>
            <a:chExt cx="5233863" cy="52517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7E1C5C-1938-3996-0B1C-6AE921E96B15}"/>
                </a:ext>
              </a:extLst>
            </p:cNvPr>
            <p:cNvGrpSpPr/>
            <p:nvPr/>
          </p:nvGrpSpPr>
          <p:grpSpPr>
            <a:xfrm>
              <a:off x="1414236" y="3502972"/>
              <a:ext cx="5233863" cy="5251726"/>
              <a:chOff x="6479534" y="4314341"/>
              <a:chExt cx="4633045" cy="5251726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C9506A19-05BA-73D3-3643-FD2CFC3C5F79}"/>
                  </a:ext>
                </a:extLst>
              </p:cNvPr>
              <p:cNvSpPr/>
              <p:nvPr/>
            </p:nvSpPr>
            <p:spPr>
              <a:xfrm>
                <a:off x="6479534" y="4784164"/>
                <a:ext cx="4633045" cy="47819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pic>
            <p:nvPicPr>
              <p:cNvPr id="35" name="Picture 12">
                <a:extLst>
                  <a:ext uri="{FF2B5EF4-FFF2-40B4-BE49-F238E27FC236}">
                    <a16:creationId xmlns:a16="http://schemas.microsoft.com/office/drawing/2014/main" id="{E477B8DE-E1AA-2713-00A3-46A0BE0CE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4121" y="4314341"/>
                <a:ext cx="1969457" cy="896103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30A29E-8177-B254-E4A8-8B908A1F990C}"/>
                </a:ext>
              </a:extLst>
            </p:cNvPr>
            <p:cNvSpPr txBox="1"/>
            <p:nvPr/>
          </p:nvSpPr>
          <p:spPr>
            <a:xfrm>
              <a:off x="2026510" y="5110342"/>
              <a:ext cx="400931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trước </a:t>
              </a: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</a:t>
              </a:r>
              <a:r>
                <a:rPr lang="en-US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vi-VN" sz="4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biết ơn người lao động </a:t>
              </a:r>
              <a:endParaRPr lang="nl-NL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918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id="{4721BBED-92FF-3E52-C4C9-6D83A8008659}"/>
              </a:ext>
            </a:extLst>
          </p:cNvPr>
          <p:cNvSpPr txBox="1"/>
          <p:nvPr/>
        </p:nvSpPr>
        <p:spPr>
          <a:xfrm>
            <a:off x="2334329" y="3454223"/>
            <a:ext cx="1389919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D69DD01-0BCD-9E07-29DD-4B161B8B1EBE}"/>
              </a:ext>
            </a:extLst>
          </p:cNvPr>
          <p:cNvSpPr txBox="1"/>
          <p:nvPr/>
        </p:nvSpPr>
        <p:spPr>
          <a:xfrm>
            <a:off x="1699305" y="5212036"/>
            <a:ext cx="1488939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NGƯỜI LAO ĐỘNG QUANH EM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F8CFB29-5F07-D9D4-B901-A614562F18C9}"/>
              </a:ext>
            </a:extLst>
          </p:cNvPr>
          <p:cNvSpPr txBox="1"/>
          <p:nvPr/>
        </p:nvSpPr>
        <p:spPr>
          <a:xfrm>
            <a:off x="2940184" y="1139474"/>
            <a:ext cx="1240763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ƠN NGƯỜI LAO ĐỘNG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B4883-F48D-60BB-4E59-FF9DB8C01A0B}"/>
              </a:ext>
            </a:extLst>
          </p:cNvPr>
          <p:cNvCxnSpPr>
            <a:cxnSpLocks/>
          </p:cNvCxnSpPr>
          <p:nvPr/>
        </p:nvCxnSpPr>
        <p:spPr>
          <a:xfrm>
            <a:off x="4026517" y="4838700"/>
            <a:ext cx="1039044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864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9">
            <a:extLst>
              <a:ext uri="{FF2B5EF4-FFF2-40B4-BE49-F238E27FC236}">
                <a16:creationId xmlns:a16="http://schemas.microsoft.com/office/drawing/2014/main" id="{851B39E0-0C6E-B461-661C-4689F76A7F04}"/>
              </a:ext>
            </a:extLst>
          </p:cNvPr>
          <p:cNvSpPr txBox="1"/>
          <p:nvPr/>
        </p:nvSpPr>
        <p:spPr>
          <a:xfrm>
            <a:off x="3505200" y="734906"/>
            <a:ext cx="11949952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77022A-50FF-6652-D1E1-E1D2083F22F9}"/>
              </a:ext>
            </a:extLst>
          </p:cNvPr>
          <p:cNvGrpSpPr/>
          <p:nvPr/>
        </p:nvGrpSpPr>
        <p:grpSpPr>
          <a:xfrm>
            <a:off x="1385019" y="2527218"/>
            <a:ext cx="7185835" cy="2959228"/>
            <a:chOff x="1385019" y="2527218"/>
            <a:chExt cx="7185835" cy="2959228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356619" y="2656285"/>
              <a:ext cx="759117" cy="92716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40B464-77E3-B188-7243-9C27DDCE4707}"/>
                </a:ext>
              </a:extLst>
            </p:cNvPr>
            <p:cNvGrpSpPr/>
            <p:nvPr/>
          </p:nvGrpSpPr>
          <p:grpSpPr>
            <a:xfrm>
              <a:off x="1385019" y="2527218"/>
              <a:ext cx="7185835" cy="2959228"/>
              <a:chOff x="1047228" y="3052435"/>
              <a:chExt cx="7185835" cy="295922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AD75F8C-8E40-298D-ED5A-B6D830B5E533}"/>
                  </a:ext>
                </a:extLst>
              </p:cNvPr>
              <p:cNvGrpSpPr/>
              <p:nvPr/>
            </p:nvGrpSpPr>
            <p:grpSpPr>
              <a:xfrm>
                <a:off x="1047228" y="3052435"/>
                <a:ext cx="7185835" cy="2959228"/>
                <a:chOff x="1047228" y="3052435"/>
                <a:chExt cx="7185835" cy="2959228"/>
              </a:xfrm>
            </p:grpSpPr>
            <p:grpSp>
              <p:nvGrpSpPr>
                <p:cNvPr id="29" name="Group 2">
                  <a:extLst>
                    <a:ext uri="{FF2B5EF4-FFF2-40B4-BE49-F238E27FC236}">
                      <a16:creationId xmlns:a16="http://schemas.microsoft.com/office/drawing/2014/main" id="{3976E2FF-7FDB-D0BB-EFE1-C30C476A43DD}"/>
                    </a:ext>
                  </a:extLst>
                </p:cNvPr>
                <p:cNvGrpSpPr/>
                <p:nvPr/>
              </p:nvGrpSpPr>
              <p:grpSpPr>
                <a:xfrm>
                  <a:off x="1913831" y="3680620"/>
                  <a:ext cx="6319232" cy="2331043"/>
                  <a:chOff x="0" y="0"/>
                  <a:chExt cx="1594297" cy="588105"/>
                </a:xfrm>
              </p:grpSpPr>
              <p:sp>
                <p:nvSpPr>
                  <p:cNvPr id="44" name="Freeform 3">
                    <a:extLst>
                      <a:ext uri="{FF2B5EF4-FFF2-40B4-BE49-F238E27FC236}">
                        <a16:creationId xmlns:a16="http://schemas.microsoft.com/office/drawing/2014/main" id="{3FEE7134-8834-3D1F-458B-114281E9311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94297" cy="588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4297" h="588105">
                        <a:moveTo>
                          <a:pt x="73508" y="0"/>
                        </a:moveTo>
                        <a:lnTo>
                          <a:pt x="1520789" y="0"/>
                        </a:lnTo>
                        <a:cubicBezTo>
                          <a:pt x="1540284" y="0"/>
                          <a:pt x="1558981" y="7745"/>
                          <a:pt x="1572767" y="21530"/>
                        </a:cubicBezTo>
                        <a:cubicBezTo>
                          <a:pt x="1586552" y="35315"/>
                          <a:pt x="1594297" y="54013"/>
                          <a:pt x="1594297" y="73508"/>
                        </a:cubicBezTo>
                        <a:lnTo>
                          <a:pt x="1594297" y="514597"/>
                        </a:lnTo>
                        <a:cubicBezTo>
                          <a:pt x="1594297" y="555195"/>
                          <a:pt x="1561386" y="588105"/>
                          <a:pt x="1520789" y="588105"/>
                        </a:cubicBezTo>
                        <a:lnTo>
                          <a:pt x="73508" y="588105"/>
                        </a:lnTo>
                        <a:cubicBezTo>
                          <a:pt x="54013" y="588105"/>
                          <a:pt x="35315" y="580361"/>
                          <a:pt x="21530" y="566575"/>
                        </a:cubicBezTo>
                        <a:cubicBezTo>
                          <a:pt x="7745" y="552790"/>
                          <a:pt x="0" y="534093"/>
                          <a:pt x="0" y="514597"/>
                        </a:cubicBezTo>
                        <a:lnTo>
                          <a:pt x="0" y="73508"/>
                        </a:lnTo>
                        <a:cubicBezTo>
                          <a:pt x="0" y="32911"/>
                          <a:pt x="32911" y="0"/>
                          <a:pt x="73508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47625">
                    <a:solidFill>
                      <a:srgbClr val="E76262"/>
                    </a:solidFill>
                  </a:ln>
                </p:spPr>
              </p:sp>
              <p:sp>
                <p:nvSpPr>
                  <p:cNvPr id="45" name="TextBox 4">
                    <a:extLst>
                      <a:ext uri="{FF2B5EF4-FFF2-40B4-BE49-F238E27FC236}">
                        <a16:creationId xmlns:a16="http://schemas.microsoft.com/office/drawing/2014/main" id="{2CE65F8D-1F50-117F-68C5-C97DC2B3AE6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76200"/>
                    <a:ext cx="812800" cy="889000"/>
                  </a:xfrm>
                  <a:prstGeom prst="rect">
                    <a:avLst/>
                  </a:prstGeom>
                </p:spPr>
                <p:txBody>
                  <a:bodyPr lIns="47486" tIns="47486" rIns="47486" bIns="47486" rtlCol="0" anchor="ctr"/>
                  <a:lstStyle/>
                  <a:p>
                    <a:pPr algn="ctr">
                      <a:lnSpc>
                        <a:spcPts val="6160"/>
                      </a:lnSpc>
                    </a:pPr>
                    <a:endParaRPr/>
                  </a:p>
                </p:txBody>
              </p:sp>
            </p:grpSp>
            <p:grpSp>
              <p:nvGrpSpPr>
                <p:cNvPr id="30" name="Group 11">
                  <a:extLst>
                    <a:ext uri="{FF2B5EF4-FFF2-40B4-BE49-F238E27FC236}">
                      <a16:creationId xmlns:a16="http://schemas.microsoft.com/office/drawing/2014/main" id="{03B6C3A0-BD97-FE94-46EA-299803DA49F0}"/>
                    </a:ext>
                  </a:extLst>
                </p:cNvPr>
                <p:cNvGrpSpPr/>
                <p:nvPr/>
              </p:nvGrpSpPr>
              <p:grpSpPr>
                <a:xfrm>
                  <a:off x="1047228" y="3052435"/>
                  <a:ext cx="1636772" cy="1644109"/>
                  <a:chOff x="9160" y="-73957"/>
                  <a:chExt cx="809173" cy="812800"/>
                </a:xfrm>
              </p:grpSpPr>
              <p:sp>
                <p:nvSpPr>
                  <p:cNvPr id="34" name="Freeform 12">
                    <a:extLst>
                      <a:ext uri="{FF2B5EF4-FFF2-40B4-BE49-F238E27FC236}">
                        <a16:creationId xmlns:a16="http://schemas.microsoft.com/office/drawing/2014/main" id="{4167E72E-DFCE-AA44-BEDB-5156E16C3205}"/>
                      </a:ext>
                    </a:extLst>
                  </p:cNvPr>
                  <p:cNvSpPr/>
                  <p:nvPr/>
                </p:nvSpPr>
                <p:spPr>
                  <a:xfrm>
                    <a:off x="9160" y="-73957"/>
                    <a:ext cx="809173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173" h="812800">
                        <a:moveTo>
                          <a:pt x="404587" y="0"/>
                        </a:moveTo>
                        <a:cubicBezTo>
                          <a:pt x="628326" y="1001"/>
                          <a:pt x="809174" y="182659"/>
                          <a:pt x="809174" y="406400"/>
                        </a:cubicBezTo>
                        <a:cubicBezTo>
                          <a:pt x="809174" y="630141"/>
                          <a:pt x="628326" y="811799"/>
                          <a:pt x="404587" y="812800"/>
                        </a:cubicBezTo>
                        <a:cubicBezTo>
                          <a:pt x="180848" y="811799"/>
                          <a:pt x="0" y="630141"/>
                          <a:pt x="0" y="406400"/>
                        </a:cubicBezTo>
                        <a:cubicBezTo>
                          <a:pt x="0" y="182659"/>
                          <a:pt x="180848" y="1001"/>
                          <a:pt x="404587" y="0"/>
                        </a:cubicBezTo>
                        <a:close/>
                      </a:path>
                    </a:pathLst>
                  </a:custGeom>
                  <a:solidFill>
                    <a:srgbClr val="F69D4E"/>
                  </a:solidFill>
                  <a:ln w="47625">
                    <a:solidFill>
                      <a:srgbClr val="E76262"/>
                    </a:solidFill>
                  </a:ln>
                </p:spPr>
              </p:sp>
              <p:sp>
                <p:nvSpPr>
                  <p:cNvPr id="43" name="TextBox 13">
                    <a:extLst>
                      <a:ext uri="{FF2B5EF4-FFF2-40B4-BE49-F238E27FC236}">
                        <a16:creationId xmlns:a16="http://schemas.microsoft.com/office/drawing/2014/main" id="{E3B224A6-E4DC-3E01-C8CE-725850A924EF}"/>
                      </a:ext>
                    </a:extLst>
                  </p:cNvPr>
                  <p:cNvSpPr txBox="1"/>
                  <p:nvPr/>
                </p:nvSpPr>
                <p:spPr>
                  <a:xfrm>
                    <a:off x="53810" y="-50145"/>
                    <a:ext cx="660400" cy="765175"/>
                  </a:xfrm>
                  <a:prstGeom prst="rect">
                    <a:avLst/>
                  </a:prstGeom>
                </p:spPr>
                <p:txBody>
                  <a:bodyPr lIns="47486" tIns="47486" rIns="47486" bIns="47486" rtlCol="0" anchor="ctr"/>
                  <a:lstStyle/>
                  <a:p>
                    <a:pPr algn="ctr">
                      <a:lnSpc>
                        <a:spcPts val="7000"/>
                      </a:lnSpc>
                    </a:pPr>
                    <a:r>
                      <a:rPr lang="en-US" sz="5400" b="1" dirty="0">
                        <a:solidFill>
                          <a:srgbClr val="503D3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AA9D5-7227-3BE4-ED13-2425B59CE389}"/>
                  </a:ext>
                </a:extLst>
              </p:cNvPr>
              <p:cNvSpPr txBox="1"/>
              <p:nvPr/>
            </p:nvSpPr>
            <p:spPr>
              <a:xfrm>
                <a:off x="2229467" y="3874489"/>
                <a:ext cx="5980605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hiểu những đóng góp của người lao động. </a:t>
                </a:r>
                <a:endParaRPr lang="fr-FR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E50C04-9928-A98A-C675-1910F63DFD97}"/>
              </a:ext>
            </a:extLst>
          </p:cNvPr>
          <p:cNvGrpSpPr/>
          <p:nvPr/>
        </p:nvGrpSpPr>
        <p:grpSpPr>
          <a:xfrm>
            <a:off x="9485458" y="2676816"/>
            <a:ext cx="7584414" cy="2809630"/>
            <a:chOff x="9147667" y="3202033"/>
            <a:chExt cx="7584414" cy="2809630"/>
          </a:xfrm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0BB7DB8-AAF3-E718-793D-B61EA92C9F7B}"/>
                </a:ext>
              </a:extLst>
            </p:cNvPr>
            <p:cNvSpPr/>
            <p:nvPr/>
          </p:nvSpPr>
          <p:spPr>
            <a:xfrm>
              <a:off x="10029131" y="3680620"/>
              <a:ext cx="6702950" cy="2331043"/>
            </a:xfrm>
            <a:custGeom>
              <a:avLst/>
              <a:gdLst/>
              <a:ahLst/>
              <a:cxnLst/>
              <a:rect l="l" t="t" r="r" b="b"/>
              <a:pathLst>
                <a:path w="1594297" h="588105">
                  <a:moveTo>
                    <a:pt x="73508" y="0"/>
                  </a:moveTo>
                  <a:lnTo>
                    <a:pt x="1520789" y="0"/>
                  </a:lnTo>
                  <a:cubicBezTo>
                    <a:pt x="1540284" y="0"/>
                    <a:pt x="1558981" y="7745"/>
                    <a:pt x="1572767" y="21530"/>
                  </a:cubicBezTo>
                  <a:cubicBezTo>
                    <a:pt x="1586552" y="35315"/>
                    <a:pt x="1594297" y="54013"/>
                    <a:pt x="1594297" y="73508"/>
                  </a:cubicBezTo>
                  <a:lnTo>
                    <a:pt x="1594297" y="514597"/>
                  </a:lnTo>
                  <a:cubicBezTo>
                    <a:pt x="1594297" y="555195"/>
                    <a:pt x="1561386" y="588105"/>
                    <a:pt x="1520789" y="588105"/>
                  </a:cubicBezTo>
                  <a:lnTo>
                    <a:pt x="73508" y="588105"/>
                  </a:lnTo>
                  <a:cubicBezTo>
                    <a:pt x="54013" y="588105"/>
                    <a:pt x="35315" y="580361"/>
                    <a:pt x="21530" y="566575"/>
                  </a:cubicBezTo>
                  <a:cubicBezTo>
                    <a:pt x="7745" y="552790"/>
                    <a:pt x="0" y="534093"/>
                    <a:pt x="0" y="514597"/>
                  </a:cubicBezTo>
                  <a:lnTo>
                    <a:pt x="0" y="73508"/>
                  </a:lnTo>
                  <a:cubicBezTo>
                    <a:pt x="0" y="32911"/>
                    <a:pt x="32911" y="0"/>
                    <a:pt x="735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</a:ln>
          </p:spPr>
        </p:sp>
        <p:grpSp>
          <p:nvGrpSpPr>
            <p:cNvPr id="48" name="Group 18">
              <a:extLst>
                <a:ext uri="{FF2B5EF4-FFF2-40B4-BE49-F238E27FC236}">
                  <a16:creationId xmlns:a16="http://schemas.microsoft.com/office/drawing/2014/main" id="{853D45B6-4FDB-932D-22CF-B7F82E7AD643}"/>
                </a:ext>
              </a:extLst>
            </p:cNvPr>
            <p:cNvGrpSpPr/>
            <p:nvPr/>
          </p:nvGrpSpPr>
          <p:grpSpPr>
            <a:xfrm>
              <a:off x="9147667" y="3202033"/>
              <a:ext cx="1636772" cy="1644109"/>
              <a:chOff x="1813" y="0"/>
              <a:chExt cx="809173" cy="812800"/>
            </a:xfrm>
          </p:grpSpPr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5E5606C2-E98F-B851-F7BF-13DDFD5217A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69D4E"/>
              </a:solidFill>
              <a:ln w="47625">
                <a:solidFill>
                  <a:srgbClr val="E76262"/>
                </a:solidFill>
              </a:ln>
            </p:spPr>
          </p:sp>
          <p:sp>
            <p:nvSpPr>
              <p:cNvPr id="52" name="TextBox 20">
                <a:extLst>
                  <a:ext uri="{FF2B5EF4-FFF2-40B4-BE49-F238E27FC236}">
                    <a16:creationId xmlns:a16="http://schemas.microsoft.com/office/drawing/2014/main" id="{01275EB1-9780-B007-C1A8-3D944F5E1832}"/>
                  </a:ext>
                </a:extLst>
              </p:cNvPr>
              <p:cNvSpPr txBox="1"/>
              <p:nvPr/>
            </p:nvSpPr>
            <p:spPr>
              <a:xfrm>
                <a:off x="76200" y="7073"/>
                <a:ext cx="660400" cy="76517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/>
              <a:p>
                <a:pPr algn="ctr">
                  <a:lnSpc>
                    <a:spcPts val="7000"/>
                  </a:lnSpc>
                </a:pPr>
                <a:r>
                  <a:rPr lang="en-US" sz="54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379B07-A2DC-268F-2AB7-1F7CEEC3978B}"/>
                </a:ext>
              </a:extLst>
            </p:cNvPr>
            <p:cNvSpPr txBox="1"/>
            <p:nvPr/>
          </p:nvSpPr>
          <p:spPr>
            <a:xfrm>
              <a:off x="10584916" y="3882732"/>
              <a:ext cx="576876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Khám phá vì sao phải biết ơn người lao động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D88ED06-82CB-3154-FAFC-3BE0EA1E233F}"/>
              </a:ext>
            </a:extLst>
          </p:cNvPr>
          <p:cNvGrpSpPr/>
          <p:nvPr/>
        </p:nvGrpSpPr>
        <p:grpSpPr>
          <a:xfrm>
            <a:off x="1370158" y="5883301"/>
            <a:ext cx="7200696" cy="3700243"/>
            <a:chOff x="1370158" y="5883301"/>
            <a:chExt cx="7200696" cy="370024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284272">
              <a:off x="2086684" y="8110390"/>
              <a:ext cx="836121" cy="831940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921AD51-2B9C-F20E-B73A-48B556ECEC10}"/>
                </a:ext>
              </a:extLst>
            </p:cNvPr>
            <p:cNvGrpSpPr/>
            <p:nvPr/>
          </p:nvGrpSpPr>
          <p:grpSpPr>
            <a:xfrm>
              <a:off x="1370158" y="5883301"/>
              <a:ext cx="7200696" cy="3700243"/>
              <a:chOff x="1032367" y="6602213"/>
              <a:chExt cx="7200696" cy="3700243"/>
            </a:xfrm>
          </p:grpSpPr>
          <p:grpSp>
            <p:nvGrpSpPr>
              <p:cNvPr id="56" name="Group 23">
                <a:extLst>
                  <a:ext uri="{FF2B5EF4-FFF2-40B4-BE49-F238E27FC236}">
                    <a16:creationId xmlns:a16="http://schemas.microsoft.com/office/drawing/2014/main" id="{379AED86-0AC8-8C76-0DBC-085888F91D32}"/>
                  </a:ext>
                </a:extLst>
              </p:cNvPr>
              <p:cNvGrpSpPr/>
              <p:nvPr/>
            </p:nvGrpSpPr>
            <p:grpSpPr>
              <a:xfrm>
                <a:off x="1913831" y="6778770"/>
                <a:ext cx="6319232" cy="3523686"/>
                <a:chOff x="0" y="-76200"/>
                <a:chExt cx="1594297" cy="889000"/>
              </a:xfrm>
            </p:grpSpPr>
            <p:sp>
              <p:nvSpPr>
                <p:cNvPr id="62" name="Freeform 24">
                  <a:extLst>
                    <a:ext uri="{FF2B5EF4-FFF2-40B4-BE49-F238E27FC236}">
                      <a16:creationId xmlns:a16="http://schemas.microsoft.com/office/drawing/2014/main" id="{80CB8787-8184-806B-9E72-21CADFD95F59}"/>
                    </a:ext>
                  </a:extLst>
                </p:cNvPr>
                <p:cNvSpPr/>
                <p:nvPr/>
              </p:nvSpPr>
              <p:spPr>
                <a:xfrm>
                  <a:off x="0" y="31160"/>
                  <a:ext cx="1594297" cy="58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297" h="588105">
                      <a:moveTo>
                        <a:pt x="73508" y="0"/>
                      </a:moveTo>
                      <a:lnTo>
                        <a:pt x="1520789" y="0"/>
                      </a:lnTo>
                      <a:cubicBezTo>
                        <a:pt x="1540284" y="0"/>
                        <a:pt x="1558981" y="7745"/>
                        <a:pt x="1572767" y="21530"/>
                      </a:cubicBezTo>
                      <a:cubicBezTo>
                        <a:pt x="1586552" y="35315"/>
                        <a:pt x="1594297" y="54013"/>
                        <a:pt x="1594297" y="73508"/>
                      </a:cubicBezTo>
                      <a:lnTo>
                        <a:pt x="1594297" y="514597"/>
                      </a:lnTo>
                      <a:cubicBezTo>
                        <a:pt x="1594297" y="555195"/>
                        <a:pt x="1561386" y="588105"/>
                        <a:pt x="1520789" y="588105"/>
                      </a:cubicBezTo>
                      <a:lnTo>
                        <a:pt x="73508" y="588105"/>
                      </a:lnTo>
                      <a:cubicBezTo>
                        <a:pt x="54013" y="588105"/>
                        <a:pt x="35315" y="580361"/>
                        <a:pt x="21530" y="566575"/>
                      </a:cubicBezTo>
                      <a:cubicBezTo>
                        <a:pt x="7745" y="552790"/>
                        <a:pt x="0" y="534093"/>
                        <a:pt x="0" y="514597"/>
                      </a:cubicBezTo>
                      <a:lnTo>
                        <a:pt x="0" y="73508"/>
                      </a:lnTo>
                      <a:cubicBezTo>
                        <a:pt x="0" y="32911"/>
                        <a:pt x="32911" y="0"/>
                        <a:pt x="7350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47625">
                  <a:solidFill>
                    <a:srgbClr val="E76262"/>
                  </a:solidFill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TextBox 25">
                  <a:extLst>
                    <a:ext uri="{FF2B5EF4-FFF2-40B4-BE49-F238E27FC236}">
                      <a16:creationId xmlns:a16="http://schemas.microsoft.com/office/drawing/2014/main" id="{27C1D1F3-753D-2DF9-7ED6-F852B6A73389}"/>
                    </a:ext>
                  </a:extLst>
                </p:cNvPr>
                <p:cNvSpPr txBox="1"/>
                <p:nvPr/>
              </p:nvSpPr>
              <p:spPr>
                <a:xfrm>
                  <a:off x="0" y="-76200"/>
                  <a:ext cx="812800" cy="889000"/>
                </a:xfrm>
                <a:prstGeom prst="rect">
                  <a:avLst/>
                </a:prstGeom>
              </p:spPr>
              <p:txBody>
                <a:bodyPr lIns="47486" tIns="47486" rIns="47486" bIns="47486" rtlCol="0" anchor="ctr"/>
                <a:lstStyle/>
                <a:p>
                  <a:pPr algn="ctr">
                    <a:lnSpc>
                      <a:spcPts val="6160"/>
                    </a:lnSpc>
                  </a:pPr>
                  <a:endParaRPr/>
                </a:p>
              </p:txBody>
            </p:sp>
          </p:grpSp>
          <p:grpSp>
            <p:nvGrpSpPr>
              <p:cNvPr id="57" name="Group 26">
                <a:extLst>
                  <a:ext uri="{FF2B5EF4-FFF2-40B4-BE49-F238E27FC236}">
                    <a16:creationId xmlns:a16="http://schemas.microsoft.com/office/drawing/2014/main" id="{FE26BEFF-1A9F-B94C-D062-B559F4AC06CA}"/>
                  </a:ext>
                </a:extLst>
              </p:cNvPr>
              <p:cNvGrpSpPr/>
              <p:nvPr/>
            </p:nvGrpSpPr>
            <p:grpSpPr>
              <a:xfrm>
                <a:off x="1032367" y="6602213"/>
                <a:ext cx="1636772" cy="1644109"/>
                <a:chOff x="1813" y="0"/>
                <a:chExt cx="809173" cy="812800"/>
              </a:xfrm>
            </p:grpSpPr>
            <p:sp>
              <p:nvSpPr>
                <p:cNvPr id="60" name="Freeform 27">
                  <a:extLst>
                    <a:ext uri="{FF2B5EF4-FFF2-40B4-BE49-F238E27FC236}">
                      <a16:creationId xmlns:a16="http://schemas.microsoft.com/office/drawing/2014/main" id="{18275A0A-135C-5D01-180A-DB15680098E2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69D4E"/>
                </a:solidFill>
                <a:ln w="47625">
                  <a:solidFill>
                    <a:srgbClr val="E76262"/>
                  </a:solidFill>
                </a:ln>
              </p:spPr>
            </p:sp>
            <p:sp>
              <p:nvSpPr>
                <p:cNvPr id="61" name="TextBox 28">
                  <a:extLst>
                    <a:ext uri="{FF2B5EF4-FFF2-40B4-BE49-F238E27FC236}">
                      <a16:creationId xmlns:a16="http://schemas.microsoft.com/office/drawing/2014/main" id="{49050B7B-15B8-BC75-1758-8763CD7D491D}"/>
                    </a:ext>
                  </a:extLst>
                </p:cNvPr>
                <p:cNvSpPr txBox="1"/>
                <p:nvPr/>
              </p:nvSpPr>
              <p:spPr>
                <a:xfrm>
                  <a:off x="76199" y="30467"/>
                  <a:ext cx="660400" cy="765175"/>
                </a:xfrm>
                <a:prstGeom prst="rect">
                  <a:avLst/>
                </a:prstGeom>
              </p:spPr>
              <p:txBody>
                <a:bodyPr lIns="47486" tIns="47486" rIns="47486" bIns="47486" rtlCol="0" anchor="ctr"/>
                <a:lstStyle/>
                <a:p>
                  <a:pPr algn="ctr">
                    <a:lnSpc>
                      <a:spcPts val="7000"/>
                    </a:lnSpc>
                  </a:pPr>
                  <a:r>
                    <a:rPr lang="en-US" sz="5400" b="1" dirty="0">
                      <a:solidFill>
                        <a:srgbClr val="503D3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251334-43D4-6563-C5BE-26C58D0179D9}"/>
                  </a:ext>
                </a:extLst>
              </p:cNvPr>
              <p:cNvSpPr txBox="1"/>
              <p:nvPr/>
            </p:nvSpPr>
            <p:spPr>
              <a:xfrm>
                <a:off x="2971431" y="7700491"/>
                <a:ext cx="4300615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fr-FR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endParaRPr lang="fr-FR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50A3A2-7E9D-D4D0-5D21-DA9775C722EE}"/>
              </a:ext>
            </a:extLst>
          </p:cNvPr>
          <p:cNvGrpSpPr/>
          <p:nvPr/>
        </p:nvGrpSpPr>
        <p:grpSpPr>
          <a:xfrm>
            <a:off x="9443932" y="6059858"/>
            <a:ext cx="7625940" cy="3700243"/>
            <a:chOff x="9147667" y="6602213"/>
            <a:chExt cx="7625940" cy="3700243"/>
          </a:xfrm>
        </p:grpSpPr>
        <p:grpSp>
          <p:nvGrpSpPr>
            <p:cNvPr id="69" name="Group 30">
              <a:extLst>
                <a:ext uri="{FF2B5EF4-FFF2-40B4-BE49-F238E27FC236}">
                  <a16:creationId xmlns:a16="http://schemas.microsoft.com/office/drawing/2014/main" id="{6218B4FB-2BC2-72F0-86F0-DF9608DF8CC9}"/>
                </a:ext>
              </a:extLst>
            </p:cNvPr>
            <p:cNvGrpSpPr/>
            <p:nvPr/>
          </p:nvGrpSpPr>
          <p:grpSpPr>
            <a:xfrm>
              <a:off x="10029131" y="6778770"/>
              <a:ext cx="6744476" cy="3523686"/>
              <a:chOff x="0" y="-76200"/>
              <a:chExt cx="1701583" cy="889000"/>
            </a:xfrm>
          </p:grpSpPr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B2550736-B1F7-38DF-C5D2-27A5393CC8E2}"/>
                  </a:ext>
                </a:extLst>
              </p:cNvPr>
              <p:cNvSpPr/>
              <p:nvPr/>
            </p:nvSpPr>
            <p:spPr>
              <a:xfrm>
                <a:off x="0" y="0"/>
                <a:ext cx="1701583" cy="588105"/>
              </a:xfrm>
              <a:custGeom>
                <a:avLst/>
                <a:gdLst/>
                <a:ahLst/>
                <a:cxnLst/>
                <a:rect l="l" t="t" r="r" b="b"/>
                <a:pathLst>
                  <a:path w="1594297" h="588105">
                    <a:moveTo>
                      <a:pt x="73508" y="0"/>
                    </a:moveTo>
                    <a:lnTo>
                      <a:pt x="1520789" y="0"/>
                    </a:lnTo>
                    <a:cubicBezTo>
                      <a:pt x="1540284" y="0"/>
                      <a:pt x="1558981" y="7745"/>
                      <a:pt x="1572767" y="21530"/>
                    </a:cubicBezTo>
                    <a:cubicBezTo>
                      <a:pt x="1586552" y="35315"/>
                      <a:pt x="1594297" y="54013"/>
                      <a:pt x="1594297" y="73508"/>
                    </a:cubicBezTo>
                    <a:lnTo>
                      <a:pt x="1594297" y="514597"/>
                    </a:lnTo>
                    <a:cubicBezTo>
                      <a:pt x="1594297" y="555195"/>
                      <a:pt x="1561386" y="588105"/>
                      <a:pt x="1520789" y="588105"/>
                    </a:cubicBezTo>
                    <a:lnTo>
                      <a:pt x="73508" y="588105"/>
                    </a:lnTo>
                    <a:cubicBezTo>
                      <a:pt x="54013" y="588105"/>
                      <a:pt x="35315" y="580361"/>
                      <a:pt x="21530" y="566575"/>
                    </a:cubicBezTo>
                    <a:cubicBezTo>
                      <a:pt x="7745" y="552790"/>
                      <a:pt x="0" y="534093"/>
                      <a:pt x="0" y="514597"/>
                    </a:cubicBezTo>
                    <a:lnTo>
                      <a:pt x="0" y="73508"/>
                    </a:lnTo>
                    <a:cubicBezTo>
                      <a:pt x="0" y="32911"/>
                      <a:pt x="32911" y="0"/>
                      <a:pt x="735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E76262"/>
                </a:solidFill>
              </a:ln>
            </p:spPr>
          </p:sp>
          <p:sp>
            <p:nvSpPr>
              <p:cNvPr id="76" name="TextBox 32">
                <a:extLst>
                  <a:ext uri="{FF2B5EF4-FFF2-40B4-BE49-F238E27FC236}">
                    <a16:creationId xmlns:a16="http://schemas.microsoft.com/office/drawing/2014/main" id="{40774F59-B2B8-8BE8-F4E6-F7E81136A748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/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70" name="Group 33">
              <a:extLst>
                <a:ext uri="{FF2B5EF4-FFF2-40B4-BE49-F238E27FC236}">
                  <a16:creationId xmlns:a16="http://schemas.microsoft.com/office/drawing/2014/main" id="{D356D8E1-02D8-E7B8-C348-6E348B32C17C}"/>
                </a:ext>
              </a:extLst>
            </p:cNvPr>
            <p:cNvGrpSpPr/>
            <p:nvPr/>
          </p:nvGrpSpPr>
          <p:grpSpPr>
            <a:xfrm>
              <a:off x="9147667" y="6602213"/>
              <a:ext cx="1636772" cy="1644109"/>
              <a:chOff x="1813" y="0"/>
              <a:chExt cx="809173" cy="812800"/>
            </a:xfrm>
          </p:grpSpPr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3A207BEF-6251-5B99-7681-91503285780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69D4E"/>
              </a:solidFill>
              <a:ln w="47625">
                <a:solidFill>
                  <a:srgbClr val="E76262"/>
                </a:solidFill>
              </a:ln>
            </p:spPr>
          </p:sp>
          <p:sp>
            <p:nvSpPr>
              <p:cNvPr id="74" name="TextBox 35">
                <a:extLst>
                  <a:ext uri="{FF2B5EF4-FFF2-40B4-BE49-F238E27FC236}">
                    <a16:creationId xmlns:a16="http://schemas.microsoft.com/office/drawing/2014/main" id="{B96B699B-3492-FE59-82B0-95D49F1AB458}"/>
                  </a:ext>
                </a:extLst>
              </p:cNvPr>
              <p:cNvSpPr txBox="1"/>
              <p:nvPr/>
            </p:nvSpPr>
            <p:spPr>
              <a:xfrm>
                <a:off x="76200" y="30031"/>
                <a:ext cx="660400" cy="76517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/>
              <a:p>
                <a:pPr algn="ctr">
                  <a:lnSpc>
                    <a:spcPts val="7000"/>
                  </a:lnSpc>
                </a:pPr>
                <a:r>
                  <a:rPr lang="en-US" sz="54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pic>
          <p:nvPicPr>
            <p:cNvPr id="71" name="Picture 43">
              <a:extLst>
                <a:ext uri="{FF2B5EF4-FFF2-40B4-BE49-F238E27FC236}">
                  <a16:creationId xmlns:a16="http://schemas.microsoft.com/office/drawing/2014/main" id="{86AC4632-9DDA-2E84-7BC1-88B188722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788656" y="8495383"/>
              <a:ext cx="736562" cy="762917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2AF5BE-9F7A-E44A-293E-E9250955133B}"/>
                </a:ext>
              </a:extLst>
            </p:cNvPr>
            <p:cNvSpPr txBox="1"/>
            <p:nvPr/>
          </p:nvSpPr>
          <p:spPr>
            <a:xfrm>
              <a:off x="11269480" y="7572607"/>
              <a:ext cx="4300615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lang="fr-FR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endParaRPr lang="fr-FR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989" y="1584016"/>
            <a:ext cx="16202692" cy="7215163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FF7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80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10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1"/>
                    <a:pt x="7620" y="3356929"/>
                  </a:cubicBezTo>
                  <a:cubicBezTo>
                    <a:pt x="5080" y="3148043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20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4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09"/>
                    <a:pt x="8202168" y="3249321"/>
                  </a:cubicBezTo>
                  <a:cubicBezTo>
                    <a:pt x="8202168" y="3173363"/>
                    <a:pt x="8200898" y="3094240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4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4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5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6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8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6" y="4051590"/>
                  </a:cubicBezTo>
                  <a:cubicBezTo>
                    <a:pt x="6936124" y="4054130"/>
                    <a:pt x="7109822" y="4054130"/>
                    <a:pt x="7283519" y="4056670"/>
                  </a:cubicBezTo>
                  <a:cubicBezTo>
                    <a:pt x="7540849" y="4060480"/>
                    <a:pt x="7798178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245B8013-605B-5534-2867-360AF7C856ED}"/>
              </a:ext>
            </a:extLst>
          </p:cNvPr>
          <p:cNvSpPr txBox="1"/>
          <p:nvPr/>
        </p:nvSpPr>
        <p:spPr>
          <a:xfrm>
            <a:off x="2409710" y="2732584"/>
            <a:ext cx="13468579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cs typeface="Arial" panose="020B0604020202020204" pitchFamily="34" charset="0"/>
              </a:rPr>
              <a:t>TÌM HIỂU NHỮNG ĐÓNG GÓP CỦA NGƯỜI LAO ĐỘNG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38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812">
            <a:off x="16761086" y="322116"/>
            <a:ext cx="2195502" cy="7080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842879-385F-5BCB-6622-74B4EE82A2DA}"/>
              </a:ext>
            </a:extLst>
          </p:cNvPr>
          <p:cNvSpPr txBox="1"/>
          <p:nvPr/>
        </p:nvSpPr>
        <p:spPr>
          <a:xfrm>
            <a:off x="2128046" y="611810"/>
            <a:ext cx="14630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1_phần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(SGK_tr.6)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92600" y="9029700"/>
            <a:ext cx="1076537" cy="140723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4272">
            <a:off x="433179" y="372757"/>
            <a:ext cx="836121" cy="83194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46197">
            <a:off x="-420227" y="9208826"/>
            <a:ext cx="1879550" cy="74947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812">
            <a:off x="16814118" y="-14536"/>
            <a:ext cx="2195502" cy="7080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94B471-70DF-5123-EA1A-0C5802264061}"/>
              </a:ext>
            </a:extLst>
          </p:cNvPr>
          <p:cNvSpPr txBox="1"/>
          <p:nvPr/>
        </p:nvSpPr>
        <p:spPr>
          <a:xfrm>
            <a:off x="7538246" y="3815443"/>
            <a:ext cx="9220200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SzPct val="100000"/>
              <a:buFont typeface="+mj-lt"/>
              <a:buAutoNum type="alphaLcPeriod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Em hãy nêu những đóng góp của người lao động trong các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SzPct val="100000"/>
              <a:buFont typeface="+mj-lt"/>
              <a:buAutoNum type="alphaLcPeriod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Hãy kể thêm đóng góp của một số người lao động khác mà em biết.</a:t>
            </a:r>
          </a:p>
        </p:txBody>
      </p:sp>
      <p:sp>
        <p:nvSpPr>
          <p:cNvPr id="2" name="AutoShape 24">
            <a:extLst>
              <a:ext uri="{FF2B5EF4-FFF2-40B4-BE49-F238E27FC236}">
                <a16:creationId xmlns:a16="http://schemas.microsoft.com/office/drawing/2014/main" id="{2B43612D-D937-F3E2-2A88-73FDF2E69B69}"/>
              </a:ext>
            </a:extLst>
          </p:cNvPr>
          <p:cNvSpPr/>
          <p:nvPr/>
        </p:nvSpPr>
        <p:spPr>
          <a:xfrm>
            <a:off x="10886" y="1419191"/>
            <a:ext cx="17210313" cy="1604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44FCC-4E04-F611-E32F-32C9F0242320}"/>
              </a:ext>
            </a:extLst>
          </p:cNvPr>
          <p:cNvSpPr/>
          <p:nvPr/>
        </p:nvSpPr>
        <p:spPr>
          <a:xfrm>
            <a:off x="310205" y="1806996"/>
            <a:ext cx="1703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971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952" flipV="1">
            <a:off x="16877090" y="94538"/>
            <a:ext cx="1419598" cy="1346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1182">
            <a:off x="-55090" y="9044642"/>
            <a:ext cx="1419598" cy="13468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70" y="342900"/>
            <a:ext cx="539878" cy="6593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05678" y="8725988"/>
            <a:ext cx="729921" cy="891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BB168-BB91-BD1C-578F-27E732662BCA}"/>
              </a:ext>
            </a:extLst>
          </p:cNvPr>
          <p:cNvSpPr txBox="1"/>
          <p:nvPr/>
        </p:nvSpPr>
        <p:spPr>
          <a:xfrm>
            <a:off x="1981200" y="501603"/>
            <a:ext cx="146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Đóng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V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00231A-D19B-4A89-DE41-91717BC623FC}"/>
              </a:ext>
            </a:extLst>
          </p:cNvPr>
          <p:cNvGrpSpPr/>
          <p:nvPr/>
        </p:nvGrpSpPr>
        <p:grpSpPr>
          <a:xfrm>
            <a:off x="0" y="1650157"/>
            <a:ext cx="7532834" cy="1120338"/>
            <a:chOff x="0" y="159201"/>
            <a:chExt cx="7532834" cy="1120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59ABD-4ABD-832C-ECB6-F86CE291C3B2}"/>
                </a:ext>
              </a:extLst>
            </p:cNvPr>
            <p:cNvSpPr/>
            <p:nvPr/>
          </p:nvSpPr>
          <p:spPr>
            <a:xfrm>
              <a:off x="0" y="246146"/>
              <a:ext cx="5535386" cy="950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4BF2-2F59-9874-BC7C-286464D99AC2}"/>
                </a:ext>
              </a:extLst>
            </p:cNvPr>
            <p:cNvSpPr txBox="1"/>
            <p:nvPr/>
          </p:nvSpPr>
          <p:spPr>
            <a:xfrm>
              <a:off x="384770" y="292898"/>
              <a:ext cx="7148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F3A53D-99D7-549F-2301-2A9948FD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945169" y="159201"/>
              <a:ext cx="1180433" cy="112033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D56058-436D-FF35-0379-055134BAC3E4}"/>
              </a:ext>
            </a:extLst>
          </p:cNvPr>
          <p:cNvSpPr txBox="1"/>
          <p:nvPr/>
        </p:nvSpPr>
        <p:spPr>
          <a:xfrm>
            <a:off x="10665620" y="8846596"/>
            <a:ext cx="5206526" cy="841503"/>
          </a:xfrm>
          <a:prstGeom prst="rect">
            <a:avLst/>
          </a:prstGeom>
          <a:noFill/>
        </p:spPr>
        <p:txBody>
          <a:bodyPr wrap="square" lIns="72000" tIns="0" rIns="72000" b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1448</Words>
  <Application>Microsoft Office PowerPoint</Application>
  <PresentationFormat>Custom</PresentationFormat>
  <Paragraphs>136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Wingdings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Pink Orange Illustrative Kids Creativity Positive Motivational Presentation</dc:title>
  <dc:creator>Linh Phan</dc:creator>
  <cp:lastModifiedBy>PC</cp:lastModifiedBy>
  <cp:revision>7</cp:revision>
  <dcterms:created xsi:type="dcterms:W3CDTF">2006-08-16T00:00:00Z</dcterms:created>
  <dcterms:modified xsi:type="dcterms:W3CDTF">2023-08-26T01:05:47Z</dcterms:modified>
  <dc:identifier>DAFQH34H5-0</dc:identifier>
</cp:coreProperties>
</file>