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4" r:id="rId6"/>
    <p:sldId id="260" r:id="rId7"/>
    <p:sldId id="278" r:id="rId8"/>
    <p:sldId id="261" r:id="rId9"/>
    <p:sldId id="280" r:id="rId10"/>
    <p:sldId id="281" r:id="rId11"/>
    <p:sldId id="282" r:id="rId12"/>
    <p:sldId id="283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71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0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3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8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3.svg"/><Relationship Id="rId15" Type="http://schemas.openxmlformats.org/officeDocument/2006/relationships/image" Target="../media/image6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>
            <a:extLst>
              <a:ext uri="{FF2B5EF4-FFF2-40B4-BE49-F238E27FC236}">
                <a16:creationId xmlns:a16="http://schemas.microsoft.com/office/drawing/2014/main" id="{2367FC9A-2A0B-4BCC-9175-9380D1EC41DF}"/>
              </a:ext>
            </a:extLst>
          </p:cNvPr>
          <p:cNvSpPr txBox="1"/>
          <p:nvPr/>
        </p:nvSpPr>
        <p:spPr>
          <a:xfrm>
            <a:off x="2380372" y="2360156"/>
            <a:ext cx="13716592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HÔM NAY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5D6BCB9-590A-41DB-B082-57475D013C3A}"/>
              </a:ext>
            </a:extLst>
          </p:cNvPr>
          <p:cNvSpPr/>
          <p:nvPr/>
        </p:nvSpPr>
        <p:spPr>
          <a:xfrm>
            <a:off x="5000144" y="333677"/>
            <a:ext cx="9378088" cy="2386211"/>
          </a:xfrm>
          <a:prstGeom prst="wedgeRoundRectCallout">
            <a:avLst>
              <a:gd name="adj1" fmla="val -56308"/>
              <a:gd name="adj2" fmla="val 9314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2. </a:t>
            </a:r>
            <a:r>
              <a:rPr lang="vi-VN" sz="4000" dirty="0" err="1">
                <a:solidFill>
                  <a:schemeClr val="tx1"/>
                </a:solidFill>
              </a:rPr>
              <a:t>Vì</a:t>
            </a:r>
            <a:r>
              <a:rPr lang="vi-VN" sz="4000" dirty="0">
                <a:solidFill>
                  <a:schemeClr val="tx1"/>
                </a:solidFill>
              </a:rPr>
              <a:t> sao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bỏ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, không </a:t>
            </a:r>
            <a:r>
              <a:rPr lang="vi-VN" sz="4000" dirty="0" err="1">
                <a:solidFill>
                  <a:schemeClr val="tx1"/>
                </a:solidFill>
              </a:rPr>
              <a:t>muốn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ngồi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cùng</a:t>
            </a:r>
            <a:r>
              <a:rPr lang="vi-VN" sz="4000" dirty="0">
                <a:solidFill>
                  <a:schemeClr val="tx1"/>
                </a:solidFill>
              </a:rPr>
              <a:t> l-go?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768DC-5346-4BF0-B085-6F089C31259F}"/>
              </a:ext>
            </a:extLst>
          </p:cNvPr>
          <p:cNvSpPr/>
          <p:nvPr/>
        </p:nvSpPr>
        <p:spPr>
          <a:xfrm>
            <a:off x="5977042" y="4192772"/>
            <a:ext cx="8194818" cy="16096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Vì</a:t>
            </a:r>
            <a:r>
              <a:rPr lang="vi-VN" sz="3600" dirty="0">
                <a:solidFill>
                  <a:schemeClr val="tx1"/>
                </a:solidFill>
              </a:rPr>
              <a:t> Mi-sa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Xa-sa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chuyện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I-go không </a:t>
            </a:r>
            <a:r>
              <a:rPr lang="vi-VN" sz="3600" dirty="0" err="1">
                <a:solidFill>
                  <a:schemeClr val="tx1"/>
                </a:solidFill>
              </a:rPr>
              <a:t>hợp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25C526-175E-4B2B-90E8-1129FD609D2A}"/>
              </a:ext>
            </a:extLst>
          </p:cNvPr>
          <p:cNvCxnSpPr>
            <a:cxnSpLocks/>
          </p:cNvCxnSpPr>
          <p:nvPr/>
        </p:nvCxnSpPr>
        <p:spPr>
          <a:xfrm flipH="1">
            <a:off x="5984211" y="5802377"/>
            <a:ext cx="4138731" cy="1236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0A0AC8-DC48-4DF6-BFB9-75E374F66A0C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0074451" y="5802377"/>
            <a:ext cx="3439142" cy="1229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0DCB5F-1663-474F-9FA9-9335A19FE40E}"/>
              </a:ext>
            </a:extLst>
          </p:cNvPr>
          <p:cNvSpPr txBox="1"/>
          <p:nvPr/>
        </p:nvSpPr>
        <p:spPr>
          <a:xfrm>
            <a:off x="3142644" y="7031400"/>
            <a:ext cx="541715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Xa-sa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cho vui,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ai.</a:t>
            </a:r>
            <a:endParaRPr lang="vi-V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840BB-89B9-4A9F-A01B-945CDE12A60F}"/>
              </a:ext>
            </a:extLst>
          </p:cNvPr>
          <p:cNvSpPr txBox="1"/>
          <p:nvPr/>
        </p:nvSpPr>
        <p:spPr>
          <a:xfrm>
            <a:off x="10204165" y="7038472"/>
            <a:ext cx="628981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I-go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Xa-sa,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4B957E-0FF7-4107-A0BE-9A1F55947BAA}"/>
              </a:ext>
            </a:extLst>
          </p:cNvPr>
          <p:cNvSpPr/>
          <p:nvPr/>
        </p:nvSpPr>
        <p:spPr>
          <a:xfrm>
            <a:off x="4397252" y="519363"/>
            <a:ext cx="9656688" cy="220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3. </a:t>
            </a:r>
            <a:r>
              <a:rPr lang="vi-VN" sz="4000" dirty="0" err="1">
                <a:solidFill>
                  <a:schemeClr val="tx1"/>
                </a:solidFill>
              </a:rPr>
              <a:t>Việc</a:t>
            </a:r>
            <a:r>
              <a:rPr lang="vi-VN" sz="4000" dirty="0">
                <a:solidFill>
                  <a:schemeClr val="tx1"/>
                </a:solidFill>
              </a:rPr>
              <a:t> l-go </a:t>
            </a:r>
            <a:r>
              <a:rPr lang="vi-VN" sz="4000" dirty="0" err="1">
                <a:solidFill>
                  <a:schemeClr val="tx1"/>
                </a:solidFill>
              </a:rPr>
              <a:t>làm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khác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trò</a:t>
            </a:r>
            <a:r>
              <a:rPr lang="vi-VN" sz="4000" dirty="0">
                <a:solidFill>
                  <a:schemeClr val="tx1"/>
                </a:solidFill>
              </a:rPr>
              <a:t> chơi </a:t>
            </a:r>
            <a:r>
              <a:rPr lang="vi-VN" sz="4000" dirty="0" err="1">
                <a:solidFill>
                  <a:schemeClr val="tx1"/>
                </a:solidFill>
              </a:rPr>
              <a:t>tán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dóc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Xa-sa?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94011611-D3CB-4867-8BC5-094B4D189FF1}"/>
              </a:ext>
            </a:extLst>
          </p:cNvPr>
          <p:cNvSpPr/>
          <p:nvPr/>
        </p:nvSpPr>
        <p:spPr>
          <a:xfrm rot="5400000">
            <a:off x="6748436" y="186267"/>
            <a:ext cx="5104396" cy="13419668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D6089-A6F3-4DBC-B05C-F39528E80AED}"/>
              </a:ext>
            </a:extLst>
          </p:cNvPr>
          <p:cNvSpPr txBox="1"/>
          <p:nvPr/>
        </p:nvSpPr>
        <p:spPr>
          <a:xfrm>
            <a:off x="4649118" y="5444477"/>
            <a:ext cx="962508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vui, vô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I-go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ACBA051-F4A0-4480-A62A-7B403B58C821}"/>
              </a:ext>
            </a:extLst>
          </p:cNvPr>
          <p:cNvSpPr/>
          <p:nvPr/>
        </p:nvSpPr>
        <p:spPr>
          <a:xfrm>
            <a:off x="8763000" y="3142056"/>
            <a:ext cx="762000" cy="84822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73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4B957E-0FF7-4107-A0BE-9A1F55947BAA}"/>
              </a:ext>
            </a:extLst>
          </p:cNvPr>
          <p:cNvSpPr/>
          <p:nvPr/>
        </p:nvSpPr>
        <p:spPr>
          <a:xfrm>
            <a:off x="4397252" y="519363"/>
            <a:ext cx="9656688" cy="220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4. </a:t>
            </a:r>
            <a:r>
              <a:rPr lang="vi-VN" sz="4000" dirty="0">
                <a:solidFill>
                  <a:schemeClr val="tx1"/>
                </a:solidFill>
              </a:rPr>
              <a:t>Theo em, </a:t>
            </a:r>
            <a:r>
              <a:rPr lang="vi-VN" sz="4000" dirty="0" err="1">
                <a:solidFill>
                  <a:schemeClr val="tx1"/>
                </a:solidFill>
              </a:rPr>
              <a:t>tính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đáng</a:t>
            </a:r>
            <a:r>
              <a:rPr lang="vi-VN" sz="4000" dirty="0">
                <a:solidFill>
                  <a:schemeClr val="tx1"/>
                </a:solidFill>
              </a:rPr>
              <a:t> yêu?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94011611-D3CB-4867-8BC5-094B4D189FF1}"/>
              </a:ext>
            </a:extLst>
          </p:cNvPr>
          <p:cNvSpPr/>
          <p:nvPr/>
        </p:nvSpPr>
        <p:spPr>
          <a:xfrm rot="5400000">
            <a:off x="8122794" y="388496"/>
            <a:ext cx="4228597" cy="12139413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D6089-A6F3-4DBC-B05C-F39528E80AED}"/>
              </a:ext>
            </a:extLst>
          </p:cNvPr>
          <p:cNvSpPr txBox="1"/>
          <p:nvPr/>
        </p:nvSpPr>
        <p:spPr>
          <a:xfrm>
            <a:off x="5638800" y="5632366"/>
            <a:ext cx="962508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/>
              <a:t>Hai </a:t>
            </a:r>
            <a:r>
              <a:rPr lang="vi-VN" sz="3600" dirty="0" err="1"/>
              <a:t>cậu</a:t>
            </a:r>
            <a:r>
              <a:rPr lang="vi-VN" sz="3600" dirty="0"/>
              <a:t>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vui </a:t>
            </a:r>
            <a:r>
              <a:rPr lang="vi-VN" sz="3600" dirty="0" err="1"/>
              <a:t>tính</a:t>
            </a:r>
            <a:r>
              <a:rPr lang="vi-VN" sz="3600" dirty="0"/>
              <a:t>, </a:t>
            </a:r>
            <a:r>
              <a:rPr lang="vi-VN" sz="3600" dirty="0" err="1"/>
              <a:t>rất</a:t>
            </a:r>
            <a:r>
              <a:rPr lang="vi-VN" sz="3600" dirty="0"/>
              <a:t> trung </a:t>
            </a:r>
            <a:r>
              <a:rPr lang="vi-VN" sz="3600" dirty="0" err="1"/>
              <a:t>thực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</a:t>
            </a:r>
            <a:r>
              <a:rPr lang="vi-VN" sz="3600" dirty="0" err="1"/>
              <a:t>bụng</a:t>
            </a:r>
            <a:r>
              <a:rPr lang="vi-VN" sz="3600" dirty="0"/>
              <a:t>, </a:t>
            </a:r>
            <a:r>
              <a:rPr lang="vi-VN" sz="3600" dirty="0" err="1"/>
              <a:t>biết</a:t>
            </a:r>
            <a:r>
              <a:rPr lang="vi-VN" sz="3600" dirty="0"/>
              <a:t> quan tâm, chia </a:t>
            </a:r>
            <a:r>
              <a:rPr lang="vi-VN" sz="3600" dirty="0" err="1"/>
              <a:t>sẻ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3989;p51">
            <a:extLst>
              <a:ext uri="{FF2B5EF4-FFF2-40B4-BE49-F238E27FC236}">
                <a16:creationId xmlns:a16="http://schemas.microsoft.com/office/drawing/2014/main" id="{D5C1CE8B-1543-481B-BBA5-C75323D4A7E0}"/>
              </a:ext>
            </a:extLst>
          </p:cNvPr>
          <p:cNvSpPr txBox="1">
            <a:spLocks/>
          </p:cNvSpPr>
          <p:nvPr/>
        </p:nvSpPr>
        <p:spPr>
          <a:xfrm>
            <a:off x="1905000" y="3848100"/>
            <a:ext cx="144780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TRÂN TRỌNG CẢM ƠN SỰ QUAN TÂM THEO DÕI CỦA CÁC EM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/>
          <p:cNvSpPr txBox="1"/>
          <p:nvPr/>
        </p:nvSpPr>
        <p:spPr>
          <a:xfrm>
            <a:off x="2772978" y="2853381"/>
            <a:ext cx="5810656" cy="185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 tranh minh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6A112D39-C90C-4E11-B440-4013BE32B0A8}"/>
              </a:ext>
            </a:extLst>
          </p:cNvPr>
          <p:cNvSpPr txBox="1"/>
          <p:nvPr/>
        </p:nvSpPr>
        <p:spPr>
          <a:xfrm>
            <a:off x="914400" y="2333371"/>
            <a:ext cx="1692118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4: NHỮNG CHÚ BÉ GIÀU TRÍ </a:t>
            </a:r>
            <a:r>
              <a:rPr lang="vi-VN" sz="7200" b="1" spc="225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 </a:t>
            </a:r>
            <a:r>
              <a:rPr lang="vi-VN" sz="7200" b="1" spc="225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endParaRPr lang="vi-VN" sz="7200" b="1" spc="2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6795" y="552598"/>
            <a:ext cx="11236005" cy="2063036"/>
          </a:xfrm>
          <a:custGeom>
            <a:avLst/>
            <a:gdLst/>
            <a:ahLst/>
            <a:cxnLst/>
            <a:rect l="l" t="t" r="r" b="b"/>
            <a:pathLst>
              <a:path w="10149056" h="2063036">
                <a:moveTo>
                  <a:pt x="0" y="0"/>
                </a:moveTo>
                <a:lnTo>
                  <a:pt x="10149056" y="0"/>
                </a:lnTo>
                <a:lnTo>
                  <a:pt x="10149056" y="2063036"/>
                </a:lnTo>
                <a:lnTo>
                  <a:pt x="0" y="2063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78"/>
            </a:stretch>
          </a:blipFill>
        </p:spPr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8598A82-B34A-4010-BA6B-FFF8264E66FA}"/>
              </a:ext>
            </a:extLst>
          </p:cNvPr>
          <p:cNvSpPr txBox="1"/>
          <p:nvPr/>
        </p:nvSpPr>
        <p:spPr>
          <a:xfrm>
            <a:off x="2971801" y="1619720"/>
            <a:ext cx="12687300" cy="995914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NỘI DUNG BÀI HỌC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14544A-B5C1-4D0C-AD1F-73A388155250}"/>
              </a:ext>
            </a:extLst>
          </p:cNvPr>
          <p:cNvGrpSpPr/>
          <p:nvPr/>
        </p:nvGrpSpPr>
        <p:grpSpPr>
          <a:xfrm>
            <a:off x="879794" y="3289364"/>
            <a:ext cx="5334000" cy="4622962"/>
            <a:chOff x="1064785" y="3543300"/>
            <a:chExt cx="5334000" cy="462296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BF4781-2D5F-4158-B19E-DE2F894D4C41}"/>
                </a:ext>
              </a:extLst>
            </p:cNvPr>
            <p:cNvSpPr/>
            <p:nvPr/>
          </p:nvSpPr>
          <p:spPr>
            <a:xfrm>
              <a:off x="1064785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5" y="0"/>
                  </a:lnTo>
                  <a:lnTo>
                    <a:pt x="4785165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33665A0A-6C3B-4078-ACDC-1FC309ED74F0}"/>
                </a:ext>
              </a:extLst>
            </p:cNvPr>
            <p:cNvSpPr txBox="1"/>
            <p:nvPr/>
          </p:nvSpPr>
          <p:spPr>
            <a:xfrm>
              <a:off x="1276199" y="4337190"/>
              <a:ext cx="4747877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D18792-47FE-47EB-8756-5550A3968795}"/>
              </a:ext>
            </a:extLst>
          </p:cNvPr>
          <p:cNvGrpSpPr/>
          <p:nvPr/>
        </p:nvGrpSpPr>
        <p:grpSpPr>
          <a:xfrm>
            <a:off x="6483356" y="3289364"/>
            <a:ext cx="5334000" cy="4622962"/>
            <a:chOff x="6668347" y="3543300"/>
            <a:chExt cx="5334000" cy="4622962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0979161A-73BD-4259-BD62-92E67BC2AB03}"/>
                </a:ext>
              </a:extLst>
            </p:cNvPr>
            <p:cNvSpPr/>
            <p:nvPr/>
          </p:nvSpPr>
          <p:spPr>
            <a:xfrm>
              <a:off x="6668347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E2E1A90A-8C75-4787-9A34-CD92CFC8E50B}"/>
                </a:ext>
              </a:extLst>
            </p:cNvPr>
            <p:cNvSpPr txBox="1"/>
            <p:nvPr/>
          </p:nvSpPr>
          <p:spPr>
            <a:xfrm>
              <a:off x="7649153" y="4337190"/>
              <a:ext cx="3280402" cy="207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1E1AE-77B3-41F3-9D7B-81AE9502DC86}"/>
              </a:ext>
            </a:extLst>
          </p:cNvPr>
          <p:cNvGrpSpPr/>
          <p:nvPr/>
        </p:nvGrpSpPr>
        <p:grpSpPr>
          <a:xfrm>
            <a:off x="12083209" y="3289364"/>
            <a:ext cx="5334000" cy="4622962"/>
            <a:chOff x="12268200" y="3543300"/>
            <a:chExt cx="5334000" cy="4622962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10426DCD-66B8-4E48-8AC7-38E011487AF2}"/>
                </a:ext>
              </a:extLst>
            </p:cNvPr>
            <p:cNvSpPr/>
            <p:nvPr/>
          </p:nvSpPr>
          <p:spPr>
            <a:xfrm>
              <a:off x="12268200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6BA9717F-CF19-432A-8369-7BF44F9F4D8C}"/>
                </a:ext>
              </a:extLst>
            </p:cNvPr>
            <p:cNvSpPr txBox="1"/>
            <p:nvPr/>
          </p:nvSpPr>
          <p:spPr>
            <a:xfrm>
              <a:off x="12983153" y="4337190"/>
              <a:ext cx="4117498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nâng cao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12">
            <a:extLst>
              <a:ext uri="{FF2B5EF4-FFF2-40B4-BE49-F238E27FC236}">
                <a16:creationId xmlns:a16="http://schemas.microsoft.com/office/drawing/2014/main" id="{FCA8EB37-82CF-4BE4-B0FD-9F1E983CE68C}"/>
              </a:ext>
            </a:extLst>
          </p:cNvPr>
          <p:cNvSpPr txBox="1"/>
          <p:nvPr/>
        </p:nvSpPr>
        <p:spPr>
          <a:xfrm>
            <a:off x="4336214" y="3013613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THÀNH TIẾNG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89004" y="837257"/>
            <a:ext cx="6632231" cy="5388688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75581" y="1083223"/>
            <a:ext cx="5259076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76CFFFEB-3B1E-4BB3-BE02-B3F8668EBF86}"/>
              </a:ext>
            </a:extLst>
          </p:cNvPr>
          <p:cNvSpPr/>
          <p:nvPr/>
        </p:nvSpPr>
        <p:spPr>
          <a:xfrm rot="5326155">
            <a:off x="10851145" y="2208026"/>
            <a:ext cx="4030498" cy="7306515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BD90FCD-6CF0-44BF-80E3-6A2DB2BDA50D}"/>
              </a:ext>
            </a:extLst>
          </p:cNvPr>
          <p:cNvSpPr txBox="1"/>
          <p:nvPr/>
        </p:nvSpPr>
        <p:spPr>
          <a:xfrm>
            <a:off x="9684223" y="4879464"/>
            <a:ext cx="6468222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Giọng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</a:t>
            </a:r>
            <a:r>
              <a:rPr lang="vi-VN" sz="4000" dirty="0" err="1"/>
              <a:t>toàn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hào</a:t>
            </a:r>
            <a:r>
              <a:rPr lang="vi-VN" sz="4000" dirty="0"/>
              <a:t> </a:t>
            </a:r>
            <a:r>
              <a:rPr lang="vi-VN" sz="4000" dirty="0" err="1"/>
              <a:t>hứng</a:t>
            </a:r>
            <a:r>
              <a:rPr lang="vi-VN" sz="4000" dirty="0"/>
              <a:t>, tha </a:t>
            </a:r>
            <a:r>
              <a:rPr lang="vi-VN" sz="4000" dirty="0" err="1"/>
              <a:t>thiết</a:t>
            </a:r>
            <a:r>
              <a:rPr lang="vi-VN" sz="4000" dirty="0"/>
              <a:t>.</a:t>
            </a:r>
            <a:endParaRPr lang="en-US" sz="4000" dirty="0">
              <a:solidFill>
                <a:srgbClr val="5311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id="{2675FD96-D5F6-43AA-86BC-70CB7ECC8551}"/>
              </a:ext>
            </a:extLst>
          </p:cNvPr>
          <p:cNvSpPr txBox="1"/>
          <p:nvPr/>
        </p:nvSpPr>
        <p:spPr>
          <a:xfrm>
            <a:off x="4336214" y="3282164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HIỂU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97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0" y="1921040"/>
            <a:ext cx="8077200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1. </a:t>
            </a:r>
            <a:r>
              <a:rPr lang="vi-VN" sz="3600" dirty="0" err="1"/>
              <a:t>Những</a:t>
            </a:r>
            <a:r>
              <a:rPr lang="vi-VN" sz="3600" dirty="0"/>
              <a:t> câu </a:t>
            </a:r>
            <a:r>
              <a:rPr lang="vi-VN" sz="3600" dirty="0" err="1"/>
              <a:t>chuyện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thú</a:t>
            </a:r>
            <a:r>
              <a:rPr lang="vi-VN" sz="3600" dirty="0"/>
              <a:t> </a:t>
            </a:r>
            <a:r>
              <a:rPr lang="vi-VN" sz="3600" dirty="0" err="1"/>
              <a:t>vị</a:t>
            </a:r>
            <a:r>
              <a:rPr lang="vi-VN" sz="3600" dirty="0"/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2. </a:t>
            </a:r>
            <a:r>
              <a:rPr lang="vi-VN" sz="3600" dirty="0" err="1"/>
              <a:t>Vì</a:t>
            </a:r>
            <a:r>
              <a:rPr lang="vi-VN" sz="3600" dirty="0"/>
              <a:t> sao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bỏ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, không </a:t>
            </a:r>
            <a:r>
              <a:rPr lang="vi-VN" sz="3600" dirty="0" err="1"/>
              <a:t>muốn</a:t>
            </a:r>
            <a:r>
              <a:rPr lang="vi-VN" sz="3600" dirty="0"/>
              <a:t> </a:t>
            </a:r>
            <a:r>
              <a:rPr lang="vi-VN" sz="3600" dirty="0" err="1"/>
              <a:t>ngồi</a:t>
            </a:r>
            <a:r>
              <a:rPr lang="vi-VN" sz="3600" dirty="0"/>
              <a:t> </a:t>
            </a:r>
            <a:r>
              <a:rPr lang="vi-VN" sz="3600" dirty="0" err="1"/>
              <a:t>cùng</a:t>
            </a:r>
            <a:r>
              <a:rPr lang="vi-VN" sz="3600" dirty="0"/>
              <a:t> l-go?</a:t>
            </a:r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3. </a:t>
            </a:r>
            <a:r>
              <a:rPr lang="vi-VN" sz="3600" dirty="0" err="1"/>
              <a:t>Việc</a:t>
            </a:r>
            <a:r>
              <a:rPr lang="vi-VN" sz="3600" dirty="0"/>
              <a:t> l-go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trò</a:t>
            </a:r>
            <a:r>
              <a:rPr lang="vi-VN" sz="3600" dirty="0"/>
              <a:t> chơi </a:t>
            </a:r>
            <a:r>
              <a:rPr lang="vi-VN" sz="3600" dirty="0" err="1"/>
              <a:t>tán</a:t>
            </a:r>
            <a:r>
              <a:rPr lang="vi-VN" sz="3600" dirty="0"/>
              <a:t> </a:t>
            </a:r>
            <a:r>
              <a:rPr lang="vi-VN" sz="3600" dirty="0" err="1"/>
              <a:t>dóc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Xa-sa?</a:t>
            </a:r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4. </a:t>
            </a:r>
            <a:r>
              <a:rPr lang="vi-VN" sz="3600" dirty="0"/>
              <a:t>Theo em, </a:t>
            </a:r>
            <a:r>
              <a:rPr lang="vi-VN" sz="3600" dirty="0" err="1"/>
              <a:t>tính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đáng</a:t>
            </a:r>
            <a:r>
              <a:rPr lang="vi-VN" sz="3600" dirty="0"/>
              <a:t> yêu?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5D6BCB9-590A-41DB-B082-57475D013C3A}"/>
              </a:ext>
            </a:extLst>
          </p:cNvPr>
          <p:cNvSpPr/>
          <p:nvPr/>
        </p:nvSpPr>
        <p:spPr>
          <a:xfrm>
            <a:off x="5000144" y="333677"/>
            <a:ext cx="7725256" cy="2914852"/>
          </a:xfrm>
          <a:prstGeom prst="wedgeRoundRectCallout">
            <a:avLst>
              <a:gd name="adj1" fmla="val -56308"/>
              <a:gd name="adj2" fmla="val 6830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1.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câu </a:t>
            </a:r>
            <a:r>
              <a:rPr lang="vi-VN" sz="4000" dirty="0" err="1">
                <a:solidFill>
                  <a:schemeClr val="tx1"/>
                </a:solidFill>
              </a:rPr>
              <a:t>chuyện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thú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vị</a:t>
            </a:r>
            <a:r>
              <a:rPr lang="vi-VN" sz="40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768DC-5346-4BF0-B085-6F089C31259F}"/>
              </a:ext>
            </a:extLst>
          </p:cNvPr>
          <p:cNvSpPr/>
          <p:nvPr/>
        </p:nvSpPr>
        <p:spPr>
          <a:xfrm>
            <a:off x="5486400" y="5299444"/>
            <a:ext cx="8534400" cy="32485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vui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vẻ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dễ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thương,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nghe vô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nhưng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09065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365</Words>
  <Application>Microsoft Office PowerPoint</Application>
  <PresentationFormat>Custom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First day School About Me Student Presentation</dc:title>
  <cp:lastModifiedBy>PC</cp:lastModifiedBy>
  <cp:revision>13</cp:revision>
  <dcterms:created xsi:type="dcterms:W3CDTF">2006-08-16T00:00:00Z</dcterms:created>
  <dcterms:modified xsi:type="dcterms:W3CDTF">2023-08-25T08:00:57Z</dcterms:modified>
  <dc:identifier>DAFqX_wDTTE</dc:identifier>
</cp:coreProperties>
</file>