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95" r:id="rId3"/>
    <p:sldId id="259" r:id="rId4"/>
    <p:sldId id="263" r:id="rId5"/>
    <p:sldId id="297" r:id="rId6"/>
    <p:sldId id="262" r:id="rId7"/>
    <p:sldId id="298" r:id="rId8"/>
    <p:sldId id="307" r:id="rId9"/>
    <p:sldId id="308" r:id="rId10"/>
    <p:sldId id="257" r:id="rId11"/>
    <p:sldId id="301" r:id="rId12"/>
    <p:sldId id="302" r:id="rId13"/>
    <p:sldId id="261" r:id="rId14"/>
    <p:sldId id="304" r:id="rId15"/>
    <p:sldId id="305" r:id="rId16"/>
    <p:sldId id="310" r:id="rId17"/>
  </p:sldIdLst>
  <p:sldSz cx="18288000" cy="10287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rebuchet MS" panose="020B0603020202020204" pitchFamily="34" charset="0"/>
      <p:regular r:id="rId22"/>
      <p:bold r:id="rId23"/>
      <p:italic r:id="rId24"/>
      <p:boldItalic r:id="rId25"/>
    </p:embeddedFont>
    <p:embeddedFont>
      <p:font typeface="Wingdings 3" panose="05040102010807070707" pitchFamily="18" charset="2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0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495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7149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597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8765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53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811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03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81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96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11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165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35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7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37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9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44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3.png"/><Relationship Id="rId4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16">
            <a:extLst>
              <a:ext uri="{FF2B5EF4-FFF2-40B4-BE49-F238E27FC236}">
                <a16:creationId xmlns:a16="http://schemas.microsoft.com/office/drawing/2014/main" id="{3AB5186F-B359-4FFA-B116-B21D072C5518}"/>
              </a:ext>
            </a:extLst>
          </p:cNvPr>
          <p:cNvSpPr txBox="1"/>
          <p:nvPr/>
        </p:nvSpPr>
        <p:spPr>
          <a:xfrm>
            <a:off x="1676400" y="3507910"/>
            <a:ext cx="15280060" cy="30576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7000" b="1" u="none" dirty="0">
                <a:solidFill>
                  <a:srgbClr val="C00000"/>
                </a:solidFill>
              </a:rPr>
              <a:t>CHÀO MỪNG CÁC EM ĐẾN VỚI BUỔI HỌC NGÀY HÔM NAY!</a:t>
            </a:r>
            <a:endParaRPr lang="en-US" sz="7000" b="1" u="none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17713" y="438515"/>
            <a:ext cx="13852573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</a:rPr>
              <a:t>Em </a:t>
            </a:r>
            <a:r>
              <a:rPr lang="vi-VN" sz="4400" b="1" dirty="0" err="1">
                <a:solidFill>
                  <a:srgbClr val="C00000"/>
                </a:solidFill>
              </a:rPr>
              <a:t>hãy</a:t>
            </a:r>
            <a:r>
              <a:rPr lang="vi-VN" sz="4400" b="1" dirty="0">
                <a:solidFill>
                  <a:srgbClr val="C00000"/>
                </a:solidFill>
              </a:rPr>
              <a:t> </a:t>
            </a:r>
            <a:r>
              <a:rPr lang="vi-VN" sz="4400" b="1" dirty="0" err="1">
                <a:solidFill>
                  <a:srgbClr val="C00000"/>
                </a:solidFill>
              </a:rPr>
              <a:t>lắng</a:t>
            </a:r>
            <a:r>
              <a:rPr lang="vi-VN" sz="4400" b="1" dirty="0">
                <a:solidFill>
                  <a:srgbClr val="C00000"/>
                </a:solidFill>
              </a:rPr>
              <a:t> nghe câu </a:t>
            </a:r>
            <a:r>
              <a:rPr lang="vi-VN" sz="4400" b="1" dirty="0" err="1">
                <a:solidFill>
                  <a:srgbClr val="C00000"/>
                </a:solidFill>
              </a:rPr>
              <a:t>chuyện</a:t>
            </a:r>
            <a:r>
              <a:rPr lang="vi-VN" sz="4400" b="1" dirty="0">
                <a:solidFill>
                  <a:srgbClr val="C00000"/>
                </a:solidFill>
              </a:rPr>
              <a:t> “</a:t>
            </a:r>
            <a:r>
              <a:rPr lang="vi-VN" sz="4400" b="1" dirty="0" err="1">
                <a:solidFill>
                  <a:srgbClr val="C00000"/>
                </a:solidFill>
              </a:rPr>
              <a:t>Cậu</a:t>
            </a:r>
            <a:r>
              <a:rPr lang="vi-VN" sz="4400" b="1" dirty="0">
                <a:solidFill>
                  <a:srgbClr val="C00000"/>
                </a:solidFill>
              </a:rPr>
              <a:t> </a:t>
            </a:r>
            <a:r>
              <a:rPr lang="vi-VN" sz="4400" b="1" dirty="0" err="1">
                <a:solidFill>
                  <a:srgbClr val="C00000"/>
                </a:solidFill>
              </a:rPr>
              <a:t>bé</a:t>
            </a:r>
            <a:r>
              <a:rPr lang="vi-VN" sz="4400" b="1" dirty="0">
                <a:solidFill>
                  <a:srgbClr val="C00000"/>
                </a:solidFill>
              </a:rPr>
              <a:t> trung </a:t>
            </a:r>
            <a:r>
              <a:rPr lang="vi-VN" sz="4400" b="1" dirty="0" err="1">
                <a:solidFill>
                  <a:srgbClr val="C00000"/>
                </a:solidFill>
              </a:rPr>
              <a:t>thực</a:t>
            </a:r>
            <a:r>
              <a:rPr lang="vi-VN" sz="4400" b="1" dirty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19" name="Freeform 19"/>
          <p:cNvSpPr/>
          <p:nvPr/>
        </p:nvSpPr>
        <p:spPr>
          <a:xfrm>
            <a:off x="3597227" y="7890110"/>
            <a:ext cx="984094" cy="1068195"/>
          </a:xfrm>
          <a:custGeom>
            <a:avLst/>
            <a:gdLst/>
            <a:ahLst/>
            <a:cxnLst/>
            <a:rect l="l" t="t" r="r" b="b"/>
            <a:pathLst>
              <a:path w="984094" h="1068195">
                <a:moveTo>
                  <a:pt x="0" y="0"/>
                </a:moveTo>
                <a:lnTo>
                  <a:pt x="984093" y="0"/>
                </a:lnTo>
                <a:lnTo>
                  <a:pt x="984093" y="1068195"/>
                </a:lnTo>
                <a:lnTo>
                  <a:pt x="0" y="10681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17713" y="219258"/>
            <a:ext cx="13852573" cy="8901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i="1" dirty="0" err="1">
                <a:solidFill>
                  <a:srgbClr val="C00000"/>
                </a:solidFill>
              </a:rPr>
              <a:t>Cậu</a:t>
            </a:r>
            <a:r>
              <a:rPr lang="vi-VN" sz="4400" b="1" i="1" dirty="0">
                <a:solidFill>
                  <a:srgbClr val="C00000"/>
                </a:solidFill>
              </a:rPr>
              <a:t> </a:t>
            </a:r>
            <a:r>
              <a:rPr lang="vi-VN" sz="4400" b="1" i="1" dirty="0" err="1">
                <a:solidFill>
                  <a:srgbClr val="C00000"/>
                </a:solidFill>
              </a:rPr>
              <a:t>bé</a:t>
            </a:r>
            <a:r>
              <a:rPr lang="vi-VN" sz="4400" b="1" i="1" dirty="0">
                <a:solidFill>
                  <a:srgbClr val="C00000"/>
                </a:solidFill>
              </a:rPr>
              <a:t> trung </a:t>
            </a:r>
            <a:r>
              <a:rPr lang="vi-VN" sz="4400" b="1" i="1" dirty="0" err="1">
                <a:solidFill>
                  <a:srgbClr val="C00000"/>
                </a:solidFill>
              </a:rPr>
              <a:t>thực</a:t>
            </a:r>
            <a:endParaRPr lang="vi-VN" sz="4400" b="1" i="1" dirty="0">
              <a:solidFill>
                <a:srgbClr val="C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4E229-AEC9-4C96-82EE-5E23D47ECB72}"/>
              </a:ext>
            </a:extLst>
          </p:cNvPr>
          <p:cNvSpPr txBox="1"/>
          <p:nvPr/>
        </p:nvSpPr>
        <p:spPr>
          <a:xfrm>
            <a:off x="1219201" y="1328695"/>
            <a:ext cx="16306799" cy="81263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 err="1"/>
              <a:t>Cậu</a:t>
            </a:r>
            <a:r>
              <a:rPr lang="vi-VN" sz="3200" dirty="0"/>
              <a:t> </a:t>
            </a:r>
            <a:r>
              <a:rPr lang="vi-VN" sz="3200" dirty="0" err="1"/>
              <a:t>bé</a:t>
            </a:r>
            <a:r>
              <a:rPr lang="vi-VN" sz="3200" dirty="0"/>
              <a:t> trung </a:t>
            </a:r>
            <a:r>
              <a:rPr lang="vi-VN" sz="3200" dirty="0" err="1"/>
              <a:t>thực</a:t>
            </a:r>
            <a:endParaRPr lang="vi-VN" sz="3200" dirty="0"/>
          </a:p>
          <a:p>
            <a:pPr algn="just">
              <a:lnSpc>
                <a:spcPct val="150000"/>
              </a:lnSpc>
            </a:pPr>
            <a:r>
              <a:rPr lang="vi-VN" sz="3200" dirty="0" err="1"/>
              <a:t>Một</a:t>
            </a:r>
            <a:r>
              <a:rPr lang="vi-VN" sz="3200" dirty="0"/>
              <a:t> </a:t>
            </a:r>
            <a:r>
              <a:rPr lang="vi-VN" sz="3200" dirty="0" err="1"/>
              <a:t>vị</a:t>
            </a:r>
            <a:r>
              <a:rPr lang="vi-VN" sz="3200" dirty="0"/>
              <a:t> vua </a:t>
            </a:r>
            <a:r>
              <a:rPr lang="vi-VN" sz="3200" dirty="0" err="1"/>
              <a:t>cải</a:t>
            </a:r>
            <a:r>
              <a:rPr lang="vi-VN" sz="3200" dirty="0"/>
              <a:t> trang đi </a:t>
            </a:r>
            <a:r>
              <a:rPr lang="vi-VN" sz="3200" dirty="0" err="1"/>
              <a:t>tìm</a:t>
            </a:r>
            <a:r>
              <a:rPr lang="vi-VN" sz="3200" dirty="0"/>
              <a:t> </a:t>
            </a:r>
            <a:r>
              <a:rPr lang="vi-VN" sz="3200" dirty="0" err="1"/>
              <a:t>hiểu</a:t>
            </a:r>
            <a:r>
              <a:rPr lang="vi-VN" sz="3200" dirty="0"/>
              <a:t> </a:t>
            </a:r>
            <a:r>
              <a:rPr lang="vi-VN" sz="3200" dirty="0" err="1"/>
              <a:t>đời</a:t>
            </a:r>
            <a:r>
              <a:rPr lang="vi-VN" sz="3200" dirty="0"/>
              <a:t> </a:t>
            </a:r>
            <a:r>
              <a:rPr lang="vi-VN" sz="3200" dirty="0" err="1"/>
              <a:t>sống</a:t>
            </a:r>
            <a:r>
              <a:rPr lang="vi-VN" sz="3200" dirty="0"/>
              <a:t> </a:t>
            </a:r>
            <a:r>
              <a:rPr lang="vi-VN" sz="3200" dirty="0" err="1"/>
              <a:t>của</a:t>
            </a:r>
            <a:r>
              <a:rPr lang="vi-VN" sz="3200" dirty="0"/>
              <a:t> </a:t>
            </a:r>
            <a:r>
              <a:rPr lang="vi-VN" sz="3200" dirty="0" err="1"/>
              <a:t>thần</a:t>
            </a:r>
            <a:r>
              <a:rPr lang="vi-VN" sz="3200" dirty="0"/>
              <a:t> dân. </a:t>
            </a:r>
            <a:r>
              <a:rPr lang="vi-VN" sz="3200" dirty="0" err="1"/>
              <a:t>Ngày</a:t>
            </a:r>
            <a:r>
              <a:rPr lang="vi-VN" sz="3200" dirty="0"/>
              <a:t> </a:t>
            </a:r>
            <a:r>
              <a:rPr lang="vi-VN" sz="3200" dirty="0" err="1"/>
              <a:t>nọ</a:t>
            </a:r>
            <a:r>
              <a:rPr lang="vi-VN" sz="3200" dirty="0"/>
              <a:t>, </a:t>
            </a:r>
            <a:r>
              <a:rPr lang="vi-VN" sz="3200" dirty="0" err="1"/>
              <a:t>ngài</a:t>
            </a:r>
            <a:r>
              <a:rPr lang="vi-VN" sz="3200" dirty="0"/>
              <a:t> </a:t>
            </a:r>
            <a:r>
              <a:rPr lang="vi-VN" sz="3200" dirty="0" err="1"/>
              <a:t>tới</a:t>
            </a:r>
            <a:r>
              <a:rPr lang="vi-VN" sz="3200" dirty="0"/>
              <a:t> </a:t>
            </a:r>
            <a:r>
              <a:rPr lang="vi-VN" sz="3200" dirty="0" err="1"/>
              <a:t>một</a:t>
            </a:r>
            <a:r>
              <a:rPr lang="vi-VN" sz="3200" dirty="0"/>
              <a:t> </a:t>
            </a:r>
            <a:r>
              <a:rPr lang="vi-VN" sz="3200" dirty="0" err="1"/>
              <a:t>vùng</a:t>
            </a:r>
            <a:r>
              <a:rPr lang="vi-VN" sz="3200" dirty="0"/>
              <a:t> quê. </a:t>
            </a:r>
            <a:r>
              <a:rPr lang="vi-VN" sz="3200" dirty="0" err="1"/>
              <a:t>Thấy</a:t>
            </a:r>
            <a:r>
              <a:rPr lang="vi-VN" sz="3200" dirty="0"/>
              <a:t> </a:t>
            </a:r>
            <a:r>
              <a:rPr lang="vi-VN" sz="3200" dirty="0" err="1"/>
              <a:t>một</a:t>
            </a:r>
            <a:r>
              <a:rPr lang="vi-VN" sz="3200" dirty="0"/>
              <a:t> </a:t>
            </a:r>
            <a:r>
              <a:rPr lang="vi-VN" sz="3200" dirty="0" err="1"/>
              <a:t>cậu</a:t>
            </a:r>
            <a:r>
              <a:rPr lang="vi-VN" sz="3200" dirty="0"/>
              <a:t> </a:t>
            </a:r>
            <a:r>
              <a:rPr lang="vi-VN" sz="3200" dirty="0" err="1"/>
              <a:t>bé</a:t>
            </a:r>
            <a:r>
              <a:rPr lang="vi-VN" sz="3200" dirty="0"/>
              <a:t> đang </a:t>
            </a:r>
            <a:r>
              <a:rPr lang="vi-VN" sz="3200" dirty="0" err="1"/>
              <a:t>nhặt</a:t>
            </a:r>
            <a:r>
              <a:rPr lang="vi-VN" sz="3200" dirty="0"/>
              <a:t> </a:t>
            </a:r>
            <a:r>
              <a:rPr lang="vi-VN" sz="3200" dirty="0" err="1"/>
              <a:t>củi</a:t>
            </a:r>
            <a:r>
              <a:rPr lang="vi-VN" sz="3200" dirty="0"/>
              <a:t>, </a:t>
            </a:r>
            <a:r>
              <a:rPr lang="vi-VN" sz="3200" dirty="0" err="1"/>
              <a:t>ngài</a:t>
            </a:r>
            <a:r>
              <a:rPr lang="vi-VN" sz="3200" dirty="0"/>
              <a:t> </a:t>
            </a:r>
            <a:r>
              <a:rPr lang="vi-VN" sz="3200" dirty="0" err="1"/>
              <a:t>tới</a:t>
            </a:r>
            <a:r>
              <a:rPr lang="vi-VN" sz="3200" dirty="0"/>
              <a:t> </a:t>
            </a:r>
            <a:r>
              <a:rPr lang="vi-VN" sz="3200" dirty="0" err="1"/>
              <a:t>gần</a:t>
            </a:r>
            <a:r>
              <a:rPr lang="vi-VN" sz="3200" dirty="0"/>
              <a:t> </a:t>
            </a:r>
            <a:r>
              <a:rPr lang="vi-VN" sz="3200" dirty="0" err="1"/>
              <a:t>cậu</a:t>
            </a:r>
            <a:r>
              <a:rPr lang="vi-VN" sz="3200" dirty="0"/>
              <a:t>, </a:t>
            </a:r>
            <a:r>
              <a:rPr lang="vi-VN" sz="3200" dirty="0" err="1"/>
              <a:t>hỏi</a:t>
            </a:r>
            <a:r>
              <a:rPr lang="vi-VN" sz="3200" dirty="0"/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dirty="0"/>
              <a:t>Sao </a:t>
            </a:r>
            <a:r>
              <a:rPr lang="vi-VN" sz="3200" dirty="0" err="1"/>
              <a:t>cháu</a:t>
            </a:r>
            <a:r>
              <a:rPr lang="vi-VN" sz="3200" dirty="0"/>
              <a:t> không </a:t>
            </a:r>
            <a:r>
              <a:rPr lang="vi-VN" sz="3200" dirty="0" err="1"/>
              <a:t>tới</a:t>
            </a:r>
            <a:r>
              <a:rPr lang="vi-VN" sz="3200" dirty="0"/>
              <a:t> khu </a:t>
            </a:r>
            <a:r>
              <a:rPr lang="vi-VN" sz="3200" dirty="0" err="1"/>
              <a:t>rừng</a:t>
            </a:r>
            <a:r>
              <a:rPr lang="vi-VN" sz="3200" dirty="0"/>
              <a:t> trên </a:t>
            </a:r>
            <a:r>
              <a:rPr lang="vi-VN" sz="3200" dirty="0" err="1"/>
              <a:t>sườn</a:t>
            </a:r>
            <a:r>
              <a:rPr lang="vi-VN" sz="3200" dirty="0"/>
              <a:t> </a:t>
            </a:r>
            <a:r>
              <a:rPr lang="vi-VN" sz="3200" dirty="0" err="1"/>
              <a:t>đồi</a:t>
            </a:r>
            <a:r>
              <a:rPr lang="vi-VN" sz="3200" dirty="0"/>
              <a:t> kia? Ở </a:t>
            </a:r>
            <a:r>
              <a:rPr lang="vi-VN" sz="3200" dirty="0" err="1"/>
              <a:t>đó</a:t>
            </a:r>
            <a:r>
              <a:rPr lang="vi-VN" sz="3200" dirty="0"/>
              <a:t> </a:t>
            </a:r>
            <a:r>
              <a:rPr lang="vi-VN" sz="3200" dirty="0" err="1"/>
              <a:t>có</a:t>
            </a:r>
            <a:r>
              <a:rPr lang="vi-VN" sz="3200" dirty="0"/>
              <a:t> </a:t>
            </a:r>
            <a:r>
              <a:rPr lang="vi-VN" sz="3200" dirty="0" err="1"/>
              <a:t>rất</a:t>
            </a:r>
            <a:r>
              <a:rPr lang="vi-VN" sz="3200" dirty="0"/>
              <a:t> </a:t>
            </a:r>
            <a:r>
              <a:rPr lang="vi-VN" sz="3200" dirty="0" err="1"/>
              <a:t>nhiều</a:t>
            </a:r>
            <a:r>
              <a:rPr lang="vi-VN" sz="3200" dirty="0"/>
              <a:t> </a:t>
            </a:r>
            <a:r>
              <a:rPr lang="vi-VN" sz="3200" dirty="0" err="1"/>
              <a:t>củi</a:t>
            </a:r>
            <a:r>
              <a:rPr lang="vi-VN" sz="3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200" dirty="0" err="1"/>
              <a:t>Cậu</a:t>
            </a:r>
            <a:r>
              <a:rPr lang="vi-VN" sz="3200" dirty="0"/>
              <a:t> </a:t>
            </a:r>
            <a:r>
              <a:rPr lang="vi-VN" sz="3200" dirty="0" err="1"/>
              <a:t>bé</a:t>
            </a:r>
            <a:r>
              <a:rPr lang="vi-VN" sz="3200" dirty="0"/>
              <a:t> </a:t>
            </a:r>
            <a:r>
              <a:rPr lang="vi-VN" sz="3200" dirty="0" err="1"/>
              <a:t>lắc</a:t>
            </a:r>
            <a:r>
              <a:rPr lang="vi-VN" sz="3200" dirty="0"/>
              <a:t> </a:t>
            </a:r>
            <a:r>
              <a:rPr lang="vi-VN" sz="3200" dirty="0" err="1"/>
              <a:t>đầu</a:t>
            </a:r>
            <a:r>
              <a:rPr lang="vi-VN" sz="3200" dirty="0"/>
              <a:t>: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dirty="0"/>
              <a:t>Không </a:t>
            </a:r>
            <a:r>
              <a:rPr lang="vi-VN" sz="3200" dirty="0" err="1"/>
              <a:t>được</a:t>
            </a:r>
            <a:r>
              <a:rPr lang="vi-VN" sz="3200" dirty="0"/>
              <a:t> đâu ạ. </a:t>
            </a:r>
            <a:r>
              <a:rPr lang="vi-VN" sz="3200" dirty="0" err="1"/>
              <a:t>Đó</a:t>
            </a:r>
            <a:r>
              <a:rPr lang="vi-VN" sz="3200" dirty="0"/>
              <a:t> </a:t>
            </a:r>
            <a:r>
              <a:rPr lang="vi-VN" sz="3200" dirty="0" err="1"/>
              <a:t>là</a:t>
            </a:r>
            <a:r>
              <a:rPr lang="vi-VN" sz="3200" dirty="0"/>
              <a:t> khu </a:t>
            </a:r>
            <a:r>
              <a:rPr lang="vi-VN" sz="3200" dirty="0" err="1"/>
              <a:t>rừng</a:t>
            </a:r>
            <a:r>
              <a:rPr lang="vi-VN" sz="3200" dirty="0"/>
              <a:t> </a:t>
            </a:r>
            <a:r>
              <a:rPr lang="vi-VN" sz="3200" dirty="0" err="1"/>
              <a:t>cấm</a:t>
            </a:r>
            <a:r>
              <a:rPr lang="vi-VN" sz="3200" dirty="0"/>
              <a:t> </a:t>
            </a:r>
            <a:r>
              <a:rPr lang="vi-VN" sz="3200" dirty="0" err="1"/>
              <a:t>của</a:t>
            </a:r>
            <a:r>
              <a:rPr lang="vi-VN" sz="3200" dirty="0"/>
              <a:t> </a:t>
            </a:r>
            <a:r>
              <a:rPr lang="vi-VN" sz="3200" dirty="0" err="1"/>
              <a:t>nhà</a:t>
            </a:r>
            <a:r>
              <a:rPr lang="vi-VN" sz="3200" dirty="0"/>
              <a:t> vua.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dirty="0"/>
              <a:t>Nhưng bây </a:t>
            </a:r>
            <a:r>
              <a:rPr lang="vi-VN" sz="3200" dirty="0" err="1"/>
              <a:t>giờ</a:t>
            </a:r>
            <a:r>
              <a:rPr lang="vi-VN" sz="3200" dirty="0"/>
              <a:t> trong </a:t>
            </a:r>
            <a:r>
              <a:rPr lang="vi-VN" sz="3200" dirty="0" err="1"/>
              <a:t>rừng</a:t>
            </a:r>
            <a:r>
              <a:rPr lang="vi-VN" sz="3200" dirty="0"/>
              <a:t> không </a:t>
            </a:r>
            <a:r>
              <a:rPr lang="vi-VN" sz="3200" dirty="0" err="1"/>
              <a:t>có</a:t>
            </a:r>
            <a:r>
              <a:rPr lang="vi-VN" sz="3200" dirty="0"/>
              <a:t> ai. </a:t>
            </a:r>
            <a:r>
              <a:rPr lang="vi-VN" sz="3200" dirty="0" err="1"/>
              <a:t>Sẽ</a:t>
            </a:r>
            <a:r>
              <a:rPr lang="vi-VN" sz="3200" dirty="0"/>
              <a:t> không ai </a:t>
            </a:r>
            <a:r>
              <a:rPr lang="vi-VN" sz="3200" dirty="0" err="1"/>
              <a:t>thấy</a:t>
            </a:r>
            <a:r>
              <a:rPr lang="vi-VN" sz="3200" dirty="0"/>
              <a:t> </a:t>
            </a:r>
            <a:r>
              <a:rPr lang="vi-VN" sz="3200" dirty="0" err="1"/>
              <a:t>cháu</a:t>
            </a:r>
            <a:r>
              <a:rPr lang="vi-VN" sz="3200" dirty="0"/>
              <a:t> đâu.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dirty="0"/>
              <a:t>Nhưng </a:t>
            </a:r>
            <a:r>
              <a:rPr lang="vi-VN" sz="3200" dirty="0" err="1"/>
              <a:t>cháu</a:t>
            </a:r>
            <a:r>
              <a:rPr lang="vi-VN" sz="3200" dirty="0"/>
              <a:t> </a:t>
            </a:r>
            <a:r>
              <a:rPr lang="vi-VN" sz="3200" dirty="0" err="1"/>
              <a:t>nhặt</a:t>
            </a:r>
            <a:r>
              <a:rPr lang="vi-VN" sz="3200" dirty="0"/>
              <a:t> </a:t>
            </a:r>
            <a:r>
              <a:rPr lang="vi-VN" sz="3200" dirty="0" err="1"/>
              <a:t>củi</a:t>
            </a:r>
            <a:r>
              <a:rPr lang="vi-VN" sz="3200" dirty="0"/>
              <a:t> ở đây </a:t>
            </a:r>
            <a:r>
              <a:rPr lang="vi-VN" sz="3200" dirty="0" err="1"/>
              <a:t>cũng</a:t>
            </a:r>
            <a:r>
              <a:rPr lang="vi-VN" sz="3200" dirty="0"/>
              <a:t> </a:t>
            </a:r>
            <a:r>
              <a:rPr lang="vi-VN" sz="3200" dirty="0" err="1"/>
              <a:t>được</a:t>
            </a:r>
            <a:r>
              <a:rPr lang="vi-VN" sz="3200" dirty="0"/>
              <a:t> </a:t>
            </a:r>
            <a:r>
              <a:rPr lang="vi-VN" sz="3200" dirty="0" err="1"/>
              <a:t>mà</a:t>
            </a:r>
            <a:r>
              <a:rPr lang="vi-VN" sz="3200" dirty="0"/>
              <a:t>. – </a:t>
            </a:r>
            <a:r>
              <a:rPr lang="vi-VN" sz="3200" dirty="0" err="1"/>
              <a:t>Cậu</a:t>
            </a:r>
            <a:r>
              <a:rPr lang="vi-VN" sz="3200" dirty="0"/>
              <a:t> </a:t>
            </a:r>
            <a:r>
              <a:rPr lang="vi-VN" sz="3200" dirty="0" err="1"/>
              <a:t>bé</a:t>
            </a:r>
            <a:r>
              <a:rPr lang="vi-VN" sz="3200" dirty="0"/>
              <a:t> </a:t>
            </a:r>
            <a:r>
              <a:rPr lang="vi-VN" sz="3200" dirty="0" err="1"/>
              <a:t>hờ</a:t>
            </a:r>
            <a:r>
              <a:rPr lang="vi-VN" sz="3200" dirty="0"/>
              <a:t> </a:t>
            </a:r>
            <a:r>
              <a:rPr lang="vi-VN" sz="3200" dirty="0" err="1"/>
              <a:t>hững</a:t>
            </a:r>
            <a:r>
              <a:rPr lang="vi-VN" sz="3200" dirty="0"/>
              <a:t> </a:t>
            </a:r>
            <a:r>
              <a:rPr lang="vi-VN" sz="3200" dirty="0" err="1"/>
              <a:t>đáp</a:t>
            </a:r>
            <a:r>
              <a:rPr lang="vi-VN" sz="3200" dirty="0"/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dirty="0" err="1"/>
              <a:t>Củi</a:t>
            </a:r>
            <a:r>
              <a:rPr lang="vi-VN" sz="3200" dirty="0"/>
              <a:t> khô </a:t>
            </a:r>
            <a:r>
              <a:rPr lang="vi-VN" sz="3200" dirty="0" err="1"/>
              <a:t>rất</a:t>
            </a:r>
            <a:r>
              <a:rPr lang="vi-VN" sz="3200" dirty="0"/>
              <a:t> </a:t>
            </a:r>
            <a:r>
              <a:rPr lang="vi-VN" sz="3200" dirty="0" err="1"/>
              <a:t>nhiều</a:t>
            </a:r>
            <a:r>
              <a:rPr lang="vi-VN" sz="3200" dirty="0"/>
              <a:t> </a:t>
            </a:r>
            <a:r>
              <a:rPr lang="vi-VN" sz="3200" dirty="0" err="1"/>
              <a:t>mà</a:t>
            </a:r>
            <a:r>
              <a:rPr lang="vi-VN" sz="3200" dirty="0"/>
              <a:t> </a:t>
            </a:r>
            <a:r>
              <a:rPr lang="vi-VN" sz="3200" dirty="0" err="1"/>
              <a:t>lại</a:t>
            </a:r>
            <a:r>
              <a:rPr lang="vi-VN" sz="3200" dirty="0"/>
              <a:t> </a:t>
            </a:r>
            <a:r>
              <a:rPr lang="vi-VN" sz="3200" dirty="0" err="1"/>
              <a:t>bỏ</a:t>
            </a:r>
            <a:r>
              <a:rPr lang="vi-VN" sz="3200" dirty="0"/>
              <a:t> </a:t>
            </a:r>
            <a:r>
              <a:rPr lang="vi-VN" sz="3200" dirty="0" err="1"/>
              <a:t>phí</a:t>
            </a:r>
            <a:r>
              <a:rPr lang="vi-VN" sz="3200" dirty="0"/>
              <a:t>! – </a:t>
            </a:r>
            <a:r>
              <a:rPr lang="vi-VN" sz="3200" dirty="0" err="1"/>
              <a:t>Nhà</a:t>
            </a:r>
            <a:r>
              <a:rPr lang="vi-VN" sz="3200" dirty="0"/>
              <a:t> vua than </a:t>
            </a:r>
            <a:r>
              <a:rPr lang="vi-VN" sz="3200" dirty="0" err="1"/>
              <a:t>thở</a:t>
            </a:r>
            <a:r>
              <a:rPr lang="vi-VN" sz="3200" dirty="0"/>
              <a:t>.</a:t>
            </a:r>
          </a:p>
          <a:p>
            <a:pPr marL="457200" indent="-457200" algn="just">
              <a:lnSpc>
                <a:spcPct val="150000"/>
              </a:lnSpc>
              <a:buFontTx/>
              <a:buChar char="-"/>
            </a:pPr>
            <a:r>
              <a:rPr lang="vi-VN" sz="3200" dirty="0" err="1"/>
              <a:t>Đúng</a:t>
            </a:r>
            <a:r>
              <a:rPr lang="vi-VN" sz="3200" dirty="0"/>
              <a:t> </a:t>
            </a:r>
            <a:r>
              <a:rPr lang="vi-VN" sz="3200" dirty="0" err="1"/>
              <a:t>vậy</a:t>
            </a:r>
            <a:r>
              <a:rPr lang="vi-VN" sz="3200" dirty="0"/>
              <a:t> ạ. </a:t>
            </a:r>
            <a:r>
              <a:rPr lang="vi-VN" sz="3200" dirty="0" err="1"/>
              <a:t>Luật</a:t>
            </a:r>
            <a:r>
              <a:rPr lang="vi-VN" sz="3200" dirty="0"/>
              <a:t> </a:t>
            </a:r>
            <a:r>
              <a:rPr lang="vi-VN" sz="3200" dirty="0" err="1"/>
              <a:t>lệ</a:t>
            </a:r>
            <a:r>
              <a:rPr lang="vi-VN" sz="3200" dirty="0"/>
              <a:t> không công </a:t>
            </a:r>
            <a:r>
              <a:rPr lang="vi-VN" sz="3200" dirty="0" err="1"/>
              <a:t>bằng</a:t>
            </a:r>
            <a:r>
              <a:rPr lang="vi-VN" sz="3200" dirty="0"/>
              <a:t>. Nhưng </a:t>
            </a:r>
            <a:r>
              <a:rPr lang="vi-VN" sz="3200" dirty="0" err="1"/>
              <a:t>mà</a:t>
            </a:r>
            <a:r>
              <a:rPr lang="vi-VN" sz="3200" dirty="0"/>
              <a:t> </a:t>
            </a:r>
            <a:r>
              <a:rPr lang="vi-VN" sz="3200" dirty="0" err="1"/>
              <a:t>cháu</a:t>
            </a:r>
            <a:r>
              <a:rPr lang="vi-VN" sz="3200" dirty="0"/>
              <a:t> </a:t>
            </a:r>
            <a:r>
              <a:rPr lang="vi-VN" sz="3200" dirty="0" err="1"/>
              <a:t>sẽ</a:t>
            </a:r>
            <a:r>
              <a:rPr lang="vi-VN" sz="3200" dirty="0"/>
              <a:t> </a:t>
            </a:r>
            <a:r>
              <a:rPr lang="vi-VN" sz="3200" dirty="0" err="1"/>
              <a:t>phạm</a:t>
            </a:r>
            <a:r>
              <a:rPr lang="vi-VN" sz="3200" dirty="0"/>
              <a:t> </a:t>
            </a:r>
            <a:r>
              <a:rPr lang="vi-VN" sz="3200" dirty="0" err="1"/>
              <a:t>luật</a:t>
            </a:r>
            <a:r>
              <a:rPr lang="vi-VN" sz="3200" dirty="0"/>
              <a:t> </a:t>
            </a:r>
            <a:r>
              <a:rPr lang="vi-VN" sz="3200" dirty="0" err="1"/>
              <a:t>nếu</a:t>
            </a:r>
            <a:r>
              <a:rPr lang="vi-VN" sz="3200" dirty="0"/>
              <a:t> </a:t>
            </a:r>
            <a:r>
              <a:rPr lang="vi-VN" sz="3200" dirty="0" err="1"/>
              <a:t>lấy</a:t>
            </a:r>
            <a:r>
              <a:rPr lang="vi-VN" sz="3200" dirty="0"/>
              <a:t> </a:t>
            </a:r>
            <a:r>
              <a:rPr lang="vi-VN" sz="3200" dirty="0" err="1"/>
              <a:t>củi</a:t>
            </a:r>
            <a:r>
              <a:rPr lang="vi-VN" sz="3200" dirty="0"/>
              <a:t> ở </a:t>
            </a:r>
            <a:r>
              <a:rPr lang="vi-VN" sz="3200" dirty="0" err="1"/>
              <a:t>đó</a:t>
            </a:r>
            <a:r>
              <a:rPr lang="vi-VN" sz="3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200" dirty="0" err="1"/>
              <a:t>Nói</a:t>
            </a:r>
            <a:r>
              <a:rPr lang="vi-VN" sz="3200" dirty="0"/>
              <a:t> </a:t>
            </a:r>
            <a:r>
              <a:rPr lang="vi-VN" sz="3200" dirty="0" err="1"/>
              <a:t>rồi</a:t>
            </a:r>
            <a:r>
              <a:rPr lang="vi-VN" sz="3200" dirty="0"/>
              <a:t>, </a:t>
            </a:r>
            <a:r>
              <a:rPr lang="vi-VN" sz="3200" dirty="0" err="1"/>
              <a:t>cậu</a:t>
            </a:r>
            <a:r>
              <a:rPr lang="vi-VN" sz="3200" dirty="0"/>
              <a:t> </a:t>
            </a:r>
            <a:r>
              <a:rPr lang="vi-VN" sz="3200" dirty="0" err="1"/>
              <a:t>bé</a:t>
            </a:r>
            <a:r>
              <a:rPr lang="vi-VN" sz="3200" dirty="0"/>
              <a:t> ôm </a:t>
            </a:r>
            <a:r>
              <a:rPr lang="vi-VN" sz="3200" dirty="0" err="1"/>
              <a:t>đống</a:t>
            </a:r>
            <a:r>
              <a:rPr lang="vi-VN" sz="3200" dirty="0"/>
              <a:t> </a:t>
            </a:r>
            <a:r>
              <a:rPr lang="vi-VN" sz="3200" dirty="0" err="1"/>
              <a:t>củi</a:t>
            </a:r>
            <a:r>
              <a:rPr lang="vi-VN" sz="3200" dirty="0"/>
              <a:t> </a:t>
            </a:r>
            <a:r>
              <a:rPr lang="vi-VN" sz="3200" dirty="0" err="1"/>
              <a:t>ít</a:t>
            </a:r>
            <a:r>
              <a:rPr lang="vi-VN" sz="3200" dirty="0"/>
              <a:t> </a:t>
            </a:r>
            <a:r>
              <a:rPr lang="vi-VN" sz="3200" dirty="0" err="1"/>
              <a:t>ỏi</a:t>
            </a:r>
            <a:r>
              <a:rPr lang="vi-VN" sz="3200" dirty="0"/>
              <a:t> </a:t>
            </a:r>
            <a:r>
              <a:rPr lang="vi-VN" sz="3200" dirty="0" err="1"/>
              <a:t>trở</a:t>
            </a:r>
            <a:r>
              <a:rPr lang="vi-VN" sz="3200" dirty="0"/>
              <a:t> </a:t>
            </a:r>
            <a:r>
              <a:rPr lang="vi-VN" sz="3200" dirty="0" err="1"/>
              <a:t>về</a:t>
            </a:r>
            <a:r>
              <a:rPr lang="vi-VN" sz="3200" dirty="0"/>
              <a:t> </a:t>
            </a:r>
            <a:r>
              <a:rPr lang="vi-VN" sz="3200" dirty="0" err="1"/>
              <a:t>nhà</a:t>
            </a:r>
            <a:r>
              <a:rPr lang="vi-VN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697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34E229-AEC9-4C96-82EE-5E23D47ECB72}"/>
              </a:ext>
            </a:extLst>
          </p:cNvPr>
          <p:cNvSpPr txBox="1"/>
          <p:nvPr/>
        </p:nvSpPr>
        <p:spPr>
          <a:xfrm>
            <a:off x="2217714" y="1409700"/>
            <a:ext cx="13852572" cy="7387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/>
              <a:t>Hôm sau, </a:t>
            </a:r>
            <a:r>
              <a:rPr lang="vi-VN" sz="3200" dirty="0" err="1"/>
              <a:t>nhà</a:t>
            </a:r>
            <a:r>
              <a:rPr lang="vi-VN" sz="3200" dirty="0"/>
              <a:t> vua ra </a:t>
            </a:r>
            <a:r>
              <a:rPr lang="vi-VN" sz="3200" dirty="0" err="1"/>
              <a:t>lệnh</a:t>
            </a:r>
            <a:r>
              <a:rPr lang="vi-VN" sz="3200" dirty="0"/>
              <a:t> cho </a:t>
            </a:r>
            <a:r>
              <a:rPr lang="vi-VN" sz="3200" dirty="0" err="1"/>
              <a:t>sứ</a:t>
            </a:r>
            <a:r>
              <a:rPr lang="vi-VN" sz="3200" dirty="0"/>
              <a:t> </a:t>
            </a:r>
            <a:r>
              <a:rPr lang="vi-VN" sz="3200" dirty="0" err="1"/>
              <a:t>giả</a:t>
            </a:r>
            <a:r>
              <a:rPr lang="vi-VN" sz="3200" dirty="0"/>
              <a:t> đưa </a:t>
            </a:r>
            <a:r>
              <a:rPr lang="vi-VN" sz="3200" dirty="0" err="1"/>
              <a:t>cả</a:t>
            </a:r>
            <a:r>
              <a:rPr lang="vi-VN" sz="3200" dirty="0"/>
              <a:t> gia </a:t>
            </a:r>
            <a:r>
              <a:rPr lang="vi-VN" sz="3200" dirty="0" err="1"/>
              <a:t>đình</a:t>
            </a:r>
            <a:r>
              <a:rPr lang="vi-VN" sz="3200" dirty="0"/>
              <a:t> </a:t>
            </a:r>
            <a:r>
              <a:rPr lang="vi-VN" sz="3200" dirty="0" err="1"/>
              <a:t>cậu</a:t>
            </a:r>
            <a:r>
              <a:rPr lang="vi-VN" sz="3200" dirty="0"/>
              <a:t> </a:t>
            </a:r>
            <a:r>
              <a:rPr lang="vi-VN" sz="3200" dirty="0" err="1"/>
              <a:t>bé</a:t>
            </a:r>
            <a:r>
              <a:rPr lang="vi-VN" sz="3200" dirty="0"/>
              <a:t> </a:t>
            </a:r>
            <a:r>
              <a:rPr lang="vi-VN" sz="3200" dirty="0" err="1"/>
              <a:t>vào</a:t>
            </a:r>
            <a:r>
              <a:rPr lang="vi-VN" sz="3200" dirty="0"/>
              <a:t> </a:t>
            </a:r>
            <a:r>
              <a:rPr lang="vi-VN" sz="3200" dirty="0" err="1"/>
              <a:t>hoàng</a:t>
            </a:r>
            <a:r>
              <a:rPr lang="vi-VN" sz="3200" dirty="0"/>
              <a:t> cung. </a:t>
            </a:r>
            <a:r>
              <a:rPr lang="vi-VN" sz="3200" dirty="0" err="1"/>
              <a:t>Cậu</a:t>
            </a:r>
            <a:r>
              <a:rPr lang="vi-VN" sz="3200" dirty="0"/>
              <a:t> </a:t>
            </a:r>
            <a:r>
              <a:rPr lang="vi-VN" sz="3200" dirty="0" err="1"/>
              <a:t>bé</a:t>
            </a:r>
            <a:r>
              <a:rPr lang="vi-VN" sz="3200" dirty="0"/>
              <a:t> </a:t>
            </a:r>
            <a:r>
              <a:rPr lang="vi-VN" sz="3200" dirty="0" err="1"/>
              <a:t>vừa</a:t>
            </a:r>
            <a:r>
              <a:rPr lang="vi-VN" sz="3200" dirty="0"/>
              <a:t> </a:t>
            </a:r>
            <a:r>
              <a:rPr lang="vi-VN" sz="3200" dirty="0" err="1"/>
              <a:t>ngước</a:t>
            </a:r>
            <a:r>
              <a:rPr lang="vi-VN" sz="3200" dirty="0"/>
              <a:t> </a:t>
            </a:r>
            <a:r>
              <a:rPr lang="vi-VN" sz="3200" dirty="0" err="1"/>
              <a:t>nhìn</a:t>
            </a:r>
            <a:r>
              <a:rPr lang="vi-VN" sz="3200" dirty="0"/>
              <a:t> lên </a:t>
            </a:r>
            <a:r>
              <a:rPr lang="vi-VN" sz="3200" dirty="0" err="1"/>
              <a:t>người</a:t>
            </a:r>
            <a:r>
              <a:rPr lang="vi-VN" sz="3200" dirty="0"/>
              <a:t> đang </a:t>
            </a:r>
            <a:r>
              <a:rPr lang="vi-VN" sz="3200" dirty="0" err="1"/>
              <a:t>ngồi</a:t>
            </a:r>
            <a:r>
              <a:rPr lang="vi-VN" sz="3200" dirty="0"/>
              <a:t> trên </a:t>
            </a:r>
            <a:r>
              <a:rPr lang="vi-VN" sz="3200" dirty="0" err="1"/>
              <a:t>chiếc</a:t>
            </a:r>
            <a:r>
              <a:rPr lang="vi-VN" sz="3200" dirty="0"/>
              <a:t> ngai </a:t>
            </a:r>
            <a:r>
              <a:rPr lang="vi-VN" sz="3200" dirty="0" err="1"/>
              <a:t>vàng</a:t>
            </a:r>
            <a:r>
              <a:rPr lang="vi-VN" sz="3200" dirty="0"/>
              <a:t> </a:t>
            </a:r>
            <a:r>
              <a:rPr lang="vi-VN" sz="3200" dirty="0" err="1"/>
              <a:t>lộng</a:t>
            </a:r>
            <a:r>
              <a:rPr lang="vi-VN" sz="3200" dirty="0"/>
              <a:t> </a:t>
            </a:r>
            <a:r>
              <a:rPr lang="vi-VN" sz="3200" dirty="0" err="1"/>
              <a:t>lẫy</a:t>
            </a:r>
            <a:r>
              <a:rPr lang="vi-VN" sz="3200" dirty="0"/>
              <a:t>, </a:t>
            </a:r>
            <a:r>
              <a:rPr lang="vi-VN" sz="3200" dirty="0" err="1"/>
              <a:t>đã</a:t>
            </a:r>
            <a:r>
              <a:rPr lang="vi-VN" sz="3200" dirty="0"/>
              <a:t> </a:t>
            </a:r>
            <a:r>
              <a:rPr lang="vi-VN" sz="3200" dirty="0" err="1"/>
              <a:t>thốt</a:t>
            </a:r>
            <a:r>
              <a:rPr lang="vi-VN" sz="3200" dirty="0"/>
              <a:t> lên.</a:t>
            </a:r>
          </a:p>
          <a:p>
            <a:pPr algn="just">
              <a:lnSpc>
                <a:spcPct val="150000"/>
              </a:lnSpc>
            </a:pPr>
            <a:r>
              <a:rPr lang="vi-VN" sz="3200" dirty="0"/>
              <a:t>– Ồ, ông </a:t>
            </a:r>
            <a:r>
              <a:rPr lang="vi-VN" sz="3200" dirty="0" err="1"/>
              <a:t>đã</a:t>
            </a:r>
            <a:r>
              <a:rPr lang="vi-VN" sz="3200" dirty="0"/>
              <a:t> xui </a:t>
            </a:r>
            <a:r>
              <a:rPr lang="vi-VN" sz="3200" dirty="0" err="1"/>
              <a:t>cháu</a:t>
            </a:r>
            <a:r>
              <a:rPr lang="vi-VN" sz="3200" dirty="0"/>
              <a:t> </a:t>
            </a:r>
            <a:r>
              <a:rPr lang="vi-VN" sz="3200" dirty="0" err="1"/>
              <a:t>lẻn</a:t>
            </a:r>
            <a:r>
              <a:rPr lang="vi-VN" sz="3200" dirty="0"/>
              <a:t> </a:t>
            </a:r>
            <a:r>
              <a:rPr lang="vi-VN" sz="3200" dirty="0" err="1"/>
              <a:t>vào</a:t>
            </a:r>
            <a:r>
              <a:rPr lang="vi-VN" sz="3200" dirty="0"/>
              <a:t> khu </a:t>
            </a:r>
            <a:r>
              <a:rPr lang="vi-VN" sz="3200" dirty="0" err="1"/>
              <a:t>rừng</a:t>
            </a:r>
            <a:r>
              <a:rPr lang="vi-VN" sz="3200" dirty="0"/>
              <a:t> </a:t>
            </a:r>
            <a:r>
              <a:rPr lang="vi-VN" sz="3200" dirty="0" err="1"/>
              <a:t>cấm</a:t>
            </a:r>
            <a:r>
              <a:rPr lang="vi-VN" sz="3200" dirty="0"/>
              <a:t>!</a:t>
            </a:r>
          </a:p>
          <a:p>
            <a:pPr algn="just">
              <a:lnSpc>
                <a:spcPct val="150000"/>
              </a:lnSpc>
            </a:pPr>
            <a:r>
              <a:rPr lang="vi-VN" sz="3200" dirty="0"/>
              <a:t>– </a:t>
            </a:r>
            <a:r>
              <a:rPr lang="vi-VN" sz="3200" dirty="0" err="1"/>
              <a:t>Đúng</a:t>
            </a:r>
            <a:r>
              <a:rPr lang="vi-VN" sz="3200" dirty="0"/>
              <a:t> </a:t>
            </a:r>
            <a:r>
              <a:rPr lang="vi-VN" sz="3200" dirty="0" err="1"/>
              <a:t>vậy</a:t>
            </a:r>
            <a:r>
              <a:rPr lang="vi-VN" sz="3200" dirty="0"/>
              <a:t>. Nhưng </a:t>
            </a:r>
            <a:r>
              <a:rPr lang="vi-VN" sz="3200" dirty="0" err="1"/>
              <a:t>cháu</a:t>
            </a:r>
            <a:r>
              <a:rPr lang="vi-VN" sz="3200" dirty="0"/>
              <a:t> </a:t>
            </a:r>
            <a:r>
              <a:rPr lang="vi-VN" sz="3200" dirty="0" err="1"/>
              <a:t>đã</a:t>
            </a:r>
            <a:r>
              <a:rPr lang="vi-VN" sz="3200" dirty="0"/>
              <a:t> không </a:t>
            </a:r>
            <a:r>
              <a:rPr lang="vi-VN" sz="3200" dirty="0" err="1"/>
              <a:t>lấy</a:t>
            </a:r>
            <a:r>
              <a:rPr lang="vi-VN" sz="3200" dirty="0"/>
              <a:t> </a:t>
            </a:r>
            <a:r>
              <a:rPr lang="vi-VN" sz="3200" dirty="0" err="1"/>
              <a:t>tài</a:t>
            </a:r>
            <a:r>
              <a:rPr lang="vi-VN" sz="3200" dirty="0"/>
              <a:t> </a:t>
            </a:r>
            <a:r>
              <a:rPr lang="vi-VN" sz="3200" dirty="0" err="1"/>
              <a:t>sản</a:t>
            </a:r>
            <a:r>
              <a:rPr lang="vi-VN" sz="3200" dirty="0"/>
              <a:t> </a:t>
            </a:r>
            <a:r>
              <a:rPr lang="vi-VN" sz="3200" dirty="0" err="1"/>
              <a:t>của</a:t>
            </a:r>
            <a:r>
              <a:rPr lang="vi-VN" sz="3200" dirty="0"/>
              <a:t> </a:t>
            </a:r>
            <a:r>
              <a:rPr lang="vi-VN" sz="3200" dirty="0" err="1"/>
              <a:t>người</a:t>
            </a:r>
            <a:r>
              <a:rPr lang="vi-VN" sz="3200" dirty="0"/>
              <a:t> </a:t>
            </a:r>
            <a:r>
              <a:rPr lang="vi-VN" sz="3200" dirty="0" err="1"/>
              <a:t>khác</a:t>
            </a:r>
            <a:r>
              <a:rPr lang="vi-VN" sz="3200" dirty="0"/>
              <a:t>. Cha </a:t>
            </a:r>
            <a:r>
              <a:rPr lang="vi-VN" sz="3200" dirty="0" err="1"/>
              <a:t>mẹ</a:t>
            </a:r>
            <a:r>
              <a:rPr lang="vi-VN" sz="3200" dirty="0"/>
              <a:t> </a:t>
            </a:r>
            <a:r>
              <a:rPr lang="vi-VN" sz="3200" dirty="0" err="1"/>
              <a:t>cháu</a:t>
            </a:r>
            <a:r>
              <a:rPr lang="vi-VN" sz="3200" dirty="0"/>
              <a:t> </a:t>
            </a:r>
            <a:r>
              <a:rPr lang="vi-VN" sz="3200" dirty="0" err="1"/>
              <a:t>xứng</a:t>
            </a:r>
            <a:r>
              <a:rPr lang="vi-VN" sz="3200" dirty="0"/>
              <a:t> </a:t>
            </a:r>
            <a:r>
              <a:rPr lang="vi-VN" sz="3200" dirty="0" err="1"/>
              <a:t>đáng</a:t>
            </a:r>
            <a:r>
              <a:rPr lang="vi-VN" sz="3200" dirty="0"/>
              <a:t> </a:t>
            </a:r>
            <a:r>
              <a:rPr lang="vi-VN" sz="3200" dirty="0" err="1"/>
              <a:t>được</a:t>
            </a:r>
            <a:r>
              <a:rPr lang="vi-VN" sz="3200" dirty="0"/>
              <a:t> </a:t>
            </a:r>
            <a:r>
              <a:rPr lang="vi-VN" sz="3200" dirty="0" err="1"/>
              <a:t>thưởng</a:t>
            </a:r>
            <a:r>
              <a:rPr lang="vi-VN" sz="3200" dirty="0"/>
              <a:t> </a:t>
            </a:r>
            <a:r>
              <a:rPr lang="vi-VN" sz="3200" dirty="0" err="1"/>
              <a:t>vì</a:t>
            </a:r>
            <a:r>
              <a:rPr lang="vi-VN" sz="3200" dirty="0"/>
              <a:t> </a:t>
            </a:r>
            <a:r>
              <a:rPr lang="vi-VN" sz="3200" dirty="0" err="1"/>
              <a:t>đã</a:t>
            </a:r>
            <a:r>
              <a:rPr lang="vi-VN" sz="3200" dirty="0"/>
              <a:t> nuôi </a:t>
            </a:r>
            <a:r>
              <a:rPr lang="vi-VN" sz="3200" dirty="0" err="1"/>
              <a:t>dạy</a:t>
            </a:r>
            <a:r>
              <a:rPr lang="vi-VN" sz="3200" dirty="0"/>
              <a:t> </a:t>
            </a:r>
            <a:r>
              <a:rPr lang="vi-VN" sz="3200" dirty="0" err="1"/>
              <a:t>cháu</a:t>
            </a:r>
            <a:r>
              <a:rPr lang="vi-VN" sz="3200" dirty="0"/>
              <a:t> </a:t>
            </a:r>
            <a:r>
              <a:rPr lang="vi-VN" sz="3200" dirty="0" err="1"/>
              <a:t>rất</a:t>
            </a:r>
            <a:r>
              <a:rPr lang="vi-VN" sz="3200" dirty="0"/>
              <a:t> </a:t>
            </a:r>
            <a:r>
              <a:rPr lang="vi-VN" sz="3200" dirty="0" err="1"/>
              <a:t>tốt</a:t>
            </a:r>
            <a:r>
              <a:rPr lang="vi-VN" sz="32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vi-VN" sz="3200" dirty="0" err="1"/>
              <a:t>Nói</a:t>
            </a:r>
            <a:r>
              <a:rPr lang="vi-VN" sz="3200" dirty="0"/>
              <a:t> </a:t>
            </a:r>
            <a:r>
              <a:rPr lang="vi-VN" sz="3200" dirty="0" err="1"/>
              <a:t>rồi</a:t>
            </a:r>
            <a:r>
              <a:rPr lang="vi-VN" sz="3200" dirty="0"/>
              <a:t>, </a:t>
            </a:r>
            <a:r>
              <a:rPr lang="vi-VN" sz="3200" dirty="0" err="1"/>
              <a:t>ngài</a:t>
            </a:r>
            <a:r>
              <a:rPr lang="vi-VN" sz="3200" dirty="0"/>
              <a:t> ban </a:t>
            </a:r>
            <a:r>
              <a:rPr lang="vi-VN" sz="3200" dirty="0" err="1"/>
              <a:t>tặng</a:t>
            </a:r>
            <a:r>
              <a:rPr lang="vi-VN" sz="3200" dirty="0"/>
              <a:t> </a:t>
            </a:r>
            <a:r>
              <a:rPr lang="vi-VN" sz="3200" dirty="0" err="1"/>
              <a:t>vàng</a:t>
            </a:r>
            <a:r>
              <a:rPr lang="vi-VN" sz="3200" dirty="0"/>
              <a:t> </a:t>
            </a:r>
            <a:r>
              <a:rPr lang="vi-VN" sz="3200" dirty="0" err="1"/>
              <a:t>bạc</a:t>
            </a:r>
            <a:r>
              <a:rPr lang="vi-VN" sz="3200" dirty="0"/>
              <a:t> cho </a:t>
            </a:r>
            <a:r>
              <a:rPr lang="vi-VN" sz="3200" dirty="0" err="1"/>
              <a:t>bố</a:t>
            </a:r>
            <a:r>
              <a:rPr lang="vi-VN" sz="3200" dirty="0"/>
              <a:t> </a:t>
            </a:r>
            <a:r>
              <a:rPr lang="vi-VN" sz="3200" dirty="0" err="1"/>
              <a:t>mẹ</a:t>
            </a:r>
            <a:r>
              <a:rPr lang="vi-VN" sz="3200" dirty="0"/>
              <a:t> </a:t>
            </a:r>
            <a:r>
              <a:rPr lang="vi-VN" sz="3200" dirty="0" err="1"/>
              <a:t>cậu</a:t>
            </a:r>
            <a:r>
              <a:rPr lang="vi-VN" sz="3200" dirty="0"/>
              <a:t> </a:t>
            </a:r>
            <a:r>
              <a:rPr lang="vi-VN" sz="3200" dirty="0" err="1"/>
              <a:t>bé</a:t>
            </a:r>
            <a:r>
              <a:rPr lang="vi-VN" sz="3200" dirty="0"/>
              <a:t> </a:t>
            </a:r>
            <a:r>
              <a:rPr lang="vi-VN" sz="3200" dirty="0" err="1"/>
              <a:t>và</a:t>
            </a:r>
            <a:r>
              <a:rPr lang="vi-VN" sz="3200" dirty="0"/>
              <a:t> </a:t>
            </a:r>
            <a:r>
              <a:rPr lang="vi-VN" sz="3200" dirty="0" err="1"/>
              <a:t>phán</a:t>
            </a:r>
            <a:r>
              <a:rPr lang="vi-VN" sz="3200" dirty="0"/>
              <a:t> </a:t>
            </a:r>
            <a:r>
              <a:rPr lang="vi-VN" sz="3200" dirty="0" err="1"/>
              <a:t>tiếp</a:t>
            </a:r>
            <a:r>
              <a:rPr lang="vi-VN" sz="32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3200" dirty="0"/>
              <a:t>– </a:t>
            </a:r>
            <a:r>
              <a:rPr lang="vi-VN" sz="3200" dirty="0" err="1"/>
              <a:t>Cháu</a:t>
            </a:r>
            <a:r>
              <a:rPr lang="vi-VN" sz="3200" dirty="0"/>
              <a:t> </a:t>
            </a:r>
            <a:r>
              <a:rPr lang="vi-VN" sz="3200" dirty="0" err="1"/>
              <a:t>nói</a:t>
            </a:r>
            <a:r>
              <a:rPr lang="vi-VN" sz="3200" dirty="0"/>
              <a:t> </a:t>
            </a:r>
            <a:r>
              <a:rPr lang="vi-VN" sz="3200" dirty="0" err="1"/>
              <a:t>đúng</a:t>
            </a:r>
            <a:r>
              <a:rPr lang="vi-VN" sz="3200" dirty="0"/>
              <a:t>, </a:t>
            </a:r>
            <a:r>
              <a:rPr lang="vi-VN" sz="3200" dirty="0" err="1"/>
              <a:t>luật</a:t>
            </a:r>
            <a:r>
              <a:rPr lang="vi-VN" sz="3200" dirty="0"/>
              <a:t> </a:t>
            </a:r>
            <a:r>
              <a:rPr lang="vi-VN" sz="3200" dirty="0" err="1"/>
              <a:t>cấm</a:t>
            </a:r>
            <a:r>
              <a:rPr lang="vi-VN" sz="3200" dirty="0"/>
              <a:t> dân </a:t>
            </a:r>
            <a:r>
              <a:rPr lang="vi-VN" sz="3200" dirty="0" err="1"/>
              <a:t>vào</a:t>
            </a:r>
            <a:r>
              <a:rPr lang="vi-VN" sz="3200" dirty="0"/>
              <a:t> </a:t>
            </a:r>
            <a:r>
              <a:rPr lang="vi-VN" sz="3200" dirty="0" err="1"/>
              <a:t>nhặt</a:t>
            </a:r>
            <a:r>
              <a:rPr lang="vi-VN" sz="3200" dirty="0"/>
              <a:t> </a:t>
            </a:r>
            <a:r>
              <a:rPr lang="vi-VN" sz="3200" dirty="0" err="1"/>
              <a:t>củi</a:t>
            </a:r>
            <a:r>
              <a:rPr lang="vi-VN" sz="3200" dirty="0"/>
              <a:t> trong khu </a:t>
            </a:r>
            <a:r>
              <a:rPr lang="vi-VN" sz="3200" dirty="0" err="1"/>
              <a:t>rừng</a:t>
            </a:r>
            <a:r>
              <a:rPr lang="vi-VN" sz="3200" dirty="0"/>
              <a:t> </a:t>
            </a:r>
            <a:r>
              <a:rPr lang="vi-VN" sz="3200" dirty="0" err="1"/>
              <a:t>của</a:t>
            </a:r>
            <a:r>
              <a:rPr lang="vi-VN" sz="3200" dirty="0"/>
              <a:t> ta </a:t>
            </a:r>
            <a:r>
              <a:rPr lang="vi-VN" sz="3200" dirty="0" err="1"/>
              <a:t>là</a:t>
            </a:r>
            <a:r>
              <a:rPr lang="vi-VN" sz="3200" dirty="0"/>
              <a:t> không công </a:t>
            </a:r>
            <a:r>
              <a:rPr lang="vi-VN" sz="3200" dirty="0" err="1"/>
              <a:t>bằng</a:t>
            </a:r>
            <a:r>
              <a:rPr lang="vi-VN" sz="3200" dirty="0"/>
              <a:t>. </a:t>
            </a:r>
            <a:r>
              <a:rPr lang="vi-VN" sz="3200" dirty="0" err="1"/>
              <a:t>Vậy</a:t>
            </a:r>
            <a:r>
              <a:rPr lang="vi-VN" sz="3200" dirty="0"/>
              <a:t> nên </a:t>
            </a:r>
            <a:r>
              <a:rPr lang="vi-VN" sz="3200" dirty="0" err="1"/>
              <a:t>từ</a:t>
            </a:r>
            <a:r>
              <a:rPr lang="vi-VN" sz="3200" dirty="0"/>
              <a:t> nay, </a:t>
            </a:r>
            <a:r>
              <a:rPr lang="vi-VN" sz="3200" dirty="0" err="1"/>
              <a:t>mọi</a:t>
            </a:r>
            <a:r>
              <a:rPr lang="vi-VN" sz="3200" dirty="0"/>
              <a:t> </a:t>
            </a:r>
            <a:r>
              <a:rPr lang="vi-VN" sz="3200" dirty="0" err="1"/>
              <a:t>người</a:t>
            </a:r>
            <a:r>
              <a:rPr lang="vi-VN" sz="3200" dirty="0"/>
              <a:t> </a:t>
            </a:r>
            <a:r>
              <a:rPr lang="vi-VN" sz="3200" dirty="0" err="1"/>
              <a:t>đều</a:t>
            </a:r>
            <a:r>
              <a:rPr lang="vi-VN" sz="3200" dirty="0"/>
              <a:t> </a:t>
            </a:r>
            <a:r>
              <a:rPr lang="vi-VN" sz="3200" dirty="0" err="1"/>
              <a:t>được</a:t>
            </a:r>
            <a:r>
              <a:rPr lang="vi-VN" sz="3200" dirty="0"/>
              <a:t> </a:t>
            </a:r>
            <a:r>
              <a:rPr lang="vi-VN" sz="3200" dirty="0" err="1"/>
              <a:t>phép</a:t>
            </a:r>
            <a:r>
              <a:rPr lang="vi-VN" sz="3200" dirty="0"/>
              <a:t> ra </a:t>
            </a:r>
            <a:r>
              <a:rPr lang="vi-VN" sz="3200" dirty="0" err="1"/>
              <a:t>vào</a:t>
            </a:r>
            <a:r>
              <a:rPr lang="vi-VN" sz="3200" dirty="0"/>
              <a:t> khu </a:t>
            </a:r>
            <a:r>
              <a:rPr lang="vi-VN" sz="3200" dirty="0" err="1"/>
              <a:t>rừng</a:t>
            </a:r>
            <a:r>
              <a:rPr lang="vi-VN" sz="3200" dirty="0"/>
              <a:t> </a:t>
            </a:r>
            <a:r>
              <a:rPr lang="vi-VN" sz="3200" dirty="0" err="1"/>
              <a:t>đó</a:t>
            </a:r>
            <a:r>
              <a:rPr lang="vi-VN" sz="3200" dirty="0"/>
              <a:t>. Ta </a:t>
            </a:r>
            <a:r>
              <a:rPr lang="vi-VN" sz="3200" dirty="0" err="1"/>
              <a:t>chỉ</a:t>
            </a:r>
            <a:r>
              <a:rPr lang="vi-VN" sz="3200" dirty="0"/>
              <a:t> </a:t>
            </a:r>
            <a:r>
              <a:rPr lang="vi-VN" sz="3200" dirty="0" err="1"/>
              <a:t>cấm</a:t>
            </a:r>
            <a:r>
              <a:rPr lang="vi-VN" sz="3200" dirty="0"/>
              <a:t> </a:t>
            </a:r>
            <a:r>
              <a:rPr lang="vi-VN" sz="3200" dirty="0" err="1"/>
              <a:t>chặt</a:t>
            </a:r>
            <a:r>
              <a:rPr lang="vi-VN" sz="3200" dirty="0"/>
              <a:t> cây thôi.</a:t>
            </a:r>
          </a:p>
        </p:txBody>
      </p:sp>
    </p:spTree>
    <p:extLst>
      <p:ext uri="{BB962C8B-B14F-4D97-AF65-F5344CB8AC3E}">
        <p14:creationId xmlns:p14="http://schemas.microsoft.com/office/powerpoint/2010/main" val="19550541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2E57DB-4B6F-44BF-89D4-9511A9C768CF}"/>
              </a:ext>
            </a:extLst>
          </p:cNvPr>
          <p:cNvSpPr txBox="1"/>
          <p:nvPr/>
        </p:nvSpPr>
        <p:spPr>
          <a:xfrm>
            <a:off x="4200663" y="552493"/>
            <a:ext cx="9769505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i="1" dirty="0" err="1">
                <a:solidFill>
                  <a:srgbClr val="C00000"/>
                </a:solidFill>
              </a:rPr>
              <a:t>Nhiệm</a:t>
            </a:r>
            <a:r>
              <a:rPr lang="vi-VN" sz="4400" b="1" i="1" dirty="0">
                <a:solidFill>
                  <a:srgbClr val="C00000"/>
                </a:solidFill>
              </a:rPr>
              <a:t> </a:t>
            </a:r>
            <a:r>
              <a:rPr lang="vi-VN" sz="4400" b="1" i="1" dirty="0" err="1">
                <a:solidFill>
                  <a:srgbClr val="C00000"/>
                </a:solidFill>
              </a:rPr>
              <a:t>vụ</a:t>
            </a:r>
            <a:r>
              <a:rPr lang="vi-VN" sz="4400" b="1" i="1" dirty="0">
                <a:solidFill>
                  <a:srgbClr val="C00000"/>
                </a:solidFill>
              </a:rPr>
              <a:t> 1: </a:t>
            </a:r>
            <a:r>
              <a:rPr lang="vi-VN" sz="4400" b="1" dirty="0" err="1">
                <a:solidFill>
                  <a:srgbClr val="C00000"/>
                </a:solidFill>
              </a:rPr>
              <a:t>Kể</a:t>
            </a:r>
            <a:r>
              <a:rPr lang="vi-VN" sz="4400" b="1" dirty="0">
                <a:solidFill>
                  <a:srgbClr val="C00000"/>
                </a:solidFill>
              </a:rPr>
              <a:t> </a:t>
            </a:r>
            <a:r>
              <a:rPr lang="vi-VN" sz="4400" b="1" dirty="0" err="1">
                <a:solidFill>
                  <a:srgbClr val="C00000"/>
                </a:solidFill>
              </a:rPr>
              <a:t>chuyện</a:t>
            </a:r>
            <a:r>
              <a:rPr lang="vi-VN" sz="4400" b="1" dirty="0">
                <a:solidFill>
                  <a:srgbClr val="C00000"/>
                </a:solidFill>
              </a:rPr>
              <a:t> trong </a:t>
            </a:r>
            <a:r>
              <a:rPr lang="vi-VN" sz="4400" b="1" dirty="0" err="1">
                <a:solidFill>
                  <a:srgbClr val="C00000"/>
                </a:solidFill>
              </a:rPr>
              <a:t>nhóm</a:t>
            </a:r>
            <a:endParaRPr lang="vi-VN" sz="4400" b="1" i="1" dirty="0">
              <a:solidFill>
                <a:srgbClr val="C00000"/>
              </a:solidFill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3255CC6-8B61-4720-8B06-E370D5766BB4}"/>
              </a:ext>
            </a:extLst>
          </p:cNvPr>
          <p:cNvGrpSpPr/>
          <p:nvPr/>
        </p:nvGrpSpPr>
        <p:grpSpPr>
          <a:xfrm>
            <a:off x="1321012" y="1901231"/>
            <a:ext cx="15645975" cy="1824923"/>
            <a:chOff x="-405974" y="2086485"/>
            <a:chExt cx="15645975" cy="182492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C1CFC42-892A-4D09-AD13-BDAF6D0DB7EC}"/>
                </a:ext>
              </a:extLst>
            </p:cNvPr>
            <p:cNvSpPr txBox="1"/>
            <p:nvPr/>
          </p:nvSpPr>
          <p:spPr>
            <a:xfrm>
              <a:off x="1707597" y="2086485"/>
              <a:ext cx="13532404" cy="18249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Dựa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vào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sơ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đồ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câu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hỏi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gợi</a:t>
              </a:r>
              <a:r>
                <a:rPr lang="vi-VN" sz="40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ý,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lần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lượt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từng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trong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nhóm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hãy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kể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lại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câu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chuyện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cho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các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bạn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vi-VN" sz="4000" dirty="0" err="1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khác</a:t>
              </a:r>
              <a:r>
                <a:rPr lang="vi-VN" sz="4000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 nghe.</a:t>
              </a:r>
            </a:p>
          </p:txBody>
        </p:sp>
        <p:pic>
          <p:nvPicPr>
            <p:cNvPr id="42" name="Picture 24">
              <a:extLst>
                <a:ext uri="{FF2B5EF4-FFF2-40B4-BE49-F238E27FC236}">
                  <a16:creationId xmlns:a16="http://schemas.microsoft.com/office/drawing/2014/main" id="{3239B23C-2F21-4217-ACDB-F8748CC6A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-405974" y="2363222"/>
              <a:ext cx="1883248" cy="1548186"/>
            </a:xfrm>
            <a:prstGeom prst="rect">
              <a:avLst/>
            </a:prstGeom>
          </p:spPr>
        </p:pic>
      </p:grpSp>
      <p:pic>
        <p:nvPicPr>
          <p:cNvPr id="44" name="Picture 43">
            <a:extLst>
              <a:ext uri="{FF2B5EF4-FFF2-40B4-BE49-F238E27FC236}">
                <a16:creationId xmlns:a16="http://schemas.microsoft.com/office/drawing/2014/main" id="{FD718DA0-07A6-45C1-85B2-03D685A2CF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9" t="71482" r="3217"/>
          <a:stretch/>
        </p:blipFill>
        <p:spPr>
          <a:xfrm>
            <a:off x="1310379" y="4146293"/>
            <a:ext cx="16359972" cy="55739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2E57DB-4B6F-44BF-89D4-9511A9C768CF}"/>
              </a:ext>
            </a:extLst>
          </p:cNvPr>
          <p:cNvSpPr txBox="1"/>
          <p:nvPr/>
        </p:nvSpPr>
        <p:spPr>
          <a:xfrm>
            <a:off x="4259247" y="342900"/>
            <a:ext cx="9769505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solidFill>
                  <a:srgbClr val="C00000"/>
                </a:solidFill>
              </a:rPr>
              <a:t>Gợi</a:t>
            </a:r>
            <a:r>
              <a:rPr lang="vi-VN" sz="4400" b="1" dirty="0">
                <a:solidFill>
                  <a:srgbClr val="C00000"/>
                </a:solidFill>
              </a:rPr>
              <a:t> ý </a:t>
            </a:r>
            <a:r>
              <a:rPr lang="vi-VN" sz="4400" b="1" dirty="0" err="1">
                <a:solidFill>
                  <a:srgbClr val="C00000"/>
                </a:solidFill>
              </a:rPr>
              <a:t>trả</a:t>
            </a:r>
            <a:r>
              <a:rPr lang="vi-VN" sz="4400" b="1" dirty="0">
                <a:solidFill>
                  <a:srgbClr val="C00000"/>
                </a:solidFill>
              </a:rPr>
              <a:t> </a:t>
            </a:r>
            <a:r>
              <a:rPr lang="vi-VN" sz="4400" b="1" dirty="0" err="1">
                <a:solidFill>
                  <a:srgbClr val="C00000"/>
                </a:solidFill>
              </a:rPr>
              <a:t>lời</a:t>
            </a:r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078B6D71-7393-4BC9-AB6C-C042BAE9EFA4}"/>
              </a:ext>
            </a:extLst>
          </p:cNvPr>
          <p:cNvSpPr/>
          <p:nvPr/>
        </p:nvSpPr>
        <p:spPr>
          <a:xfrm>
            <a:off x="-1623" y="2505740"/>
            <a:ext cx="3802834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Đoạn</a:t>
            </a:r>
            <a:r>
              <a:rPr lang="vi-VN" sz="4000" b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FF12C2-13D8-4FD4-8173-4F200A7B8E60}"/>
              </a:ext>
            </a:extLst>
          </p:cNvPr>
          <p:cNvSpPr txBox="1"/>
          <p:nvPr/>
        </p:nvSpPr>
        <p:spPr>
          <a:xfrm>
            <a:off x="11151" y="3877643"/>
            <a:ext cx="7303808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vua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quê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đang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nhặt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4FB2CD4-B942-42C8-842D-BEB72F65E282}"/>
              </a:ext>
            </a:extLst>
          </p:cNvPr>
          <p:cNvSpPr/>
          <p:nvPr/>
        </p:nvSpPr>
        <p:spPr>
          <a:xfrm flipH="1">
            <a:off x="14467296" y="2487133"/>
            <a:ext cx="3802834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Đoạn</a:t>
            </a:r>
            <a:r>
              <a:rPr lang="vi-VN" sz="4000" b="1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27C7EF-94E1-44DE-ADCC-E20422D62780}"/>
              </a:ext>
            </a:extLst>
          </p:cNvPr>
          <p:cNvSpPr txBox="1"/>
          <p:nvPr/>
        </p:nvSpPr>
        <p:spPr>
          <a:xfrm flipH="1">
            <a:off x="10361428" y="3776218"/>
            <a:ext cx="7908702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Vua khuyên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lên khu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trên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sườn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đồi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rất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nhiều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củi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chối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khu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rừng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cấm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80678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2E57DB-4B6F-44BF-89D4-9511A9C768CF}"/>
              </a:ext>
            </a:extLst>
          </p:cNvPr>
          <p:cNvSpPr txBox="1"/>
          <p:nvPr/>
        </p:nvSpPr>
        <p:spPr>
          <a:xfrm>
            <a:off x="4259247" y="342900"/>
            <a:ext cx="9769505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 err="1">
                <a:solidFill>
                  <a:srgbClr val="C00000"/>
                </a:solidFill>
              </a:rPr>
              <a:t>Gợi</a:t>
            </a:r>
            <a:r>
              <a:rPr lang="vi-VN" sz="4400" b="1" dirty="0">
                <a:solidFill>
                  <a:srgbClr val="C00000"/>
                </a:solidFill>
              </a:rPr>
              <a:t> ý </a:t>
            </a:r>
            <a:r>
              <a:rPr lang="vi-VN" sz="4400" b="1" dirty="0" err="1">
                <a:solidFill>
                  <a:srgbClr val="C00000"/>
                </a:solidFill>
              </a:rPr>
              <a:t>trả</a:t>
            </a:r>
            <a:r>
              <a:rPr lang="vi-VN" sz="4400" b="1" dirty="0">
                <a:solidFill>
                  <a:srgbClr val="C00000"/>
                </a:solidFill>
              </a:rPr>
              <a:t> </a:t>
            </a:r>
            <a:r>
              <a:rPr lang="vi-VN" sz="4400" b="1" dirty="0" err="1">
                <a:solidFill>
                  <a:srgbClr val="C00000"/>
                </a:solidFill>
              </a:rPr>
              <a:t>lời</a:t>
            </a:r>
            <a:endParaRPr lang="vi-VN" sz="4400" b="1" dirty="0">
              <a:solidFill>
                <a:srgbClr val="C00000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4110A98D-ED54-42EF-AF4F-E3C8CA76CB81}"/>
              </a:ext>
            </a:extLst>
          </p:cNvPr>
          <p:cNvSpPr/>
          <p:nvPr/>
        </p:nvSpPr>
        <p:spPr>
          <a:xfrm>
            <a:off x="13417" y="1861774"/>
            <a:ext cx="3477684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Đoạn</a:t>
            </a:r>
            <a:r>
              <a:rPr lang="vi-VN" sz="4000" b="1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B78A9B-7E3D-465F-9A26-93EAEC71EE95}"/>
              </a:ext>
            </a:extLst>
          </p:cNvPr>
          <p:cNvSpPr txBox="1"/>
          <p:nvPr/>
        </p:nvSpPr>
        <p:spPr>
          <a:xfrm flipH="1">
            <a:off x="13416" y="3398762"/>
            <a:ext cx="6768383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vua than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thở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khô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bị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bỏ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“</a:t>
            </a:r>
            <a:r>
              <a:rPr lang="vi-VN" sz="3600" dirty="0" err="1"/>
              <a:t>Luật</a:t>
            </a:r>
            <a:r>
              <a:rPr lang="vi-VN" sz="3600" dirty="0"/>
              <a:t> </a:t>
            </a:r>
            <a:r>
              <a:rPr lang="vi-VN" sz="3600" dirty="0" err="1"/>
              <a:t>lệ</a:t>
            </a:r>
            <a:r>
              <a:rPr lang="vi-VN" sz="3600" dirty="0"/>
              <a:t> không công </a:t>
            </a:r>
            <a:r>
              <a:rPr lang="vi-VN" sz="3600" dirty="0" err="1"/>
              <a:t>bằng</a:t>
            </a:r>
            <a:r>
              <a:rPr lang="vi-VN" sz="3600" dirty="0"/>
              <a:t>. Nhưng </a:t>
            </a:r>
            <a:r>
              <a:rPr lang="vi-VN" sz="3600" dirty="0" err="1"/>
              <a:t>mà</a:t>
            </a:r>
            <a:r>
              <a:rPr lang="vi-VN" sz="3600" dirty="0"/>
              <a:t> </a:t>
            </a:r>
            <a:r>
              <a:rPr lang="vi-VN" sz="3600" dirty="0" err="1"/>
              <a:t>cháu</a:t>
            </a:r>
            <a:r>
              <a:rPr lang="vi-VN" sz="3600" dirty="0"/>
              <a:t> </a:t>
            </a:r>
            <a:r>
              <a:rPr lang="vi-VN" sz="3600" dirty="0" err="1"/>
              <a:t>sẽ</a:t>
            </a:r>
            <a:r>
              <a:rPr lang="vi-VN" sz="3600" dirty="0"/>
              <a:t> </a:t>
            </a:r>
            <a:r>
              <a:rPr lang="vi-VN" sz="3600" dirty="0" err="1"/>
              <a:t>phạm</a:t>
            </a:r>
            <a:r>
              <a:rPr lang="vi-VN" sz="3600" dirty="0"/>
              <a:t> </a:t>
            </a:r>
            <a:r>
              <a:rPr lang="vi-VN" sz="3600" dirty="0" err="1"/>
              <a:t>luật</a:t>
            </a:r>
            <a:r>
              <a:rPr lang="vi-VN" sz="3600" dirty="0"/>
              <a:t> </a:t>
            </a:r>
            <a:r>
              <a:rPr lang="vi-VN" sz="3600" dirty="0" err="1"/>
              <a:t>nếu</a:t>
            </a:r>
            <a:r>
              <a:rPr lang="vi-VN" sz="3600" dirty="0"/>
              <a:t> </a:t>
            </a:r>
            <a:r>
              <a:rPr lang="vi-VN" sz="3600" dirty="0" err="1"/>
              <a:t>lấy</a:t>
            </a:r>
            <a:r>
              <a:rPr lang="vi-VN" sz="3600" dirty="0"/>
              <a:t> </a:t>
            </a:r>
            <a:r>
              <a:rPr lang="vi-VN" sz="3600" dirty="0" err="1"/>
              <a:t>củi</a:t>
            </a:r>
            <a:r>
              <a:rPr lang="vi-VN" sz="3600" dirty="0"/>
              <a:t> ở </a:t>
            </a:r>
            <a:r>
              <a:rPr lang="vi-VN" sz="3600" dirty="0" err="1"/>
              <a:t>đó</a:t>
            </a:r>
            <a:r>
              <a:rPr lang="vi-VN" sz="3600" dirty="0"/>
              <a:t>”.</a:t>
            </a:r>
            <a:endParaRPr lang="vi-VN" sz="36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74A4F0D6-8961-48B1-A345-C823B49F1CEF}"/>
              </a:ext>
            </a:extLst>
          </p:cNvPr>
          <p:cNvSpPr/>
          <p:nvPr/>
        </p:nvSpPr>
        <p:spPr>
          <a:xfrm flipH="1">
            <a:off x="14902290" y="2095500"/>
            <a:ext cx="3352800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Đoạn</a:t>
            </a:r>
            <a:r>
              <a:rPr lang="vi-VN" sz="4000" b="1" dirty="0">
                <a:solidFill>
                  <a:schemeClr val="tx1"/>
                </a:solidFill>
              </a:rPr>
              <a:t> 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10B1A64-2524-4877-8206-6F2079C950C7}"/>
              </a:ext>
            </a:extLst>
          </p:cNvPr>
          <p:cNvSpPr txBox="1"/>
          <p:nvPr/>
        </p:nvSpPr>
        <p:spPr>
          <a:xfrm flipH="1">
            <a:off x="11372888" y="3398762"/>
            <a:ext cx="6768383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Vua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khen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cậu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“…</a:t>
            </a:r>
            <a:r>
              <a:rPr lang="vi-VN" sz="3600" dirty="0" err="1"/>
              <a:t>cháu</a:t>
            </a:r>
            <a:r>
              <a:rPr lang="vi-VN" sz="3600" dirty="0"/>
              <a:t> </a:t>
            </a:r>
            <a:r>
              <a:rPr lang="vi-VN" sz="3600" dirty="0" err="1"/>
              <a:t>đã</a:t>
            </a:r>
            <a:r>
              <a:rPr lang="vi-VN" sz="3600" dirty="0"/>
              <a:t> không </a:t>
            </a:r>
            <a:r>
              <a:rPr lang="vi-VN" sz="3600" dirty="0" err="1"/>
              <a:t>lấy</a:t>
            </a:r>
            <a:r>
              <a:rPr lang="vi-VN" sz="3600" dirty="0"/>
              <a:t> </a:t>
            </a:r>
            <a:r>
              <a:rPr lang="vi-VN" sz="3600" dirty="0" err="1"/>
              <a:t>tài</a:t>
            </a:r>
            <a:r>
              <a:rPr lang="vi-VN" sz="3600" dirty="0"/>
              <a:t> </a:t>
            </a:r>
            <a:r>
              <a:rPr lang="vi-VN" sz="3600" dirty="0" err="1"/>
              <a:t>sản</a:t>
            </a:r>
            <a:r>
              <a:rPr lang="vi-VN" sz="3600" dirty="0"/>
              <a:t> </a:t>
            </a:r>
            <a:r>
              <a:rPr lang="vi-VN" sz="3600" dirty="0" err="1"/>
              <a:t>của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khác</a:t>
            </a:r>
            <a:r>
              <a:rPr lang="vi-VN" sz="3600" dirty="0"/>
              <a:t>. Cha </a:t>
            </a:r>
            <a:r>
              <a:rPr lang="vi-VN" sz="3600" dirty="0" err="1"/>
              <a:t>mẹ</a:t>
            </a:r>
            <a:r>
              <a:rPr lang="vi-VN" sz="3600" dirty="0"/>
              <a:t> </a:t>
            </a:r>
            <a:r>
              <a:rPr lang="vi-VN" sz="3600" dirty="0" err="1"/>
              <a:t>cháu</a:t>
            </a:r>
            <a:r>
              <a:rPr lang="vi-VN" sz="3600" dirty="0"/>
              <a:t> </a:t>
            </a:r>
            <a:r>
              <a:rPr lang="vi-VN" sz="3600" dirty="0" err="1"/>
              <a:t>xứng</a:t>
            </a:r>
            <a:r>
              <a:rPr lang="vi-VN" sz="3600" dirty="0"/>
              <a:t> </a:t>
            </a:r>
            <a:r>
              <a:rPr lang="vi-VN" sz="3600" dirty="0" err="1"/>
              <a:t>đáng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thưởng</a:t>
            </a:r>
            <a:r>
              <a:rPr lang="vi-VN" sz="3600" dirty="0"/>
              <a:t> </a:t>
            </a:r>
            <a:r>
              <a:rPr lang="vi-VN" sz="3600" dirty="0" err="1"/>
              <a:t>vì</a:t>
            </a:r>
            <a:r>
              <a:rPr lang="vi-VN" sz="3600" dirty="0"/>
              <a:t> </a:t>
            </a:r>
            <a:r>
              <a:rPr lang="vi-VN" sz="3600" dirty="0" err="1"/>
              <a:t>đã</a:t>
            </a:r>
            <a:r>
              <a:rPr lang="vi-VN" sz="3600" dirty="0"/>
              <a:t> nuôi </a:t>
            </a:r>
            <a:r>
              <a:rPr lang="vi-VN" sz="3600" dirty="0" err="1"/>
              <a:t>dạy</a:t>
            </a:r>
            <a:r>
              <a:rPr lang="vi-VN" sz="3600" dirty="0"/>
              <a:t> </a:t>
            </a:r>
            <a:r>
              <a:rPr lang="vi-VN" sz="3600" dirty="0" err="1"/>
              <a:t>cháu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</a:t>
            </a:r>
            <a:r>
              <a:rPr lang="vi-VN" sz="3600" dirty="0" err="1"/>
              <a:t>tốt</a:t>
            </a:r>
            <a:r>
              <a:rPr lang="vi-VN" sz="36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166139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 animBg="1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Pentagon 17">
            <a:extLst>
              <a:ext uri="{FF2B5EF4-FFF2-40B4-BE49-F238E27FC236}">
                <a16:creationId xmlns:a16="http://schemas.microsoft.com/office/drawing/2014/main" id="{19B05442-C7DD-455D-8185-CB92856988D4}"/>
              </a:ext>
            </a:extLst>
          </p:cNvPr>
          <p:cNvSpPr/>
          <p:nvPr/>
        </p:nvSpPr>
        <p:spPr>
          <a:xfrm>
            <a:off x="53583" y="2552700"/>
            <a:ext cx="3477684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Đoạn</a:t>
            </a:r>
            <a:r>
              <a:rPr lang="vi-VN" sz="4000" b="1" dirty="0">
                <a:solidFill>
                  <a:schemeClr val="tx1"/>
                </a:solidFill>
              </a:rPr>
              <a:t> 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039018-707C-44CA-8954-51891AAB4B18}"/>
              </a:ext>
            </a:extLst>
          </p:cNvPr>
          <p:cNvSpPr txBox="1"/>
          <p:nvPr/>
        </p:nvSpPr>
        <p:spPr>
          <a:xfrm flipH="1">
            <a:off x="0" y="3908906"/>
            <a:ext cx="6768383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/>
              <a:t>Nhà</a:t>
            </a:r>
            <a:r>
              <a:rPr lang="vi-VN" sz="3600" dirty="0"/>
              <a:t> vua </a:t>
            </a:r>
            <a:r>
              <a:rPr lang="vi-VN" sz="3600" dirty="0" err="1"/>
              <a:t>đã</a:t>
            </a:r>
            <a:r>
              <a:rPr lang="vi-VN" sz="3600" dirty="0"/>
              <a:t> thay </a:t>
            </a:r>
            <a:r>
              <a:rPr lang="vi-VN" sz="3600" dirty="0" err="1"/>
              <a:t>đổi</a:t>
            </a:r>
            <a:r>
              <a:rPr lang="vi-VN" sz="3600" dirty="0"/>
              <a:t> </a:t>
            </a:r>
            <a:r>
              <a:rPr lang="vi-VN" sz="3600" dirty="0" err="1"/>
              <a:t>luật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mọi</a:t>
            </a:r>
            <a:r>
              <a:rPr lang="vi-VN" sz="3600" dirty="0"/>
              <a:t> </a:t>
            </a:r>
            <a:r>
              <a:rPr lang="vi-VN" sz="3600" dirty="0" err="1"/>
              <a:t>mọi</a:t>
            </a:r>
            <a:r>
              <a:rPr lang="vi-VN" sz="3600" dirty="0"/>
              <a:t> </a:t>
            </a:r>
            <a:r>
              <a:rPr lang="vi-VN" sz="3600" dirty="0" err="1"/>
              <a:t>người</a:t>
            </a:r>
            <a:r>
              <a:rPr lang="vi-VN" sz="3600" dirty="0"/>
              <a:t> </a:t>
            </a:r>
            <a:r>
              <a:rPr lang="vi-VN" sz="3600" dirty="0" err="1"/>
              <a:t>đều</a:t>
            </a:r>
            <a:r>
              <a:rPr lang="vi-VN" sz="3600" dirty="0"/>
              <a:t> </a:t>
            </a:r>
            <a:r>
              <a:rPr lang="vi-VN" sz="3600" dirty="0" err="1"/>
              <a:t>được</a:t>
            </a:r>
            <a:r>
              <a:rPr lang="vi-VN" sz="3600" dirty="0"/>
              <a:t> </a:t>
            </a:r>
            <a:r>
              <a:rPr lang="vi-VN" sz="3600" dirty="0" err="1"/>
              <a:t>phép</a:t>
            </a:r>
            <a:r>
              <a:rPr lang="vi-VN" sz="3600" dirty="0"/>
              <a:t> ra </a:t>
            </a:r>
            <a:r>
              <a:rPr lang="vi-VN" sz="3600" dirty="0" err="1"/>
              <a:t>vào</a:t>
            </a:r>
            <a:r>
              <a:rPr lang="vi-VN" sz="3600" dirty="0"/>
              <a:t> khu </a:t>
            </a:r>
            <a:r>
              <a:rPr lang="vi-VN" sz="3600" dirty="0" err="1"/>
              <a:t>rừng</a:t>
            </a:r>
            <a:r>
              <a:rPr lang="vi-VN" sz="3600" dirty="0"/>
              <a:t> </a:t>
            </a:r>
            <a:r>
              <a:rPr lang="vi-VN" sz="3600" dirty="0" err="1"/>
              <a:t>đó</a:t>
            </a:r>
            <a:r>
              <a:rPr lang="vi-VN" sz="3600" dirty="0"/>
              <a:t>, </a:t>
            </a:r>
            <a:r>
              <a:rPr lang="vi-VN" sz="3600" dirty="0" err="1"/>
              <a:t>nhà</a:t>
            </a:r>
            <a:r>
              <a:rPr lang="vi-VN" sz="3600" dirty="0"/>
              <a:t> vua </a:t>
            </a:r>
            <a:r>
              <a:rPr lang="vi-VN" sz="3600" dirty="0" err="1"/>
              <a:t>chỉ</a:t>
            </a:r>
            <a:r>
              <a:rPr lang="vi-VN" sz="3600" dirty="0"/>
              <a:t> </a:t>
            </a:r>
            <a:r>
              <a:rPr lang="vi-VN" sz="3600" dirty="0" err="1"/>
              <a:t>cấm</a:t>
            </a:r>
            <a:r>
              <a:rPr lang="vi-VN" sz="3600" dirty="0"/>
              <a:t> </a:t>
            </a:r>
            <a:r>
              <a:rPr lang="vi-VN" sz="3600" dirty="0" err="1"/>
              <a:t>chặt</a:t>
            </a:r>
            <a:r>
              <a:rPr lang="vi-VN" sz="3600" dirty="0"/>
              <a:t> </a:t>
            </a:r>
            <a:r>
              <a:rPr lang="vi-VN" sz="3600" dirty="0" err="1"/>
              <a:t>cây.s</a:t>
            </a:r>
            <a:endParaRPr lang="vi-VN" sz="3600" b="1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C951108-5BF9-4190-B438-7ECD72435105}"/>
              </a:ext>
            </a:extLst>
          </p:cNvPr>
          <p:cNvSpPr txBox="1"/>
          <p:nvPr/>
        </p:nvSpPr>
        <p:spPr>
          <a:xfrm>
            <a:off x="2021747" y="3101396"/>
            <a:ext cx="14174155" cy="3494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C00000"/>
                </a:solidFill>
              </a:rPr>
              <a:t>BÀI 5:</a:t>
            </a:r>
          </a:p>
          <a:p>
            <a:pPr marL="0" lvl="0" indent="0" algn="ctr">
              <a:lnSpc>
                <a:spcPct val="150000"/>
              </a:lnSpc>
            </a:pPr>
            <a:r>
              <a:rPr lang="vi-VN" sz="8000" b="1" dirty="0">
                <a:solidFill>
                  <a:srgbClr val="C00000"/>
                </a:solidFill>
              </a:rPr>
              <a:t>ÔN TẬP GIỮA HỌC KÌ I</a:t>
            </a:r>
            <a:endParaRPr lang="en-US" sz="8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4">
            <a:extLst>
              <a:ext uri="{FF2B5EF4-FFF2-40B4-BE49-F238E27FC236}">
                <a16:creationId xmlns:a16="http://schemas.microsoft.com/office/drawing/2014/main" id="{B7BAA3BB-7414-41F9-9DF0-87975BA82A26}"/>
              </a:ext>
            </a:extLst>
          </p:cNvPr>
          <p:cNvSpPr txBox="1"/>
          <p:nvPr/>
        </p:nvSpPr>
        <p:spPr>
          <a:xfrm>
            <a:off x="5066932" y="4165002"/>
            <a:ext cx="8154136" cy="14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4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12C9EE1-674E-47A3-8E8D-25C9AC6D5712}"/>
              </a:ext>
            </a:extLst>
          </p:cNvPr>
          <p:cNvSpPr txBox="1"/>
          <p:nvPr/>
        </p:nvSpPr>
        <p:spPr>
          <a:xfrm>
            <a:off x="561256" y="3498388"/>
            <a:ext cx="10794746" cy="3605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</a:rPr>
              <a:t>HOẠT ĐỘNG 1: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</a:rPr>
              <a:t>ĐÁNH GIÁ KĨ NĂNG ĐỌC THÀNH TIẾNG VÀ ĐỌC THUỘC LÒNG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012C9EE1-674E-47A3-8E8D-25C9AC6D5712}"/>
              </a:ext>
            </a:extLst>
          </p:cNvPr>
          <p:cNvSpPr txBox="1"/>
          <p:nvPr/>
        </p:nvSpPr>
        <p:spPr>
          <a:xfrm>
            <a:off x="1028700" y="4337140"/>
            <a:ext cx="9895956" cy="1112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</a:rPr>
              <a:t>HOẠT ĐỘNG 2: NGHE VIẾT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28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2260899" y="855404"/>
            <a:ext cx="14499122" cy="809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nghe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chép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 </a:t>
            </a:r>
            <a:r>
              <a:rPr lang="vi-VN" sz="4000" b="1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Quý</a:t>
            </a:r>
            <a:r>
              <a:rPr lang="vi-VN" sz="4000" b="1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Đôn.</a:t>
            </a:r>
            <a:endParaRPr lang="vi-VN" sz="40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5315014" y="3014358"/>
            <a:ext cx="785092" cy="852186"/>
          </a:xfrm>
          <a:custGeom>
            <a:avLst/>
            <a:gdLst/>
            <a:ahLst/>
            <a:cxnLst/>
            <a:rect l="l" t="t" r="r" b="b"/>
            <a:pathLst>
              <a:path w="785092" h="852186">
                <a:moveTo>
                  <a:pt x="0" y="0"/>
                </a:moveTo>
                <a:lnTo>
                  <a:pt x="785093" y="0"/>
                </a:lnTo>
                <a:lnTo>
                  <a:pt x="785093" y="852187"/>
                </a:lnTo>
                <a:lnTo>
                  <a:pt x="0" y="8521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5943812" y="6371533"/>
            <a:ext cx="1315488" cy="1427909"/>
          </a:xfrm>
          <a:custGeom>
            <a:avLst/>
            <a:gdLst/>
            <a:ahLst/>
            <a:cxnLst/>
            <a:rect l="l" t="t" r="r" b="b"/>
            <a:pathLst>
              <a:path w="1315488" h="1427909">
                <a:moveTo>
                  <a:pt x="0" y="0"/>
                </a:moveTo>
                <a:lnTo>
                  <a:pt x="1315488" y="0"/>
                </a:lnTo>
                <a:lnTo>
                  <a:pt x="1315488" y="1427909"/>
                </a:lnTo>
                <a:lnTo>
                  <a:pt x="0" y="1427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319230" y="8380467"/>
            <a:ext cx="785092" cy="852186"/>
          </a:xfrm>
          <a:custGeom>
            <a:avLst/>
            <a:gdLst/>
            <a:ahLst/>
            <a:cxnLst/>
            <a:rect l="l" t="t" r="r" b="b"/>
            <a:pathLst>
              <a:path w="785092" h="852186">
                <a:moveTo>
                  <a:pt x="0" y="0"/>
                </a:moveTo>
                <a:lnTo>
                  <a:pt x="785092" y="0"/>
                </a:lnTo>
                <a:lnTo>
                  <a:pt x="785092" y="852186"/>
                </a:lnTo>
                <a:lnTo>
                  <a:pt x="0" y="85218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6100107" y="2061465"/>
            <a:ext cx="785092" cy="852186"/>
          </a:xfrm>
          <a:custGeom>
            <a:avLst/>
            <a:gdLst/>
            <a:ahLst/>
            <a:cxnLst/>
            <a:rect l="l" t="t" r="r" b="b"/>
            <a:pathLst>
              <a:path w="785092" h="852186">
                <a:moveTo>
                  <a:pt x="0" y="0"/>
                </a:moveTo>
                <a:lnTo>
                  <a:pt x="785092" y="0"/>
                </a:lnTo>
                <a:lnTo>
                  <a:pt x="785092" y="852186"/>
                </a:lnTo>
                <a:lnTo>
                  <a:pt x="0" y="85218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4">
            <a:extLst>
              <a:ext uri="{FF2B5EF4-FFF2-40B4-BE49-F238E27FC236}">
                <a16:creationId xmlns:a16="http://schemas.microsoft.com/office/drawing/2014/main" id="{B7BAA3BB-7414-41F9-9DF0-87975BA82A26}"/>
              </a:ext>
            </a:extLst>
          </p:cNvPr>
          <p:cNvSpPr txBox="1"/>
          <p:nvPr/>
        </p:nvSpPr>
        <p:spPr>
          <a:xfrm>
            <a:off x="5066932" y="4165002"/>
            <a:ext cx="8154136" cy="14162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 5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2469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BA6C76-E43D-4BA4-AA48-F7AF8A134D90}"/>
              </a:ext>
            </a:extLst>
          </p:cNvPr>
          <p:cNvSpPr txBox="1"/>
          <p:nvPr/>
        </p:nvSpPr>
        <p:spPr>
          <a:xfrm>
            <a:off x="2611123" y="3139432"/>
            <a:ext cx="13640202" cy="3605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</a:rPr>
              <a:t>HOẠT ĐỘNG 1: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</a:rPr>
              <a:t>ĐÁNH GIÁ KĨ NĂNG ĐỌC THÀNH TIẾNG VÀ ĐỌC THUỘC LÒNG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DFBA6C76-E43D-4BA4-AA48-F7AF8A134D90}"/>
              </a:ext>
            </a:extLst>
          </p:cNvPr>
          <p:cNvSpPr txBox="1"/>
          <p:nvPr/>
        </p:nvSpPr>
        <p:spPr>
          <a:xfrm>
            <a:off x="2611123" y="3489123"/>
            <a:ext cx="13640202" cy="2358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</a:rPr>
              <a:t>HOẠT ĐỘNG 2: </a:t>
            </a:r>
          </a:p>
          <a:p>
            <a:pPr algn="ctr">
              <a:lnSpc>
                <a:spcPct val="150000"/>
              </a:lnSpc>
            </a:pPr>
            <a:r>
              <a:rPr lang="vi-VN" sz="5400" b="1" dirty="0">
                <a:solidFill>
                  <a:srgbClr val="C00000"/>
                </a:solidFill>
              </a:rPr>
              <a:t>LUYỆN TẬP NGHE VÀ NÓI</a:t>
            </a:r>
            <a:endParaRPr lang="en-US" sz="5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725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600</Words>
  <Application>Microsoft Office PowerPoint</Application>
  <PresentationFormat>Custom</PresentationFormat>
  <Paragraphs>45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Multicolour Pastel Simple English Narrative Conventions Analysis Presentation </dc:title>
  <cp:lastModifiedBy>PC</cp:lastModifiedBy>
  <cp:revision>22</cp:revision>
  <dcterms:created xsi:type="dcterms:W3CDTF">2006-08-16T00:00:00Z</dcterms:created>
  <dcterms:modified xsi:type="dcterms:W3CDTF">2023-08-25T07:17:51Z</dcterms:modified>
  <dc:identifier>DAFqrcI7Z5Q</dc:identifier>
</cp:coreProperties>
</file>