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82" r:id="rId7"/>
    <p:sldId id="281" r:id="rId8"/>
    <p:sldId id="266" r:id="rId9"/>
    <p:sldId id="267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463A54-C8B8-4B08-AF05-1D39071F72EE}"/>
              </a:ext>
            </a:extLst>
          </p:cNvPr>
          <p:cNvSpPr txBox="1"/>
          <p:nvPr/>
        </p:nvSpPr>
        <p:spPr>
          <a:xfrm>
            <a:off x="2710585" y="3614651"/>
            <a:ext cx="13232490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NHIỆT LIỆT CHÀO MỪNG CÁC EM ĐẾN VỚI BÀI HỌC MỚI</a:t>
            </a:r>
            <a:endParaRPr lang="en-US" sz="7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7">
            <a:extLst>
              <a:ext uri="{FF2B5EF4-FFF2-40B4-BE49-F238E27FC236}">
                <a16:creationId xmlns:a16="http://schemas.microsoft.com/office/drawing/2014/main" id="{3D4867DB-390B-43A5-BD4A-ADB488551D3F}"/>
              </a:ext>
            </a:extLst>
          </p:cNvPr>
          <p:cNvSpPr txBox="1"/>
          <p:nvPr/>
        </p:nvSpPr>
        <p:spPr>
          <a:xfrm>
            <a:off x="2237116" y="2037805"/>
            <a:ext cx="14413798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BÀI 4: KHO BÁU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GÓC SÁNG TẠO: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NGÀY HỘI ĐỌC SÁCH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A91DC16-0FFF-43C4-A28B-CDCDEA6956DD}"/>
              </a:ext>
            </a:extLst>
          </p:cNvPr>
          <p:cNvSpPr/>
          <p:nvPr/>
        </p:nvSpPr>
        <p:spPr>
          <a:xfrm>
            <a:off x="6554096" y="5662452"/>
            <a:ext cx="11064718" cy="2948656"/>
          </a:xfrm>
          <a:custGeom>
            <a:avLst/>
            <a:gdLst/>
            <a:ahLst/>
            <a:cxnLst/>
            <a:rect l="l" t="t" r="r" b="b"/>
            <a:pathLst>
              <a:path w="13129316" h="4316263">
                <a:moveTo>
                  <a:pt x="0" y="0"/>
                </a:moveTo>
                <a:lnTo>
                  <a:pt x="13129316" y="0"/>
                </a:lnTo>
                <a:lnTo>
                  <a:pt x="13129316" y="4316263"/>
                </a:lnTo>
                <a:lnTo>
                  <a:pt x="0" y="4316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ED324BC-146E-496F-BE78-27A498331589}"/>
              </a:ext>
            </a:extLst>
          </p:cNvPr>
          <p:cNvSpPr/>
          <p:nvPr/>
        </p:nvSpPr>
        <p:spPr>
          <a:xfrm>
            <a:off x="6545629" y="2520212"/>
            <a:ext cx="11064718" cy="2948656"/>
          </a:xfrm>
          <a:custGeom>
            <a:avLst/>
            <a:gdLst/>
            <a:ahLst/>
            <a:cxnLst/>
            <a:rect l="l" t="t" r="r" b="b"/>
            <a:pathLst>
              <a:path w="13129316" h="4316263">
                <a:moveTo>
                  <a:pt x="0" y="0"/>
                </a:moveTo>
                <a:lnTo>
                  <a:pt x="13129316" y="0"/>
                </a:lnTo>
                <a:lnTo>
                  <a:pt x="13129316" y="4316263"/>
                </a:lnTo>
                <a:lnTo>
                  <a:pt x="0" y="4316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014529" y="-178597"/>
            <a:ext cx="5009533" cy="6735507"/>
          </a:xfrm>
          <a:custGeom>
            <a:avLst/>
            <a:gdLst/>
            <a:ahLst/>
            <a:cxnLst/>
            <a:rect l="l" t="t" r="r" b="b"/>
            <a:pathLst>
              <a:path w="5009533" h="6735507">
                <a:moveTo>
                  <a:pt x="0" y="0"/>
                </a:moveTo>
                <a:lnTo>
                  <a:pt x="5009533" y="0"/>
                </a:lnTo>
                <a:lnTo>
                  <a:pt x="5009533" y="6735507"/>
                </a:lnTo>
                <a:lnTo>
                  <a:pt x="0" y="67355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46345" y="1424020"/>
            <a:ext cx="4411695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NỘI DUNG BÀI HỌC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74407" y="2974952"/>
            <a:ext cx="9596936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 ĐỘNG 1: TRƯNG BÀY GIAN SÁCH, BÀN SÁCH CỦA TỔ.</a:t>
            </a:r>
            <a:endParaRPr lang="vi-VN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65472" y="6134100"/>
            <a:ext cx="9596936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 ĐỘNG 2: THUYẾT TRÌNH, TỔ CHỨC CÁC HOẠT ĐỘNG PHỐI HỢP</a:t>
            </a:r>
            <a:endParaRPr lang="vi-VN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819400" y="3207552"/>
            <a:ext cx="1371894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 ĐỘNG 1: TRƯNG BÀY GIAN SÁCH, BÀN SÁCH CỦA TỔ</a:t>
            </a:r>
            <a:endParaRPr lang="vi-VN" sz="6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468234" y="2201413"/>
            <a:ext cx="9476527" cy="89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trưng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4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57600" y="3590515"/>
            <a:ext cx="10972800" cy="3400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HS trong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HS trong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băn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văn,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,...)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800600" y="1002606"/>
            <a:ext cx="7642612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pic>
        <p:nvPicPr>
          <p:cNvPr id="1026" name="Picture 2" descr="Trưng bày sách nhân ngày sách Việt Nam 21/4">
            <a:extLst>
              <a:ext uri="{FF2B5EF4-FFF2-40B4-BE49-F238E27FC236}">
                <a16:creationId xmlns:a16="http://schemas.microsoft.com/office/drawing/2014/main" id="{F0A03950-D07C-4454-ADF3-6D6C25F7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04926"/>
            <a:ext cx="6131841" cy="61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ÀY HỘI ĐỌC VÀ TRƯNG BÀY SÁCH">
            <a:extLst>
              <a:ext uri="{FF2B5EF4-FFF2-40B4-BE49-F238E27FC236}">
                <a16:creationId xmlns:a16="http://schemas.microsoft.com/office/drawing/2014/main" id="{0C77C525-479C-49B8-A211-95D12BEC1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67" y="3357020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792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398428" y="3029128"/>
            <a:ext cx="1432854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2: THUYẾT TRÌNH, TỔ CHỨC CÁC HOẠT ĐỘNG PHỐI HỢP</a:t>
            </a:r>
            <a:endParaRPr lang="vi-VN" sz="66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54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5">
            <a:extLst>
              <a:ext uri="{FF2B5EF4-FFF2-40B4-BE49-F238E27FC236}">
                <a16:creationId xmlns:a16="http://schemas.microsoft.com/office/drawing/2014/main" id="{A7BBB2EA-89D9-4C87-8385-9ABA4DFF3BFC}"/>
              </a:ext>
            </a:extLst>
          </p:cNvPr>
          <p:cNvSpPr txBox="1"/>
          <p:nvPr/>
        </p:nvSpPr>
        <p:spPr>
          <a:xfrm>
            <a:off x="4375095" y="2331513"/>
            <a:ext cx="10058400" cy="322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thuyết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gian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tổ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Phân công nhau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kể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thơ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biểu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diễn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văn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nghệ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tại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gian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tổ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mình</a:t>
            </a:r>
            <a:endParaRPr lang="vi-VN" sz="36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13868"/>
            <a:ext cx="6237484" cy="6735507"/>
          </a:xfrm>
          <a:custGeom>
            <a:avLst/>
            <a:gdLst/>
            <a:ahLst/>
            <a:cxnLst/>
            <a:rect l="l" t="t" r="r" b="b"/>
            <a:pathLst>
              <a:path w="5009533" h="6735507">
                <a:moveTo>
                  <a:pt x="0" y="0"/>
                </a:moveTo>
                <a:lnTo>
                  <a:pt x="5009533" y="0"/>
                </a:lnTo>
                <a:lnTo>
                  <a:pt x="5009533" y="6735507"/>
                </a:lnTo>
                <a:lnTo>
                  <a:pt x="0" y="6735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046D72E9-348A-47F4-8BDD-3DC1844C8BC8}"/>
              </a:ext>
            </a:extLst>
          </p:cNvPr>
          <p:cNvSpPr txBox="1"/>
          <p:nvPr/>
        </p:nvSpPr>
        <p:spPr>
          <a:xfrm>
            <a:off x="287192" y="1161136"/>
            <a:ext cx="5810440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HƯỚNG DẪN VỀ NHÀ</a:t>
            </a:r>
          </a:p>
        </p:txBody>
      </p:sp>
      <p:grpSp>
        <p:nvGrpSpPr>
          <p:cNvPr id="21" name="Group 5">
            <a:extLst>
              <a:ext uri="{FF2B5EF4-FFF2-40B4-BE49-F238E27FC236}">
                <a16:creationId xmlns:a16="http://schemas.microsoft.com/office/drawing/2014/main" id="{223B8537-E846-4D9D-8E52-BDDB525E9A3F}"/>
              </a:ext>
            </a:extLst>
          </p:cNvPr>
          <p:cNvGrpSpPr/>
          <p:nvPr/>
        </p:nvGrpSpPr>
        <p:grpSpPr>
          <a:xfrm rot="-5400000">
            <a:off x="9516734" y="29156"/>
            <a:ext cx="5668177" cy="11266109"/>
            <a:chOff x="0" y="0"/>
            <a:chExt cx="2968381" cy="722174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8B8E38D-7864-49CA-B79A-5DDB9698534F}"/>
                </a:ext>
              </a:extLst>
            </p:cNvPr>
            <p:cNvSpPr/>
            <p:nvPr/>
          </p:nvSpPr>
          <p:spPr>
            <a:xfrm>
              <a:off x="-9098" y="-6509"/>
              <a:ext cx="2982712" cy="7253794"/>
            </a:xfrm>
            <a:custGeom>
              <a:avLst/>
              <a:gdLst/>
              <a:ahLst/>
              <a:cxnLst/>
              <a:rect l="l" t="t" r="r" b="b"/>
              <a:pathLst>
                <a:path w="2982712" h="7253794">
                  <a:moveTo>
                    <a:pt x="63030" y="6660241"/>
                  </a:moveTo>
                  <a:cubicBezTo>
                    <a:pt x="63030" y="6660241"/>
                    <a:pt x="0" y="6413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89639" y="6965"/>
                  </a:cubicBezTo>
                  <a:lnTo>
                    <a:pt x="2089640" y="6965"/>
                  </a:lnTo>
                  <a:cubicBezTo>
                    <a:pt x="2306387" y="16819"/>
                    <a:pt x="2510702" y="36481"/>
                    <a:pt x="2644890" y="101690"/>
                  </a:cubicBezTo>
                  <a:cubicBezTo>
                    <a:pt x="2900936" y="226120"/>
                    <a:pt x="2982712" y="459160"/>
                    <a:pt x="2977224" y="704684"/>
                  </a:cubicBezTo>
                  <a:cubicBezTo>
                    <a:pt x="2977224" y="704684"/>
                    <a:pt x="2933936" y="1013073"/>
                    <a:pt x="2941369" y="1248607"/>
                  </a:cubicBezTo>
                  <a:cubicBezTo>
                    <a:pt x="2948493" y="6402042"/>
                    <a:pt x="2955649" y="6597645"/>
                    <a:pt x="2955649" y="6597645"/>
                  </a:cubicBezTo>
                  <a:cubicBezTo>
                    <a:pt x="2938968" y="6813377"/>
                    <a:pt x="2824323" y="7023989"/>
                    <a:pt x="2627454" y="7135613"/>
                  </a:cubicBezTo>
                  <a:cubicBezTo>
                    <a:pt x="2477103" y="7220862"/>
                    <a:pt x="2279072" y="7235960"/>
                    <a:pt x="1803003" y="7225218"/>
                  </a:cubicBezTo>
                  <a:lnTo>
                    <a:pt x="1802987" y="7225218"/>
                  </a:lnTo>
                  <a:cubicBezTo>
                    <a:pt x="645952" y="7219942"/>
                    <a:pt x="384604" y="7253795"/>
                    <a:pt x="254278" y="7144637"/>
                  </a:cubicBezTo>
                  <a:cubicBezTo>
                    <a:pt x="145767" y="7053752"/>
                    <a:pt x="81795" y="6860440"/>
                    <a:pt x="63030" y="666024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3" name="TextBox 16">
            <a:extLst>
              <a:ext uri="{FF2B5EF4-FFF2-40B4-BE49-F238E27FC236}">
                <a16:creationId xmlns:a16="http://schemas.microsoft.com/office/drawing/2014/main" id="{DE57D284-31B0-4337-92C2-2CBE8EC9B7DD}"/>
              </a:ext>
            </a:extLst>
          </p:cNvPr>
          <p:cNvSpPr txBox="1"/>
          <p:nvPr/>
        </p:nvSpPr>
        <p:spPr>
          <a:xfrm>
            <a:off x="9169400" y="4330598"/>
            <a:ext cx="6591894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A.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endParaRPr lang="vi-VN" sz="40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vở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192</Words>
  <Application>Microsoft Office PowerPoint</Application>
  <PresentationFormat>Custom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Times New Roman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Colorful Art Class Kids Education Presentation</dc:title>
  <cp:lastModifiedBy>PC</cp:lastModifiedBy>
  <cp:revision>10</cp:revision>
  <dcterms:created xsi:type="dcterms:W3CDTF">2006-08-16T00:00:00Z</dcterms:created>
  <dcterms:modified xsi:type="dcterms:W3CDTF">2023-08-25T07:24:09Z</dcterms:modified>
  <dc:identifier>DAFqpFBJogk</dc:identifier>
</cp:coreProperties>
</file>