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3" r:id="rId4"/>
    <p:sldId id="257" r:id="rId5"/>
    <p:sldId id="258" r:id="rId6"/>
    <p:sldId id="268" r:id="rId7"/>
    <p:sldId id="269" r:id="rId8"/>
    <p:sldId id="270" r:id="rId9"/>
    <p:sldId id="271" r:id="rId10"/>
    <p:sldId id="266" r:id="rId11"/>
    <p:sldId id="272" r:id="rId12"/>
    <p:sldId id="273" r:id="rId13"/>
    <p:sldId id="267" r:id="rId14"/>
    <p:sldId id="25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ensei" panose="020B0604020202020204" charset="0"/>
      <p:regular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8302-36FF-4C03-B00F-7AA555C89468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DB41-A555-4C5B-A114-29F3CC5088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84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212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8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377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00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70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9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9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6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1.png"/><Relationship Id="rId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9BFEFF6D-830D-42F8-AF17-15D270854630}"/>
              </a:ext>
            </a:extLst>
          </p:cNvPr>
          <p:cNvSpPr txBox="1"/>
          <p:nvPr/>
        </p:nvSpPr>
        <p:spPr>
          <a:xfrm>
            <a:off x="2171700" y="3313395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VUI MỪNG CHÀO ĐÓN CÁC EM ĐẾN </a:t>
            </a:r>
            <a:r>
              <a:rPr lang="vi-VN" sz="7200" b="1">
                <a:solidFill>
                  <a:srgbClr val="C00000"/>
                </a:solidFill>
              </a:rPr>
              <a:t>VỚI BÀI HỌC MỚI</a:t>
            </a:r>
            <a:endParaRPr lang="vi-VN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118814" y="1555184"/>
            <a:ext cx="81393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XẾP TỪ NGỮ VÀO NHÓM THÍCH HỢP</a:t>
            </a:r>
            <a:endParaRPr lang="vi-VN" sz="6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36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89937" y="771584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43400" y="1792690"/>
            <a:ext cx="11609000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3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B8C6-ED86-47DC-ABBD-6E592E3BFA0B}"/>
              </a:ext>
            </a:extLst>
          </p:cNvPr>
          <p:cNvSpPr/>
          <p:nvPr/>
        </p:nvSpPr>
        <p:spPr>
          <a:xfrm>
            <a:off x="2133600" y="2826482"/>
            <a:ext cx="14731316" cy="2016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trưng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phân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cho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vi-VN" sz="3600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9E11D1-6236-44C2-8CF7-1F2D16050AE1}"/>
              </a:ext>
            </a:extLst>
          </p:cNvPr>
          <p:cNvSpPr/>
          <p:nvPr/>
        </p:nvSpPr>
        <p:spPr>
          <a:xfrm>
            <a:off x="2641759" y="5169288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Hoạt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động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FDE72-DDAD-4FA1-92E8-AEA405AB23DD}"/>
              </a:ext>
            </a:extLst>
          </p:cNvPr>
          <p:cNvSpPr/>
          <p:nvPr/>
        </p:nvSpPr>
        <p:spPr>
          <a:xfrm>
            <a:off x="10889179" y="5204328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Hoạt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động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em ở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2E1946-28AF-441B-8DDE-F033D768F99F}"/>
              </a:ext>
            </a:extLst>
          </p:cNvPr>
          <p:cNvSpPr/>
          <p:nvPr/>
        </p:nvSpPr>
        <p:spPr>
          <a:xfrm>
            <a:off x="6995866" y="6947162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Nhận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xét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em </a:t>
            </a:r>
            <a:r>
              <a:rPr lang="vi-VN" sz="3600" dirty="0" err="1">
                <a:solidFill>
                  <a:schemeClr val="tx1"/>
                </a:solidFill>
              </a:rPr>
              <a:t>về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sách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3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971610" y="1625108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97ADCDDA-3A25-45D9-9D9B-2B19195D4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77947"/>
              </p:ext>
            </p:extLst>
          </p:nvPr>
        </p:nvGraphicFramePr>
        <p:xfrm>
          <a:off x="2362200" y="3069728"/>
          <a:ext cx="14055709" cy="5532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3768009018"/>
                    </a:ext>
                  </a:extLst>
                </a:gridCol>
                <a:gridCol w="7807309">
                  <a:extLst>
                    <a:ext uri="{9D8B030D-6E8A-4147-A177-3AD203B41FA5}">
                      <a16:colId xmlns:a16="http://schemas.microsoft.com/office/drawing/2014/main" val="114113683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Nhóm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37319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thư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viện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trưng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bày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thiệu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phân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cho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mượn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90090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em ở thư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viện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mượn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710686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Nhận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xét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em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sách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thú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hấp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dẫn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bổ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ích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29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72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017761" y="2172409"/>
            <a:ext cx="8139380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3: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149941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691009" y="251784"/>
            <a:ext cx="13830118" cy="2016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vi-VN" sz="4000" b="1" dirty="0" err="1">
                <a:effectLst/>
                <a:ea typeface="Calibri" panose="020F0502020204030204" pitchFamily="34" charset="0"/>
              </a:rPr>
              <a:t>Viết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một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văn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ngắn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(4 – 5 câu)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kể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chuyện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em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đến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(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hoặc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muộn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,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) ở thư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viện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.</a:t>
            </a:r>
            <a:endParaRPr lang="en-US" sz="4000" b="1" spc="349" dirty="0"/>
          </a:p>
        </p:txBody>
      </p:sp>
      <p:sp>
        <p:nvSpPr>
          <p:cNvPr id="12" name="TextBox 12"/>
          <p:cNvSpPr txBox="1"/>
          <p:nvPr/>
        </p:nvSpPr>
        <p:spPr>
          <a:xfrm>
            <a:off x="3153711" y="3185183"/>
            <a:ext cx="13396927" cy="655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/>
              <a:t>Gợi</a:t>
            </a:r>
            <a:r>
              <a:rPr lang="vi-VN" sz="3600" b="1" i="1" dirty="0"/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/>
              <a:t>Vào</a:t>
            </a:r>
            <a:r>
              <a:rPr lang="vi-VN" sz="3600" dirty="0"/>
              <a:t> </a:t>
            </a:r>
            <a:r>
              <a:rPr lang="vi-VN" sz="3600" dirty="0" err="1"/>
              <a:t>chủ</a:t>
            </a:r>
            <a:r>
              <a:rPr lang="vi-VN" sz="3600" dirty="0"/>
              <a:t> </a:t>
            </a:r>
            <a:r>
              <a:rPr lang="vi-VN" sz="3600" dirty="0" err="1"/>
              <a:t>nhật</a:t>
            </a:r>
            <a:r>
              <a:rPr lang="vi-VN" sz="3600" dirty="0"/>
              <a:t> </a:t>
            </a:r>
            <a:r>
              <a:rPr lang="vi-VN" sz="3600" dirty="0" err="1"/>
              <a:t>tuần</a:t>
            </a:r>
            <a:r>
              <a:rPr lang="vi-VN" sz="3600" dirty="0"/>
              <a:t> </a:t>
            </a:r>
            <a:r>
              <a:rPr lang="vi-VN" sz="3600" dirty="0" err="1"/>
              <a:t>trước</a:t>
            </a:r>
            <a:r>
              <a:rPr lang="vi-VN" sz="3600" dirty="0"/>
              <a:t>, em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chị</a:t>
            </a:r>
            <a:r>
              <a:rPr lang="vi-VN" sz="3600" dirty="0"/>
              <a:t> </a:t>
            </a:r>
            <a:r>
              <a:rPr lang="vi-VN" sz="3600" dirty="0" err="1"/>
              <a:t>gái</a:t>
            </a:r>
            <a:r>
              <a:rPr lang="vi-VN" sz="3600" dirty="0"/>
              <a:t> đưa </a:t>
            </a:r>
            <a:r>
              <a:rPr lang="vi-VN" sz="3600" dirty="0" err="1"/>
              <a:t>đến</a:t>
            </a:r>
            <a:r>
              <a:rPr lang="vi-VN" sz="3600" dirty="0"/>
              <a:t> tham quan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thẻ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viên ở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tỉnh</a:t>
            </a:r>
            <a:r>
              <a:rPr lang="vi-VN" sz="3600" dirty="0"/>
              <a:t>. Nơi đây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bầy</a:t>
            </a:r>
            <a:r>
              <a:rPr lang="vi-VN" sz="3600" dirty="0"/>
              <a:t> </a:t>
            </a:r>
            <a:r>
              <a:rPr lang="vi-VN" sz="3600" dirty="0" err="1"/>
              <a:t>trí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</a:t>
            </a:r>
            <a:r>
              <a:rPr lang="vi-VN" sz="3600" dirty="0" err="1"/>
              <a:t>gọn</a:t>
            </a:r>
            <a:r>
              <a:rPr lang="vi-VN" sz="3600" dirty="0"/>
              <a:t> </a:t>
            </a:r>
            <a:r>
              <a:rPr lang="vi-VN" sz="3600" dirty="0" err="1"/>
              <a:t>gàng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ngăn </a:t>
            </a:r>
            <a:r>
              <a:rPr lang="vi-VN" sz="3600" dirty="0" err="1"/>
              <a:t>nắp</a:t>
            </a:r>
            <a:r>
              <a:rPr lang="vi-VN" sz="3600" dirty="0"/>
              <a:t>,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,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phân ra theo </a:t>
            </a:r>
            <a:r>
              <a:rPr lang="vi-VN" sz="3600" dirty="0" err="1"/>
              <a:t>từng</a:t>
            </a:r>
            <a:r>
              <a:rPr lang="vi-VN" sz="3600" dirty="0"/>
              <a:t> </a:t>
            </a:r>
            <a:r>
              <a:rPr lang="vi-VN" sz="3600" dirty="0" err="1"/>
              <a:t>chủ</a:t>
            </a:r>
            <a:r>
              <a:rPr lang="vi-VN" sz="3600" dirty="0"/>
              <a:t> </a:t>
            </a:r>
            <a:r>
              <a:rPr lang="vi-VN" sz="3600" dirty="0" err="1"/>
              <a:t>đề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thể</a:t>
            </a:r>
            <a:r>
              <a:rPr lang="vi-VN" sz="3600" dirty="0"/>
              <a:t> </a:t>
            </a:r>
            <a:r>
              <a:rPr lang="vi-VN" sz="3600" dirty="0" err="1"/>
              <a:t>loại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 nhau. Sau khi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chọn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mình</a:t>
            </a:r>
            <a:r>
              <a:rPr lang="vi-VN" sz="3600" dirty="0"/>
              <a:t> </a:t>
            </a:r>
            <a:r>
              <a:rPr lang="vi-VN" sz="3600" dirty="0" err="1"/>
              <a:t>cần</a:t>
            </a:r>
            <a:r>
              <a:rPr lang="vi-VN" sz="3600" dirty="0"/>
              <a:t>, em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chị</a:t>
            </a:r>
            <a:r>
              <a:rPr lang="vi-VN" sz="3600" dirty="0"/>
              <a:t> </a:t>
            </a:r>
            <a:r>
              <a:rPr lang="vi-VN" sz="3600" dirty="0" err="1"/>
              <a:t>gái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mang ra </a:t>
            </a:r>
            <a:r>
              <a:rPr lang="vi-VN" sz="3600" dirty="0" err="1"/>
              <a:t>chỗ</a:t>
            </a:r>
            <a:r>
              <a:rPr lang="vi-VN" sz="3600" dirty="0"/>
              <a:t> cô </a:t>
            </a:r>
            <a:r>
              <a:rPr lang="vi-VN" sz="3600" dirty="0" err="1"/>
              <a:t>thủ</a:t>
            </a:r>
            <a:r>
              <a:rPr lang="vi-VN" sz="3600" dirty="0"/>
              <a:t> thư </a:t>
            </a:r>
            <a:r>
              <a:rPr lang="vi-VN" sz="3600" dirty="0" err="1"/>
              <a:t>để</a:t>
            </a:r>
            <a:r>
              <a:rPr lang="vi-VN" sz="3600" dirty="0"/>
              <a:t> đăng </a:t>
            </a:r>
            <a:r>
              <a:rPr lang="vi-VN" sz="3600" dirty="0" err="1"/>
              <a:t>kí</a:t>
            </a:r>
            <a:r>
              <a:rPr lang="vi-VN" sz="3600" dirty="0"/>
              <a:t> </a:t>
            </a:r>
            <a:r>
              <a:rPr lang="vi-VN" sz="3600" dirty="0" err="1"/>
              <a:t>mượn</a:t>
            </a:r>
            <a:r>
              <a:rPr lang="vi-VN" sz="3600" dirty="0"/>
              <a:t>. </a:t>
            </a:r>
            <a:r>
              <a:rPr lang="vi-VN" sz="3600" dirty="0" err="1"/>
              <a:t>Vậy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bây </a:t>
            </a:r>
            <a:r>
              <a:rPr lang="vi-VN" sz="3600" dirty="0" err="1"/>
              <a:t>giờ</a:t>
            </a:r>
            <a:r>
              <a:rPr lang="vi-VN" sz="3600" dirty="0"/>
              <a:t>, em </a:t>
            </a:r>
            <a:r>
              <a:rPr lang="vi-VN" sz="3600" dirty="0" err="1"/>
              <a:t>sẽ</a:t>
            </a:r>
            <a:r>
              <a:rPr lang="vi-VN" sz="3600" dirty="0"/>
              <a:t> tha </a:t>
            </a:r>
            <a:r>
              <a:rPr lang="vi-VN" sz="3600" dirty="0" err="1"/>
              <a:t>hồ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mà</a:t>
            </a:r>
            <a:r>
              <a:rPr lang="vi-VN" sz="3600" dirty="0"/>
              <a:t> </a:t>
            </a:r>
            <a:r>
              <a:rPr lang="vi-VN" sz="3600" dirty="0" err="1"/>
              <a:t>mình</a:t>
            </a:r>
            <a:r>
              <a:rPr lang="vi-VN" sz="3600" dirty="0"/>
              <a:t> yêu </a:t>
            </a:r>
            <a:r>
              <a:rPr lang="vi-VN" sz="3600" dirty="0" err="1"/>
              <a:t>thích</a:t>
            </a:r>
            <a:r>
              <a:rPr lang="vi-VN" sz="3600" dirty="0"/>
              <a:t>. </a:t>
            </a:r>
            <a:endParaRPr lang="en-US" sz="3600" spc="349" dirty="0">
              <a:solidFill>
                <a:srgbClr val="355377"/>
              </a:solidFill>
              <a:latin typeface="Sens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5">
            <a:extLst>
              <a:ext uri="{FF2B5EF4-FFF2-40B4-BE49-F238E27FC236}">
                <a16:creationId xmlns:a16="http://schemas.microsoft.com/office/drawing/2014/main" id="{4F1A9299-C4E8-43B2-A2C9-F3FCE91CAF21}"/>
              </a:ext>
            </a:extLst>
          </p:cNvPr>
          <p:cNvSpPr txBox="1"/>
          <p:nvPr/>
        </p:nvSpPr>
        <p:spPr>
          <a:xfrm>
            <a:off x="241711" y="548548"/>
            <a:ext cx="18088623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chemeClr val="bg1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TỪ: SÁCH VÀ THƯ VIỆN 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"/>
          <p:cNvSpPr txBox="1"/>
          <p:nvPr/>
        </p:nvSpPr>
        <p:spPr>
          <a:xfrm>
            <a:off x="8984832" y="1344967"/>
            <a:ext cx="762368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1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8683112" y="4182177"/>
            <a:ext cx="822713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/>
              <a:t>Xếp</a:t>
            </a:r>
            <a:r>
              <a:rPr lang="vi-VN" sz="4000" b="1" dirty="0"/>
              <a:t> </a:t>
            </a:r>
            <a:r>
              <a:rPr lang="vi-VN" sz="4000" b="1" dirty="0" err="1"/>
              <a:t>từ</a:t>
            </a:r>
            <a:r>
              <a:rPr lang="vi-VN" sz="4000" b="1" dirty="0"/>
              <a:t> </a:t>
            </a:r>
            <a:r>
              <a:rPr lang="vi-VN" sz="4000" b="1" dirty="0" err="1"/>
              <a:t>ngữ</a:t>
            </a:r>
            <a:r>
              <a:rPr lang="vi-VN" sz="4000" b="1" dirty="0"/>
              <a:t> </a:t>
            </a:r>
            <a:r>
              <a:rPr lang="vi-VN" sz="4000" b="1" dirty="0" err="1"/>
              <a:t>vào</a:t>
            </a:r>
            <a:r>
              <a:rPr lang="vi-VN" sz="4000" b="1" dirty="0"/>
              <a:t> </a:t>
            </a:r>
            <a:r>
              <a:rPr lang="vi-VN" sz="4000" b="1" dirty="0" err="1"/>
              <a:t>nhóm</a:t>
            </a:r>
            <a:r>
              <a:rPr lang="vi-VN" sz="4000" b="1" dirty="0"/>
              <a:t> </a:t>
            </a:r>
            <a:r>
              <a:rPr lang="vi-VN" sz="4000" b="1" dirty="0" err="1"/>
              <a:t>thích</a:t>
            </a:r>
            <a:r>
              <a:rPr lang="vi-VN" sz="4000" b="1" dirty="0"/>
              <a:t> </a:t>
            </a:r>
            <a:r>
              <a:rPr lang="vi-VN" sz="4000" b="1" dirty="0" err="1"/>
              <a:t>hợp</a:t>
            </a:r>
            <a:endParaRPr lang="vi-VN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657711" y="7327347"/>
            <a:ext cx="8227131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C481A0D8-634F-47A5-99F7-37C8D6F66801}"/>
              </a:ext>
            </a:extLst>
          </p:cNvPr>
          <p:cNvSpPr txBox="1"/>
          <p:nvPr/>
        </p:nvSpPr>
        <p:spPr>
          <a:xfrm>
            <a:off x="2133600" y="3225491"/>
            <a:ext cx="474032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</a:p>
          <a:p>
            <a:pPr marL="0" lvl="0" indent="0" algn="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118814" y="1555184"/>
            <a:ext cx="81393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 TÊN 1 QUYỂN SÁCH ĐÃ ĐỌC.</a:t>
            </a:r>
            <a:endParaRPr lang="vi-VN" sz="6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89937" y="141348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97800" y="2892209"/>
            <a:ext cx="10060238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Thơ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095437" y="2357664"/>
            <a:ext cx="3989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0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095437" y="2357664"/>
            <a:ext cx="3989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Thơ</a:t>
            </a:r>
          </a:p>
        </p:txBody>
      </p:sp>
    </p:spTree>
    <p:extLst>
      <p:ext uri="{BB962C8B-B14F-4D97-AF65-F5344CB8AC3E}">
        <p14:creationId xmlns:p14="http://schemas.microsoft.com/office/powerpoint/2010/main" val="242255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95436" y="2357664"/>
            <a:ext cx="490556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</a:t>
            </a:r>
          </a:p>
        </p:txBody>
      </p:sp>
    </p:spTree>
    <p:extLst>
      <p:ext uri="{BB962C8B-B14F-4D97-AF65-F5344CB8AC3E}">
        <p14:creationId xmlns:p14="http://schemas.microsoft.com/office/powerpoint/2010/main" val="251779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95436" y="2357664"/>
            <a:ext cx="6810564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7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421</Words>
  <Application>Microsoft Office PowerPoint</Application>
  <PresentationFormat>Custom</PresentationFormat>
  <Paragraphs>52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Times New Roman</vt:lpstr>
      <vt:lpstr>Sensei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cp:lastModifiedBy>PC</cp:lastModifiedBy>
  <cp:revision>23</cp:revision>
  <dcterms:created xsi:type="dcterms:W3CDTF">2006-08-16T00:00:00Z</dcterms:created>
  <dcterms:modified xsi:type="dcterms:W3CDTF">2023-08-25T07:29:09Z</dcterms:modified>
  <dc:identifier>DAFqohkzOfI</dc:identifier>
</cp:coreProperties>
</file>