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56" r:id="rId2"/>
    <p:sldId id="265" r:id="rId3"/>
    <p:sldId id="258" r:id="rId4"/>
    <p:sldId id="257" r:id="rId5"/>
    <p:sldId id="262" r:id="rId6"/>
    <p:sldId id="273" r:id="rId7"/>
    <p:sldId id="259" r:id="rId8"/>
    <p:sldId id="271" r:id="rId9"/>
    <p:sldId id="260" r:id="rId10"/>
    <p:sldId id="263" r:id="rId11"/>
    <p:sldId id="272" r:id="rId12"/>
    <p:sldId id="264" r:id="rId13"/>
    <p:sldId id="269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rebuchet MS" panose="020B0603020202020204" pitchFamily="34" charset="0"/>
      <p:regular r:id="rId20"/>
      <p:bold r:id="rId21"/>
      <p:italic r:id="rId22"/>
      <p:boldItalic r:id="rId23"/>
    </p:embeddedFont>
    <p:embeddedFont>
      <p:font typeface="Wingdings 3" panose="05040102010807070707" pitchFamily="18" charset="2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" d="100"/>
          <a:sy n="10" d="100"/>
        </p:scale>
        <p:origin x="876" y="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EA517-C632-4357-85E4-4D40BF4A7F39}" type="datetimeFigureOut">
              <a:rPr lang="vi-VN" smtClean="0"/>
              <a:t>25/08/2023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DD307-8DCB-44AD-96F9-EE46C0107E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3825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DD307-8DCB-44AD-96F9-EE46C0107EC2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862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76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87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2527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13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2331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67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53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2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97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61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95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82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2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4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29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1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0">
            <a:extLst>
              <a:ext uri="{FF2B5EF4-FFF2-40B4-BE49-F238E27FC236}">
                <a16:creationId xmlns:a16="http://schemas.microsoft.com/office/drawing/2014/main" id="{C9737CCC-8173-4510-8DB3-CBDF1005A020}"/>
              </a:ext>
            </a:extLst>
          </p:cNvPr>
          <p:cNvSpPr txBox="1"/>
          <p:nvPr/>
        </p:nvSpPr>
        <p:spPr>
          <a:xfrm>
            <a:off x="2056605" y="3700203"/>
            <a:ext cx="14859000" cy="27851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541"/>
              </a:lnSpc>
            </a:pP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LIỆT CHÀO MỪNG CÁC EM ĐẾN VỚI BUỔI HỌC HÔM NAY</a:t>
            </a:r>
            <a:endParaRPr lang="en-US" sz="7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1857324" y="5143500"/>
            <a:ext cx="11923168" cy="11192874"/>
          </a:xfrm>
          <a:custGeom>
            <a:avLst/>
            <a:gdLst/>
            <a:ahLst/>
            <a:cxnLst/>
            <a:rect l="l" t="t" r="r" b="b"/>
            <a:pathLst>
              <a:path w="11923168" h="11192874">
                <a:moveTo>
                  <a:pt x="11923167" y="0"/>
                </a:moveTo>
                <a:lnTo>
                  <a:pt x="0" y="0"/>
                </a:lnTo>
                <a:lnTo>
                  <a:pt x="0" y="11192874"/>
                </a:lnTo>
                <a:lnTo>
                  <a:pt x="11923167" y="11192874"/>
                </a:lnTo>
                <a:lnTo>
                  <a:pt x="11923167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297017" y="1109663"/>
            <a:ext cx="9962283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2950" indent="-742950" algn="r">
              <a:lnSpc>
                <a:spcPct val="150000"/>
              </a:lnSpc>
              <a:buAutoNum type="alphaLcPeriod"/>
            </a:pP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382000" y="2552700"/>
            <a:ext cx="9101987" cy="5440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vi-VN" sz="4000" b="0" i="0" dirty="0" err="1">
                <a:solidFill>
                  <a:srgbClr val="333333"/>
                </a:solidFill>
                <a:effectLst/>
              </a:rPr>
              <a:t>Tết</a:t>
            </a:r>
            <a:r>
              <a:rPr lang="vi-VN" sz="4000" b="0" i="0" dirty="0">
                <a:solidFill>
                  <a:srgbClr val="333333"/>
                </a:solidFill>
                <a:effectLst/>
              </a:rPr>
              <a:t> năm </a:t>
            </a:r>
            <a:r>
              <a:rPr lang="vi-VN" sz="4000" b="0" i="0" dirty="0" err="1">
                <a:solidFill>
                  <a:srgbClr val="333333"/>
                </a:solidFill>
                <a:effectLst/>
              </a:rPr>
              <a:t>nào</a:t>
            </a:r>
            <a:r>
              <a:rPr lang="vi-VN" sz="4000" b="0" i="0" dirty="0">
                <a:solidFill>
                  <a:srgbClr val="333333"/>
                </a:solidFill>
                <a:effectLst/>
              </a:rPr>
              <a:t> em </a:t>
            </a:r>
            <a:r>
              <a:rPr lang="vi-VN" sz="4000" b="0" i="0" dirty="0" err="1">
                <a:solidFill>
                  <a:srgbClr val="333333"/>
                </a:solidFill>
                <a:effectLst/>
              </a:rPr>
              <a:t>cũng</a:t>
            </a:r>
            <a:r>
              <a:rPr lang="vi-VN" sz="40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4000" b="0" i="0" dirty="0" err="1">
                <a:solidFill>
                  <a:srgbClr val="333333"/>
                </a:solidFill>
                <a:effectLst/>
              </a:rPr>
              <a:t>cùng</a:t>
            </a:r>
            <a:r>
              <a:rPr lang="vi-VN" sz="40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4000" b="0" i="0" dirty="0" err="1">
                <a:solidFill>
                  <a:srgbClr val="333333"/>
                </a:solidFill>
                <a:effectLst/>
              </a:rPr>
              <a:t>mẹ</a:t>
            </a:r>
            <a:r>
              <a:rPr lang="vi-VN" sz="4000" b="0" i="0" dirty="0">
                <a:solidFill>
                  <a:srgbClr val="333333"/>
                </a:solidFill>
                <a:effectLst/>
              </a:rPr>
              <a:t> ra </a:t>
            </a:r>
            <a:r>
              <a:rPr lang="vi-VN" sz="4000" b="0" i="0" dirty="0" err="1">
                <a:solidFill>
                  <a:srgbClr val="333333"/>
                </a:solidFill>
                <a:effectLst/>
              </a:rPr>
              <a:t>chợ</a:t>
            </a:r>
            <a:r>
              <a:rPr lang="vi-VN" sz="4000" b="0" i="0" dirty="0">
                <a:solidFill>
                  <a:srgbClr val="333333"/>
                </a:solidFill>
                <a:effectLst/>
              </a:rPr>
              <a:t> hoa, </a:t>
            </a:r>
            <a:r>
              <a:rPr lang="vi-VN" sz="4000" b="0" i="0" dirty="0" err="1">
                <a:solidFill>
                  <a:srgbClr val="333333"/>
                </a:solidFill>
                <a:effectLst/>
              </a:rPr>
              <a:t>chọn</a:t>
            </a:r>
            <a:r>
              <a:rPr lang="vi-VN" sz="4000" b="0" i="0" dirty="0">
                <a:solidFill>
                  <a:srgbClr val="333333"/>
                </a:solidFill>
                <a:effectLst/>
              </a:rPr>
              <a:t> cho </a:t>
            </a:r>
            <a:r>
              <a:rPr lang="vi-VN" sz="4000" b="0" i="0" dirty="0" err="1">
                <a:solidFill>
                  <a:srgbClr val="333333"/>
                </a:solidFill>
                <a:effectLst/>
              </a:rPr>
              <a:t>nhà</a:t>
            </a:r>
            <a:r>
              <a:rPr lang="vi-VN" sz="40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4000" b="0" i="0" dirty="0" err="1">
                <a:solidFill>
                  <a:srgbClr val="333333"/>
                </a:solidFill>
                <a:effectLst/>
              </a:rPr>
              <a:t>một</a:t>
            </a:r>
            <a:r>
              <a:rPr lang="vi-VN" sz="4000" b="0" i="0" dirty="0">
                <a:solidFill>
                  <a:srgbClr val="333333"/>
                </a:solidFill>
                <a:effectLst/>
              </a:rPr>
              <a:t> cây </a:t>
            </a:r>
            <a:r>
              <a:rPr lang="vi-VN" sz="4000" b="0" i="0" dirty="0" err="1">
                <a:solidFill>
                  <a:srgbClr val="333333"/>
                </a:solidFill>
                <a:effectLst/>
              </a:rPr>
              <a:t>quất</a:t>
            </a:r>
            <a:r>
              <a:rPr lang="vi-VN" sz="40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4000" b="0" i="0" dirty="0" err="1">
                <a:solidFill>
                  <a:srgbClr val="333333"/>
                </a:solidFill>
                <a:effectLst/>
              </a:rPr>
              <a:t>thật</a:t>
            </a:r>
            <a:r>
              <a:rPr lang="vi-VN" sz="40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4000" b="0" i="0" dirty="0" err="1">
                <a:solidFill>
                  <a:srgbClr val="333333"/>
                </a:solidFill>
                <a:effectLst/>
              </a:rPr>
              <a:t>đẹp</a:t>
            </a:r>
            <a:r>
              <a:rPr lang="vi-VN" sz="40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4000" b="0" i="0" dirty="0" err="1">
                <a:solidFill>
                  <a:srgbClr val="333333"/>
                </a:solidFill>
                <a:effectLst/>
              </a:rPr>
              <a:t>thật</a:t>
            </a:r>
            <a:r>
              <a:rPr lang="vi-VN" sz="4000" b="0" i="0" dirty="0">
                <a:solidFill>
                  <a:srgbClr val="333333"/>
                </a:solidFill>
                <a:effectLst/>
              </a:rPr>
              <a:t> xinh </a:t>
            </a:r>
            <a:r>
              <a:rPr lang="vi-VN" sz="4000" b="0" i="0" dirty="0" err="1">
                <a:solidFill>
                  <a:srgbClr val="333333"/>
                </a:solidFill>
                <a:effectLst/>
              </a:rPr>
              <a:t>về</a:t>
            </a:r>
            <a:r>
              <a:rPr lang="vi-VN" sz="4000" b="0" i="0" dirty="0">
                <a:solidFill>
                  <a:srgbClr val="333333"/>
                </a:solidFill>
                <a:effectLst/>
              </a:rPr>
              <a:t> trưng </a:t>
            </a:r>
            <a:r>
              <a:rPr lang="vi-VN" sz="4000" b="0" i="0" dirty="0" err="1">
                <a:solidFill>
                  <a:srgbClr val="333333"/>
                </a:solidFill>
                <a:effectLst/>
              </a:rPr>
              <a:t>tết</a:t>
            </a:r>
            <a:r>
              <a:rPr lang="vi-VN" sz="4000" b="0" i="0" dirty="0">
                <a:solidFill>
                  <a:srgbClr val="333333"/>
                </a:solidFill>
                <a:effectLst/>
              </a:rPr>
              <a:t>. </a:t>
            </a:r>
            <a:r>
              <a:rPr lang="vi-VN" sz="4000" b="0" i="0" dirty="0" err="1">
                <a:solidFill>
                  <a:srgbClr val="333333"/>
                </a:solidFill>
                <a:effectLst/>
              </a:rPr>
              <a:t>Trước</a:t>
            </a:r>
            <a:r>
              <a:rPr lang="vi-VN" sz="40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4000" b="0" i="0" dirty="0" err="1">
                <a:solidFill>
                  <a:srgbClr val="333333"/>
                </a:solidFill>
                <a:effectLst/>
              </a:rPr>
              <a:t>mắt</a:t>
            </a:r>
            <a:r>
              <a:rPr lang="vi-VN" sz="4000" b="0" i="0" dirty="0">
                <a:solidFill>
                  <a:srgbClr val="333333"/>
                </a:solidFill>
                <a:effectLst/>
              </a:rPr>
              <a:t> em </a:t>
            </a:r>
            <a:r>
              <a:rPr lang="vi-VN" sz="4000" b="0" i="0" dirty="0" err="1">
                <a:solidFill>
                  <a:srgbClr val="333333"/>
                </a:solidFill>
                <a:effectLst/>
              </a:rPr>
              <a:t>là</a:t>
            </a:r>
            <a:r>
              <a:rPr lang="vi-VN" sz="40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4000" b="0" i="0" dirty="0" err="1">
                <a:solidFill>
                  <a:srgbClr val="333333"/>
                </a:solidFill>
                <a:effectLst/>
              </a:rPr>
              <a:t>một</a:t>
            </a:r>
            <a:r>
              <a:rPr lang="vi-VN" sz="40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4000" b="0" i="0" dirty="0" err="1">
                <a:solidFill>
                  <a:srgbClr val="333333"/>
                </a:solidFill>
                <a:effectLst/>
              </a:rPr>
              <a:t>dãy</a:t>
            </a:r>
            <a:r>
              <a:rPr lang="vi-VN" sz="40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4000" b="0" i="0" dirty="0" err="1">
                <a:solidFill>
                  <a:srgbClr val="333333"/>
                </a:solidFill>
                <a:effectLst/>
              </a:rPr>
              <a:t>những</a:t>
            </a:r>
            <a:r>
              <a:rPr lang="vi-VN" sz="40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4000" b="0" i="0" dirty="0" err="1">
                <a:solidFill>
                  <a:srgbClr val="333333"/>
                </a:solidFill>
                <a:effectLst/>
              </a:rPr>
              <a:t>chậu</a:t>
            </a:r>
            <a:r>
              <a:rPr lang="vi-VN" sz="40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4000" b="0" i="0" dirty="0" err="1">
                <a:solidFill>
                  <a:srgbClr val="333333"/>
                </a:solidFill>
                <a:effectLst/>
              </a:rPr>
              <a:t>quất</a:t>
            </a:r>
            <a:r>
              <a:rPr lang="vi-VN" sz="40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4000" b="0" i="0" dirty="0" err="1">
                <a:solidFill>
                  <a:srgbClr val="333333"/>
                </a:solidFill>
                <a:effectLst/>
              </a:rPr>
              <a:t>được</a:t>
            </a:r>
            <a:r>
              <a:rPr lang="vi-VN" sz="40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4000" b="0" i="0" dirty="0" err="1">
                <a:solidFill>
                  <a:srgbClr val="333333"/>
                </a:solidFill>
                <a:effectLst/>
              </a:rPr>
              <a:t>bày</a:t>
            </a:r>
            <a:r>
              <a:rPr lang="vi-VN" sz="40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4000" b="0" i="0" dirty="0" err="1">
                <a:solidFill>
                  <a:srgbClr val="333333"/>
                </a:solidFill>
                <a:effectLst/>
              </a:rPr>
              <a:t>bán</a:t>
            </a:r>
            <a:r>
              <a:rPr lang="vi-VN" sz="40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4000" b="0" i="0" dirty="0" err="1">
                <a:solidFill>
                  <a:srgbClr val="333333"/>
                </a:solidFill>
                <a:effectLst/>
              </a:rPr>
              <a:t>trải</a:t>
            </a:r>
            <a:r>
              <a:rPr lang="vi-VN" sz="40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4000" b="0" i="0" dirty="0" err="1">
                <a:solidFill>
                  <a:srgbClr val="333333"/>
                </a:solidFill>
                <a:effectLst/>
              </a:rPr>
              <a:t>dài</a:t>
            </a:r>
            <a:r>
              <a:rPr lang="vi-VN" sz="40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4000" b="0" i="0" dirty="0" err="1">
                <a:solidFill>
                  <a:srgbClr val="333333"/>
                </a:solidFill>
                <a:effectLst/>
              </a:rPr>
              <a:t>khắp</a:t>
            </a:r>
            <a:r>
              <a:rPr lang="vi-VN" sz="40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4000" b="0" i="0" dirty="0" err="1">
                <a:solidFill>
                  <a:srgbClr val="333333"/>
                </a:solidFill>
                <a:effectLst/>
              </a:rPr>
              <a:t>một</a:t>
            </a:r>
            <a:r>
              <a:rPr lang="vi-VN" sz="40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4000" b="0" i="0" dirty="0" err="1">
                <a:solidFill>
                  <a:srgbClr val="333333"/>
                </a:solidFill>
                <a:effectLst/>
              </a:rPr>
              <a:t>góc</a:t>
            </a:r>
            <a:r>
              <a:rPr lang="vi-VN" sz="40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4000" b="0" i="0" dirty="0" err="1">
                <a:solidFill>
                  <a:srgbClr val="333333"/>
                </a:solidFill>
                <a:effectLst/>
              </a:rPr>
              <a:t>chợ</a:t>
            </a:r>
            <a:r>
              <a:rPr lang="vi-VN" sz="4000" b="0" i="0" dirty="0">
                <a:solidFill>
                  <a:srgbClr val="333333"/>
                </a:solidFill>
                <a:effectLst/>
              </a:rPr>
              <a:t>. </a:t>
            </a:r>
            <a:r>
              <a:rPr lang="vi-VN" sz="4000" b="0" i="0" dirty="0" err="1">
                <a:solidFill>
                  <a:srgbClr val="333333"/>
                </a:solidFill>
                <a:effectLst/>
              </a:rPr>
              <a:t>Chậu</a:t>
            </a:r>
            <a:r>
              <a:rPr lang="vi-VN" sz="40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4000" b="0" i="0" dirty="0" err="1">
                <a:solidFill>
                  <a:srgbClr val="333333"/>
                </a:solidFill>
                <a:effectLst/>
              </a:rPr>
              <a:t>nào</a:t>
            </a:r>
            <a:r>
              <a:rPr lang="vi-VN" sz="40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4000" b="0" i="0" dirty="0" err="1">
                <a:solidFill>
                  <a:srgbClr val="333333"/>
                </a:solidFill>
                <a:effectLst/>
              </a:rPr>
              <a:t>cũng</a:t>
            </a:r>
            <a:r>
              <a:rPr lang="vi-VN" sz="40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4000" b="0" i="0" dirty="0" err="1">
                <a:solidFill>
                  <a:srgbClr val="333333"/>
                </a:solidFill>
                <a:effectLst/>
              </a:rPr>
              <a:t>đẹp</a:t>
            </a:r>
            <a:r>
              <a:rPr lang="vi-VN" sz="4000" b="0" i="0" dirty="0">
                <a:solidFill>
                  <a:srgbClr val="333333"/>
                </a:solidFill>
                <a:effectLst/>
              </a:rPr>
              <a:t>, </a:t>
            </a:r>
            <a:r>
              <a:rPr lang="vi-VN" sz="4000" b="0" i="0" dirty="0" err="1">
                <a:solidFill>
                  <a:srgbClr val="333333"/>
                </a:solidFill>
                <a:effectLst/>
              </a:rPr>
              <a:t>đầy</a:t>
            </a:r>
            <a:r>
              <a:rPr lang="vi-VN" sz="40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4000" b="0" i="0" dirty="0" err="1">
                <a:solidFill>
                  <a:srgbClr val="333333"/>
                </a:solidFill>
                <a:effectLst/>
              </a:rPr>
              <a:t>sức</a:t>
            </a:r>
            <a:r>
              <a:rPr lang="vi-VN" sz="4000" b="0" i="0" dirty="0">
                <a:solidFill>
                  <a:srgbClr val="333333"/>
                </a:solidFill>
                <a:effectLst/>
              </a:rPr>
              <a:t> thu </a:t>
            </a:r>
            <a:r>
              <a:rPr lang="vi-VN" sz="4000" b="0" i="0" dirty="0" err="1">
                <a:solidFill>
                  <a:srgbClr val="333333"/>
                </a:solidFill>
                <a:effectLst/>
              </a:rPr>
              <a:t>hút</a:t>
            </a:r>
            <a:r>
              <a:rPr lang="vi-VN" sz="4000" b="0" i="0" dirty="0">
                <a:solidFill>
                  <a:srgbClr val="333333"/>
                </a:solidFill>
                <a:effectLst/>
              </a:rPr>
              <a:t>.</a:t>
            </a:r>
            <a:endParaRPr lang="en-US" sz="3732" dirty="0">
              <a:solidFill>
                <a:srgbClr val="000000"/>
              </a:solidFill>
            </a:endParaRPr>
          </a:p>
        </p:txBody>
      </p:sp>
      <p:sp>
        <p:nvSpPr>
          <p:cNvPr id="5" name="Freeform 5"/>
          <p:cNvSpPr/>
          <p:nvPr/>
        </p:nvSpPr>
        <p:spPr>
          <a:xfrm flipH="1">
            <a:off x="264954" y="1699488"/>
            <a:ext cx="7892358" cy="7408951"/>
          </a:xfrm>
          <a:custGeom>
            <a:avLst/>
            <a:gdLst/>
            <a:ahLst/>
            <a:cxnLst/>
            <a:rect l="l" t="t" r="r" b="b"/>
            <a:pathLst>
              <a:path w="7892358" h="7408951">
                <a:moveTo>
                  <a:pt x="7892359" y="0"/>
                </a:moveTo>
                <a:lnTo>
                  <a:pt x="0" y="0"/>
                </a:lnTo>
                <a:lnTo>
                  <a:pt x="0" y="7408952"/>
                </a:lnTo>
                <a:lnTo>
                  <a:pt x="7892359" y="7408952"/>
                </a:lnTo>
                <a:lnTo>
                  <a:pt x="7892359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896784">
            <a:off x="1028700" y="1028700"/>
            <a:ext cx="2169067" cy="709877"/>
          </a:xfrm>
          <a:custGeom>
            <a:avLst/>
            <a:gdLst/>
            <a:ahLst/>
            <a:cxnLst/>
            <a:rect l="l" t="t" r="r" b="b"/>
            <a:pathLst>
              <a:path w="2169067" h="709877">
                <a:moveTo>
                  <a:pt x="0" y="0"/>
                </a:moveTo>
                <a:lnTo>
                  <a:pt x="2169067" y="0"/>
                </a:lnTo>
                <a:lnTo>
                  <a:pt x="2169067" y="709877"/>
                </a:lnTo>
                <a:lnTo>
                  <a:pt x="0" y="7098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72C34D-3196-4CD6-BAAA-5727F3BC65BF}"/>
              </a:ext>
            </a:extLst>
          </p:cNvPr>
          <p:cNvSpPr txBox="1"/>
          <p:nvPr/>
        </p:nvSpPr>
        <p:spPr>
          <a:xfrm>
            <a:off x="1475402" y="4942298"/>
            <a:ext cx="5471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>
                <a:solidFill>
                  <a:srgbClr val="C00000"/>
                </a:solidFill>
              </a:rPr>
              <a:t>GỢI Ý TRẢ LỜI</a:t>
            </a:r>
            <a:endParaRPr lang="vi-VN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1857324" y="5143500"/>
            <a:ext cx="11923168" cy="11192874"/>
          </a:xfrm>
          <a:custGeom>
            <a:avLst/>
            <a:gdLst/>
            <a:ahLst/>
            <a:cxnLst/>
            <a:rect l="l" t="t" r="r" b="b"/>
            <a:pathLst>
              <a:path w="11923168" h="11192874">
                <a:moveTo>
                  <a:pt x="11923167" y="0"/>
                </a:moveTo>
                <a:lnTo>
                  <a:pt x="0" y="0"/>
                </a:lnTo>
                <a:lnTo>
                  <a:pt x="0" y="11192874"/>
                </a:lnTo>
                <a:lnTo>
                  <a:pt x="11923167" y="11192874"/>
                </a:lnTo>
                <a:lnTo>
                  <a:pt x="11923167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327143" y="777825"/>
            <a:ext cx="9962283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gián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endParaRPr lang="vi-VN" sz="4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157312" y="1788216"/>
            <a:ext cx="9326675" cy="7800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vi-VN" sz="3800" dirty="0" err="1"/>
              <a:t>Mùa</a:t>
            </a:r>
            <a:r>
              <a:rPr lang="vi-VN" sz="3800" dirty="0"/>
              <a:t> </a:t>
            </a:r>
            <a:r>
              <a:rPr lang="vi-VN" sz="3800" dirty="0" err="1"/>
              <a:t>hè</a:t>
            </a:r>
            <a:r>
              <a:rPr lang="vi-VN" sz="3800" dirty="0"/>
              <a:t>, khu </a:t>
            </a:r>
            <a:r>
              <a:rPr lang="vi-VN" sz="3800" dirty="0" err="1"/>
              <a:t>vườn</a:t>
            </a:r>
            <a:r>
              <a:rPr lang="vi-VN" sz="3800" dirty="0"/>
              <a:t> </a:t>
            </a:r>
            <a:r>
              <a:rPr lang="vi-VN" sz="3800" dirty="0" err="1"/>
              <a:t>nhà</a:t>
            </a:r>
            <a:r>
              <a:rPr lang="vi-VN" sz="3800" dirty="0"/>
              <a:t> </a:t>
            </a:r>
            <a:r>
              <a:rPr lang="vi-VN" sz="3800" dirty="0" err="1"/>
              <a:t>bà</a:t>
            </a:r>
            <a:r>
              <a:rPr lang="vi-VN" sz="3800" dirty="0"/>
              <a:t> em </a:t>
            </a:r>
            <a:r>
              <a:rPr lang="vi-VN" sz="3800" dirty="0" err="1"/>
              <a:t>trở</a:t>
            </a:r>
            <a:r>
              <a:rPr lang="vi-VN" sz="3800" dirty="0"/>
              <a:t> nên xum xuê </a:t>
            </a:r>
            <a:r>
              <a:rPr lang="vi-VN" sz="3800" dirty="0" err="1"/>
              <a:t>và</a:t>
            </a:r>
            <a:r>
              <a:rPr lang="vi-VN" sz="3800" dirty="0"/>
              <a:t> xanh </a:t>
            </a:r>
            <a:r>
              <a:rPr lang="vi-VN" sz="3800" dirty="0" err="1"/>
              <a:t>tốt</a:t>
            </a:r>
            <a:r>
              <a:rPr lang="vi-VN" sz="3800" dirty="0"/>
              <a:t> hơn </a:t>
            </a:r>
            <a:r>
              <a:rPr lang="vi-VN" sz="3800" dirty="0" err="1"/>
              <a:t>hẳn</a:t>
            </a:r>
            <a:r>
              <a:rPr lang="vi-VN" sz="3800" dirty="0"/>
              <a:t>. </a:t>
            </a:r>
            <a:r>
              <a:rPr lang="vi-VN" sz="3800" dirty="0" err="1"/>
              <a:t>Tầm</a:t>
            </a:r>
            <a:r>
              <a:rPr lang="vi-VN" sz="3800" dirty="0"/>
              <a:t> </a:t>
            </a:r>
            <a:r>
              <a:rPr lang="vi-VN" sz="3800" dirty="0" err="1"/>
              <a:t>tháng</a:t>
            </a:r>
            <a:r>
              <a:rPr lang="vi-VN" sz="3800" dirty="0"/>
              <a:t> </a:t>
            </a:r>
            <a:r>
              <a:rPr lang="vi-VN" sz="3800" dirty="0" err="1"/>
              <a:t>sáu</a:t>
            </a:r>
            <a:r>
              <a:rPr lang="vi-VN" sz="3800" dirty="0"/>
              <a:t>, </a:t>
            </a:r>
            <a:r>
              <a:rPr lang="vi-VN" sz="3800" dirty="0" err="1"/>
              <a:t>dưới</a:t>
            </a:r>
            <a:r>
              <a:rPr lang="vi-VN" sz="3800" dirty="0"/>
              <a:t> </a:t>
            </a:r>
            <a:r>
              <a:rPr lang="vi-VN" sz="3800" dirty="0" err="1"/>
              <a:t>ánh</a:t>
            </a:r>
            <a:r>
              <a:rPr lang="vi-VN" sz="3800" dirty="0"/>
              <a:t> </a:t>
            </a:r>
            <a:r>
              <a:rPr lang="vi-VN" sz="3800" dirty="0" err="1"/>
              <a:t>nắng</a:t>
            </a:r>
            <a:r>
              <a:rPr lang="vi-VN" sz="3800" dirty="0"/>
              <a:t> </a:t>
            </a:r>
            <a:r>
              <a:rPr lang="vi-VN" sz="3800" dirty="0" err="1"/>
              <a:t>ấm</a:t>
            </a:r>
            <a:r>
              <a:rPr lang="vi-VN" sz="3800" dirty="0"/>
              <a:t> </a:t>
            </a:r>
            <a:r>
              <a:rPr lang="vi-VN" sz="3800" dirty="0" err="1"/>
              <a:t>áp</a:t>
            </a:r>
            <a:r>
              <a:rPr lang="vi-VN" sz="3800" dirty="0"/>
              <a:t> </a:t>
            </a:r>
            <a:r>
              <a:rPr lang="vi-VN" sz="3800" dirty="0" err="1"/>
              <a:t>của</a:t>
            </a:r>
            <a:r>
              <a:rPr lang="vi-VN" sz="3800" dirty="0"/>
              <a:t> </a:t>
            </a:r>
            <a:r>
              <a:rPr lang="vi-VN" sz="3800" dirty="0" err="1"/>
              <a:t>mặt</a:t>
            </a:r>
            <a:r>
              <a:rPr lang="vi-VN" sz="3800" dirty="0"/>
              <a:t> </a:t>
            </a:r>
            <a:r>
              <a:rPr lang="vi-VN" sz="3800" dirty="0" err="1"/>
              <a:t>trời</a:t>
            </a:r>
            <a:r>
              <a:rPr lang="vi-VN" sz="3800" dirty="0"/>
              <a:t>, hoa </a:t>
            </a:r>
            <a:r>
              <a:rPr lang="vi-VN" sz="3800" dirty="0" err="1"/>
              <a:t>trái</a:t>
            </a:r>
            <a:r>
              <a:rPr lang="vi-VN" sz="3800" dirty="0"/>
              <a:t> trong </a:t>
            </a:r>
            <a:r>
              <a:rPr lang="vi-VN" sz="3800" dirty="0" err="1"/>
              <a:t>vườn</a:t>
            </a:r>
            <a:r>
              <a:rPr lang="vi-VN" sz="3800" dirty="0"/>
              <a:t> đua nhau nâng niu </a:t>
            </a:r>
            <a:r>
              <a:rPr lang="vi-VN" sz="3800" dirty="0" err="1"/>
              <a:t>những</a:t>
            </a:r>
            <a:r>
              <a:rPr lang="vi-VN" sz="3800" dirty="0"/>
              <a:t> </a:t>
            </a:r>
            <a:r>
              <a:rPr lang="vi-VN" sz="3800" dirty="0" err="1"/>
              <a:t>chùm</a:t>
            </a:r>
            <a:r>
              <a:rPr lang="vi-VN" sz="3800" dirty="0"/>
              <a:t> </a:t>
            </a:r>
            <a:r>
              <a:rPr lang="vi-VN" sz="3800" dirty="0" err="1"/>
              <a:t>quả</a:t>
            </a:r>
            <a:r>
              <a:rPr lang="vi-VN" sz="3800" dirty="0"/>
              <a:t> </a:t>
            </a:r>
            <a:r>
              <a:rPr lang="vi-VN" sz="3800" dirty="0" err="1"/>
              <a:t>chín</a:t>
            </a:r>
            <a:r>
              <a:rPr lang="vi-VN" sz="3800" dirty="0"/>
              <a:t> </a:t>
            </a:r>
            <a:r>
              <a:rPr lang="vi-VN" sz="3800" dirty="0" err="1"/>
              <a:t>ngọt</a:t>
            </a:r>
            <a:r>
              <a:rPr lang="vi-VN" sz="3800" dirty="0"/>
              <a:t> </a:t>
            </a:r>
            <a:r>
              <a:rPr lang="vi-VN" sz="3800" dirty="0" err="1"/>
              <a:t>chờ</a:t>
            </a:r>
            <a:r>
              <a:rPr lang="vi-VN" sz="3800" dirty="0"/>
              <a:t> </a:t>
            </a:r>
            <a:r>
              <a:rPr lang="vi-VN" sz="3800" dirty="0" err="1"/>
              <a:t>bà</a:t>
            </a:r>
            <a:r>
              <a:rPr lang="vi-VN" sz="3800" dirty="0"/>
              <a:t> em ra </a:t>
            </a:r>
            <a:r>
              <a:rPr lang="vi-VN" sz="3800" dirty="0" err="1"/>
              <a:t>hái</a:t>
            </a:r>
            <a:r>
              <a:rPr lang="vi-VN" sz="3800" dirty="0"/>
              <a:t>. Trong </a:t>
            </a:r>
            <a:r>
              <a:rPr lang="vi-VN" sz="3800" dirty="0" err="1"/>
              <a:t>đó</a:t>
            </a:r>
            <a:r>
              <a:rPr lang="vi-VN" sz="3800" dirty="0"/>
              <a:t>, </a:t>
            </a:r>
            <a:r>
              <a:rPr lang="vi-VN" sz="3800" dirty="0" err="1"/>
              <a:t>được</a:t>
            </a:r>
            <a:r>
              <a:rPr lang="vi-VN" sz="3800" dirty="0"/>
              <a:t> quan tâm </a:t>
            </a:r>
            <a:r>
              <a:rPr lang="vi-VN" sz="3800" dirty="0" err="1"/>
              <a:t>nhất</a:t>
            </a:r>
            <a:r>
              <a:rPr lang="vi-VN" sz="3800" dirty="0"/>
              <a:t>, </a:t>
            </a:r>
            <a:r>
              <a:rPr lang="vi-VN" sz="3800" dirty="0" err="1"/>
              <a:t>có</a:t>
            </a:r>
            <a:r>
              <a:rPr lang="vi-VN" sz="3800" dirty="0"/>
              <a:t> </a:t>
            </a:r>
            <a:r>
              <a:rPr lang="vi-VN" sz="3800" dirty="0" err="1"/>
              <a:t>lẽ</a:t>
            </a:r>
            <a:r>
              <a:rPr lang="vi-VN" sz="3800" dirty="0"/>
              <a:t> </a:t>
            </a:r>
            <a:r>
              <a:rPr lang="vi-VN" sz="3800" dirty="0" err="1"/>
              <a:t>chính</a:t>
            </a:r>
            <a:r>
              <a:rPr lang="vi-VN" sz="3800" dirty="0"/>
              <a:t> </a:t>
            </a:r>
            <a:r>
              <a:rPr lang="vi-VN" sz="3800" dirty="0" err="1"/>
              <a:t>là</a:t>
            </a:r>
            <a:r>
              <a:rPr lang="vi-VN" sz="3800" dirty="0"/>
              <a:t> cây na dai ở </a:t>
            </a:r>
            <a:r>
              <a:rPr lang="vi-VN" sz="3800" dirty="0" err="1"/>
              <a:t>góc</a:t>
            </a:r>
            <a:r>
              <a:rPr lang="vi-VN" sz="3800" dirty="0"/>
              <a:t> </a:t>
            </a:r>
            <a:r>
              <a:rPr lang="vi-VN" sz="3800" dirty="0" err="1"/>
              <a:t>vườn</a:t>
            </a:r>
            <a:r>
              <a:rPr lang="vi-VN" sz="3800" dirty="0"/>
              <a:t>. Cây na </a:t>
            </a:r>
            <a:r>
              <a:rPr lang="vi-VN" sz="3800" dirty="0" err="1"/>
              <a:t>ấy</a:t>
            </a:r>
            <a:r>
              <a:rPr lang="vi-VN" sz="3800" dirty="0"/>
              <a:t> </a:t>
            </a:r>
            <a:r>
              <a:rPr lang="vi-VN" sz="3800" dirty="0" err="1"/>
              <a:t>đã</a:t>
            </a:r>
            <a:r>
              <a:rPr lang="vi-VN" sz="3800" dirty="0"/>
              <a:t> </a:t>
            </a:r>
            <a:r>
              <a:rPr lang="vi-VN" sz="3800" dirty="0" err="1"/>
              <a:t>được</a:t>
            </a:r>
            <a:r>
              <a:rPr lang="vi-VN" sz="3800" dirty="0"/>
              <a:t> </a:t>
            </a:r>
            <a:r>
              <a:rPr lang="vi-VN" sz="3800" dirty="0" err="1"/>
              <a:t>bà</a:t>
            </a:r>
            <a:r>
              <a:rPr lang="vi-VN" sz="3800" dirty="0"/>
              <a:t> em </a:t>
            </a:r>
            <a:r>
              <a:rPr lang="vi-VN" sz="3800" dirty="0" err="1"/>
              <a:t>trồng</a:t>
            </a:r>
            <a:r>
              <a:rPr lang="vi-VN" sz="3800" dirty="0"/>
              <a:t> </a:t>
            </a:r>
            <a:r>
              <a:rPr lang="vi-VN" sz="3800" dirty="0" err="1"/>
              <a:t>gần</a:t>
            </a:r>
            <a:r>
              <a:rPr lang="vi-VN" sz="3800" dirty="0"/>
              <a:t> năm </a:t>
            </a:r>
            <a:r>
              <a:rPr lang="vi-VN" sz="3800" dirty="0" err="1"/>
              <a:t>năm</a:t>
            </a:r>
            <a:r>
              <a:rPr lang="vi-VN" sz="3800" dirty="0"/>
              <a:t> </a:t>
            </a:r>
            <a:r>
              <a:rPr lang="vi-VN" sz="3800" dirty="0" err="1"/>
              <a:t>rồi</a:t>
            </a:r>
            <a:r>
              <a:rPr lang="vi-VN" sz="3800" dirty="0"/>
              <a:t>, bây </a:t>
            </a:r>
            <a:r>
              <a:rPr lang="vi-VN" sz="3800" dirty="0" err="1"/>
              <a:t>giờ</a:t>
            </a:r>
            <a:r>
              <a:rPr lang="vi-VN" sz="3800" dirty="0"/>
              <a:t> </a:t>
            </a:r>
            <a:r>
              <a:rPr lang="vi-VN" sz="3800" dirty="0" err="1"/>
              <a:t>mới</a:t>
            </a:r>
            <a:r>
              <a:rPr lang="vi-VN" sz="3800" dirty="0"/>
              <a:t> cho ra </a:t>
            </a:r>
            <a:r>
              <a:rPr lang="vi-VN" sz="3800" dirty="0" err="1"/>
              <a:t>lứa</a:t>
            </a:r>
            <a:r>
              <a:rPr lang="vi-VN" sz="3800" dirty="0"/>
              <a:t> </a:t>
            </a:r>
            <a:r>
              <a:rPr lang="vi-VN" sz="3800" dirty="0" err="1"/>
              <a:t>quả</a:t>
            </a:r>
            <a:r>
              <a:rPr lang="vi-VN" sz="3800" dirty="0"/>
              <a:t> </a:t>
            </a:r>
            <a:r>
              <a:rPr lang="vi-VN" sz="3800" dirty="0" err="1"/>
              <a:t>đầu</a:t>
            </a:r>
            <a:r>
              <a:rPr lang="vi-VN" sz="3800" dirty="0"/>
              <a:t> tiên.</a:t>
            </a:r>
            <a:endParaRPr lang="en-US" sz="3800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72C34D-3196-4CD6-BAAA-5727F3BC65BF}"/>
              </a:ext>
            </a:extLst>
          </p:cNvPr>
          <p:cNvSpPr txBox="1"/>
          <p:nvPr/>
        </p:nvSpPr>
        <p:spPr>
          <a:xfrm>
            <a:off x="1475402" y="4942298"/>
            <a:ext cx="5471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C00000"/>
                </a:solidFill>
              </a:rPr>
              <a:t>GỢI Ý TRẢ LỜI</a:t>
            </a:r>
          </a:p>
        </p:txBody>
      </p:sp>
    </p:spTree>
    <p:extLst>
      <p:ext uri="{BB962C8B-B14F-4D97-AF65-F5344CB8AC3E}">
        <p14:creationId xmlns:p14="http://schemas.microsoft.com/office/powerpoint/2010/main" val="1109035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9144000" y="8847976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62353EB-4AF4-47B8-A95F-799E85D29D54}"/>
              </a:ext>
            </a:extLst>
          </p:cNvPr>
          <p:cNvSpPr txBox="1"/>
          <p:nvPr/>
        </p:nvSpPr>
        <p:spPr>
          <a:xfrm>
            <a:off x="290318" y="1394316"/>
            <a:ext cx="9565346" cy="1178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61"/>
              </a:lnSpc>
            </a:pPr>
            <a:r>
              <a:rPr lang="vi-VN" sz="6600" b="1" dirty="0">
                <a:solidFill>
                  <a:srgbClr val="C00000"/>
                </a:solidFill>
              </a:rPr>
              <a:t>CỦNG CỐ - DẶN DÒ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AD3111-045B-410E-A928-47A380EDEA04}"/>
              </a:ext>
            </a:extLst>
          </p:cNvPr>
          <p:cNvSpPr/>
          <p:nvPr/>
        </p:nvSpPr>
        <p:spPr>
          <a:xfrm>
            <a:off x="1845184" y="3162300"/>
            <a:ext cx="6455615" cy="44729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bài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đọc</a:t>
            </a:r>
            <a:r>
              <a:rPr lang="vi-VN" sz="4000" dirty="0">
                <a:solidFill>
                  <a:schemeClr val="tx1"/>
                </a:solidFill>
              </a:rPr>
              <a:t> 3: </a:t>
            </a:r>
            <a:r>
              <a:rPr lang="vi-VN" sz="4000" i="1" dirty="0" err="1">
                <a:solidFill>
                  <a:schemeClr val="tx1"/>
                </a:solidFill>
              </a:rPr>
              <a:t>Người</a:t>
            </a:r>
            <a:r>
              <a:rPr lang="vi-VN" sz="4000" i="1" dirty="0">
                <a:solidFill>
                  <a:schemeClr val="tx1"/>
                </a:solidFill>
              </a:rPr>
              <a:t> thu </a:t>
            </a:r>
            <a:r>
              <a:rPr lang="vi-VN" sz="4000" i="1" dirty="0" err="1">
                <a:solidFill>
                  <a:schemeClr val="tx1"/>
                </a:solidFill>
              </a:rPr>
              <a:t>gió</a:t>
            </a:r>
            <a:endParaRPr lang="vi-VN" sz="40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647909">
            <a:off x="5662223" y="1220611"/>
            <a:ext cx="5975826" cy="3958985"/>
          </a:xfrm>
          <a:custGeom>
            <a:avLst/>
            <a:gdLst/>
            <a:ahLst/>
            <a:cxnLst/>
            <a:rect l="l" t="t" r="r" b="b"/>
            <a:pathLst>
              <a:path w="5975826" h="3958985">
                <a:moveTo>
                  <a:pt x="0" y="0"/>
                </a:moveTo>
                <a:lnTo>
                  <a:pt x="5975826" y="0"/>
                </a:lnTo>
                <a:lnTo>
                  <a:pt x="5975826" y="3958985"/>
                </a:lnTo>
                <a:lnTo>
                  <a:pt x="0" y="3958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8E0277-26C4-43AC-BC38-7B808CD44684}"/>
              </a:ext>
            </a:extLst>
          </p:cNvPr>
          <p:cNvSpPr txBox="1"/>
          <p:nvPr/>
        </p:nvSpPr>
        <p:spPr>
          <a:xfrm>
            <a:off x="2959709" y="3758858"/>
            <a:ext cx="1302179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NGHE!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5">
            <a:extLst>
              <a:ext uri="{FF2B5EF4-FFF2-40B4-BE49-F238E27FC236}">
                <a16:creationId xmlns:a16="http://schemas.microsoft.com/office/drawing/2014/main" id="{2BA3038E-DB46-4161-99EC-C47924B2C1E3}"/>
              </a:ext>
            </a:extLst>
          </p:cNvPr>
          <p:cNvSpPr txBox="1"/>
          <p:nvPr/>
        </p:nvSpPr>
        <p:spPr>
          <a:xfrm>
            <a:off x="944033" y="3467100"/>
            <a:ext cx="1638300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4: KHO </a:t>
            </a:r>
            <a:r>
              <a:rPr lang="vi-VN" sz="7200" b="1" dirty="0">
                <a:solidFill>
                  <a:srgbClr val="C00000"/>
                </a:solidFill>
                <a:cs typeface="Arial" panose="020B0604020202020204" pitchFamily="34" charset="0"/>
              </a:rPr>
              <a:t>BÁU CỦA EM</a:t>
            </a:r>
          </a:p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VIẾT 2: LUYỆN TẬP TẢ CÂY CỐI</a:t>
            </a:r>
            <a:endParaRPr lang="en-US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6">
            <a:extLst>
              <a:ext uri="{FF2B5EF4-FFF2-40B4-BE49-F238E27FC236}">
                <a16:creationId xmlns:a16="http://schemas.microsoft.com/office/drawing/2014/main" id="{3F51F9E4-9495-4DCA-92AA-3BC461B29CC8}"/>
              </a:ext>
            </a:extLst>
          </p:cNvPr>
          <p:cNvSpPr txBox="1"/>
          <p:nvPr/>
        </p:nvSpPr>
        <p:spPr>
          <a:xfrm>
            <a:off x="4826894" y="1151526"/>
            <a:ext cx="8463037" cy="1178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61"/>
              </a:lnSpc>
            </a:pPr>
            <a:r>
              <a:rPr lang="vi-VN" sz="6600" b="1" dirty="0">
                <a:solidFill>
                  <a:srgbClr val="C00000"/>
                </a:solidFill>
              </a:rPr>
              <a:t>NỘI DUNG BÀI HỌC</a:t>
            </a:r>
            <a:endParaRPr lang="en-US" sz="6600" b="1" dirty="0">
              <a:solidFill>
                <a:srgbClr val="C00000"/>
              </a:solidFill>
            </a:endParaRPr>
          </a:p>
        </p:txBody>
      </p:sp>
      <p:grpSp>
        <p:nvGrpSpPr>
          <p:cNvPr id="14" name="Group 7">
            <a:extLst>
              <a:ext uri="{FF2B5EF4-FFF2-40B4-BE49-F238E27FC236}">
                <a16:creationId xmlns:a16="http://schemas.microsoft.com/office/drawing/2014/main" id="{537165E1-8DEE-4B06-B1DB-6AD47671AEDE}"/>
              </a:ext>
            </a:extLst>
          </p:cNvPr>
          <p:cNvGrpSpPr/>
          <p:nvPr/>
        </p:nvGrpSpPr>
        <p:grpSpPr>
          <a:xfrm rot="5400000">
            <a:off x="4071455" y="3251490"/>
            <a:ext cx="5061821" cy="4797581"/>
            <a:chOff x="0" y="0"/>
            <a:chExt cx="3762791" cy="3566364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1F7CCF9-2E50-4A73-8DAF-6FD0DFE40F41}"/>
                </a:ext>
              </a:extLst>
            </p:cNvPr>
            <p:cNvSpPr/>
            <p:nvPr/>
          </p:nvSpPr>
          <p:spPr>
            <a:xfrm>
              <a:off x="-9098" y="-6509"/>
              <a:ext cx="3777122" cy="3598417"/>
            </a:xfrm>
            <a:custGeom>
              <a:avLst/>
              <a:gdLst/>
              <a:ahLst/>
              <a:cxnLst/>
              <a:rect l="l" t="t" r="r" b="b"/>
              <a:pathLst>
                <a:path w="3777122" h="3598417">
                  <a:moveTo>
                    <a:pt x="63030" y="3004864"/>
                  </a:moveTo>
                  <a:cubicBezTo>
                    <a:pt x="63030" y="3004864"/>
                    <a:pt x="0" y="275830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884049" y="6965"/>
                  </a:cubicBezTo>
                  <a:lnTo>
                    <a:pt x="2884050" y="6965"/>
                  </a:lnTo>
                  <a:cubicBezTo>
                    <a:pt x="3100797" y="16819"/>
                    <a:pt x="3305112" y="36481"/>
                    <a:pt x="3439301" y="101690"/>
                  </a:cubicBezTo>
                  <a:cubicBezTo>
                    <a:pt x="3695347" y="226120"/>
                    <a:pt x="3777122" y="459160"/>
                    <a:pt x="3771634" y="704684"/>
                  </a:cubicBezTo>
                  <a:cubicBezTo>
                    <a:pt x="3771634" y="704684"/>
                    <a:pt x="3728346" y="1013073"/>
                    <a:pt x="3735779" y="1248607"/>
                  </a:cubicBezTo>
                  <a:cubicBezTo>
                    <a:pt x="3742903" y="2746665"/>
                    <a:pt x="3750060" y="2942268"/>
                    <a:pt x="3750060" y="2942268"/>
                  </a:cubicBezTo>
                  <a:cubicBezTo>
                    <a:pt x="3733378" y="3158000"/>
                    <a:pt x="3618734" y="3368612"/>
                    <a:pt x="3421865" y="3480236"/>
                  </a:cubicBezTo>
                  <a:cubicBezTo>
                    <a:pt x="3271513" y="3565485"/>
                    <a:pt x="3073482" y="3580583"/>
                    <a:pt x="2435671" y="3569841"/>
                  </a:cubicBezTo>
                  <a:lnTo>
                    <a:pt x="2435645" y="3569841"/>
                  </a:lnTo>
                  <a:cubicBezTo>
                    <a:pt x="645952" y="3564564"/>
                    <a:pt x="384604" y="3598417"/>
                    <a:pt x="254278" y="3489260"/>
                  </a:cubicBezTo>
                  <a:cubicBezTo>
                    <a:pt x="145767" y="3398374"/>
                    <a:pt x="81795" y="3205063"/>
                    <a:pt x="63030" y="3004864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BD7846F-8C8C-4191-A967-9C1E68394683}"/>
              </a:ext>
            </a:extLst>
          </p:cNvPr>
          <p:cNvGrpSpPr/>
          <p:nvPr/>
        </p:nvGrpSpPr>
        <p:grpSpPr>
          <a:xfrm rot="5400000">
            <a:off x="9993093" y="3239251"/>
            <a:ext cx="5061821" cy="4797581"/>
            <a:chOff x="0" y="0"/>
            <a:chExt cx="3762791" cy="3566364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4874EB47-554F-4602-A942-7D1843B80135}"/>
                </a:ext>
              </a:extLst>
            </p:cNvPr>
            <p:cNvSpPr/>
            <p:nvPr/>
          </p:nvSpPr>
          <p:spPr>
            <a:xfrm>
              <a:off x="-9098" y="-6509"/>
              <a:ext cx="3777122" cy="3598417"/>
            </a:xfrm>
            <a:custGeom>
              <a:avLst/>
              <a:gdLst/>
              <a:ahLst/>
              <a:cxnLst/>
              <a:rect l="l" t="t" r="r" b="b"/>
              <a:pathLst>
                <a:path w="3777122" h="3598417">
                  <a:moveTo>
                    <a:pt x="63030" y="3004864"/>
                  </a:moveTo>
                  <a:cubicBezTo>
                    <a:pt x="63030" y="3004864"/>
                    <a:pt x="0" y="275830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884049" y="6965"/>
                  </a:cubicBezTo>
                  <a:lnTo>
                    <a:pt x="2884050" y="6965"/>
                  </a:lnTo>
                  <a:cubicBezTo>
                    <a:pt x="3100797" y="16819"/>
                    <a:pt x="3305112" y="36481"/>
                    <a:pt x="3439301" y="101690"/>
                  </a:cubicBezTo>
                  <a:cubicBezTo>
                    <a:pt x="3695347" y="226120"/>
                    <a:pt x="3777122" y="459160"/>
                    <a:pt x="3771634" y="704684"/>
                  </a:cubicBezTo>
                  <a:cubicBezTo>
                    <a:pt x="3771634" y="704684"/>
                    <a:pt x="3728346" y="1013073"/>
                    <a:pt x="3735779" y="1248607"/>
                  </a:cubicBezTo>
                  <a:cubicBezTo>
                    <a:pt x="3742903" y="2746665"/>
                    <a:pt x="3750060" y="2942268"/>
                    <a:pt x="3750060" y="2942268"/>
                  </a:cubicBezTo>
                  <a:cubicBezTo>
                    <a:pt x="3733378" y="3158000"/>
                    <a:pt x="3618734" y="3368612"/>
                    <a:pt x="3421865" y="3480236"/>
                  </a:cubicBezTo>
                  <a:cubicBezTo>
                    <a:pt x="3271513" y="3565485"/>
                    <a:pt x="3073482" y="3580583"/>
                    <a:pt x="2435671" y="3569841"/>
                  </a:cubicBezTo>
                  <a:lnTo>
                    <a:pt x="2435645" y="3569841"/>
                  </a:lnTo>
                  <a:cubicBezTo>
                    <a:pt x="645952" y="3564564"/>
                    <a:pt x="384604" y="3598417"/>
                    <a:pt x="254278" y="3489260"/>
                  </a:cubicBezTo>
                  <a:cubicBezTo>
                    <a:pt x="145767" y="3398374"/>
                    <a:pt x="81795" y="3205063"/>
                    <a:pt x="63030" y="3004864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E434CEF-FD5C-49A9-A016-2A482911ED4A}"/>
              </a:ext>
            </a:extLst>
          </p:cNvPr>
          <p:cNvSpPr txBox="1"/>
          <p:nvPr/>
        </p:nvSpPr>
        <p:spPr>
          <a:xfrm>
            <a:off x="4467571" y="4472599"/>
            <a:ext cx="4243982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</a:t>
            </a:r>
          </a:p>
          <a:p>
            <a:pPr algn="ctr">
              <a:lnSpc>
                <a:spcPct val="150000"/>
              </a:lnSpc>
            </a:pP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4000" b="1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4FAC7CF1-6146-4476-BBD1-F5662FA523D6}"/>
              </a:ext>
            </a:extLst>
          </p:cNvPr>
          <p:cNvSpPr txBox="1"/>
          <p:nvPr/>
        </p:nvSpPr>
        <p:spPr>
          <a:xfrm>
            <a:off x="10515600" y="4472599"/>
            <a:ext cx="4187981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02.</a:t>
            </a:r>
          </a:p>
          <a:p>
            <a:pPr algn="ctr">
              <a:lnSpc>
                <a:spcPct val="150000"/>
              </a:lnSpc>
            </a:pP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4000" b="1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89385" y="2621405"/>
            <a:ext cx="15109230" cy="4797181"/>
          </a:xfrm>
          <a:custGeom>
            <a:avLst/>
            <a:gdLst/>
            <a:ahLst/>
            <a:cxnLst/>
            <a:rect l="l" t="t" r="r" b="b"/>
            <a:pathLst>
              <a:path w="15109230" h="4797181">
                <a:moveTo>
                  <a:pt x="0" y="0"/>
                </a:moveTo>
                <a:lnTo>
                  <a:pt x="15109231" y="0"/>
                </a:lnTo>
                <a:lnTo>
                  <a:pt x="15109231" y="4797181"/>
                </a:lnTo>
                <a:lnTo>
                  <a:pt x="0" y="47971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904312" y="7794627"/>
            <a:ext cx="2169067" cy="709877"/>
          </a:xfrm>
          <a:custGeom>
            <a:avLst/>
            <a:gdLst/>
            <a:ahLst/>
            <a:cxnLst/>
            <a:rect l="l" t="t" r="r" b="b"/>
            <a:pathLst>
              <a:path w="2169067" h="709877">
                <a:moveTo>
                  <a:pt x="0" y="0"/>
                </a:moveTo>
                <a:lnTo>
                  <a:pt x="2169067" y="0"/>
                </a:lnTo>
                <a:lnTo>
                  <a:pt x="2169067" y="709877"/>
                </a:lnTo>
                <a:lnTo>
                  <a:pt x="0" y="7098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7D18B062-A501-4485-88A1-AB6458A1FBE7}"/>
              </a:ext>
            </a:extLst>
          </p:cNvPr>
          <p:cNvSpPr txBox="1"/>
          <p:nvPr/>
        </p:nvSpPr>
        <p:spPr>
          <a:xfrm>
            <a:off x="4484985" y="3585546"/>
            <a:ext cx="9810259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1: </a:t>
            </a:r>
          </a:p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CÁCH MỞ BÀI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3979059" y="5541133"/>
            <a:ext cx="11923168" cy="11192874"/>
          </a:xfrm>
          <a:custGeom>
            <a:avLst/>
            <a:gdLst/>
            <a:ahLst/>
            <a:cxnLst/>
            <a:rect l="l" t="t" r="r" b="b"/>
            <a:pathLst>
              <a:path w="11923168" h="11192874">
                <a:moveTo>
                  <a:pt x="0" y="0"/>
                </a:moveTo>
                <a:lnTo>
                  <a:pt x="11923168" y="0"/>
                </a:lnTo>
                <a:lnTo>
                  <a:pt x="11923168" y="11192874"/>
                </a:lnTo>
                <a:lnTo>
                  <a:pt x="0" y="11192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634991" y="2593756"/>
            <a:ext cx="12656067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4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A8F978-673D-4BC6-98B5-5EE5F0041C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" t="73704" r="2612" b="2592"/>
          <a:stretch/>
        </p:blipFill>
        <p:spPr>
          <a:xfrm>
            <a:off x="666750" y="3946282"/>
            <a:ext cx="16592550" cy="2824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3979059" y="5541133"/>
            <a:ext cx="11923168" cy="11192874"/>
          </a:xfrm>
          <a:custGeom>
            <a:avLst/>
            <a:gdLst/>
            <a:ahLst/>
            <a:cxnLst/>
            <a:rect l="l" t="t" r="r" b="b"/>
            <a:pathLst>
              <a:path w="11923168" h="11192874">
                <a:moveTo>
                  <a:pt x="0" y="0"/>
                </a:moveTo>
                <a:lnTo>
                  <a:pt x="11923168" y="0"/>
                </a:lnTo>
                <a:lnTo>
                  <a:pt x="11923168" y="11192874"/>
                </a:lnTo>
                <a:lnTo>
                  <a:pt x="0" y="11192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212333" y="3724551"/>
            <a:ext cx="8549094" cy="3579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</a:p>
          <a:p>
            <a:pPr algn="just">
              <a:lnSpc>
                <a:spcPct val="150000"/>
              </a:lnSpc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SGK, em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 SGK 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trang 56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126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647909">
            <a:off x="5928417" y="-711954"/>
            <a:ext cx="5975826" cy="3958985"/>
          </a:xfrm>
          <a:custGeom>
            <a:avLst/>
            <a:gdLst/>
            <a:ahLst/>
            <a:cxnLst/>
            <a:rect l="l" t="t" r="r" b="b"/>
            <a:pathLst>
              <a:path w="5975826" h="3958985">
                <a:moveTo>
                  <a:pt x="0" y="0"/>
                </a:moveTo>
                <a:lnTo>
                  <a:pt x="5975827" y="0"/>
                </a:lnTo>
                <a:lnTo>
                  <a:pt x="5975827" y="3958986"/>
                </a:lnTo>
                <a:lnTo>
                  <a:pt x="0" y="39589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106331" y="616474"/>
            <a:ext cx="7962156" cy="902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vi-VN" sz="4400" b="1" dirty="0">
                <a:solidFill>
                  <a:srgbClr val="C00000"/>
                </a:solidFill>
              </a:rPr>
              <a:t>ĐÁP ÁN</a:t>
            </a:r>
            <a:endParaRPr lang="en-US" sz="4400" b="1" dirty="0">
              <a:solidFill>
                <a:srgbClr val="C00000"/>
              </a:solidFill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21F7478A-FE05-410B-8442-182C7A636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155237"/>
              </p:ext>
            </p:extLst>
          </p:nvPr>
        </p:nvGraphicFramePr>
        <p:xfrm>
          <a:off x="1525084" y="1603260"/>
          <a:ext cx="15124650" cy="8620763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7562325">
                  <a:extLst>
                    <a:ext uri="{9D8B030D-6E8A-4147-A177-3AD203B41FA5}">
                      <a16:colId xmlns:a16="http://schemas.microsoft.com/office/drawing/2014/main" val="58532720"/>
                    </a:ext>
                  </a:extLst>
                </a:gridCol>
                <a:gridCol w="7562325">
                  <a:extLst>
                    <a:ext uri="{9D8B030D-6E8A-4147-A177-3AD203B41FA5}">
                      <a16:colId xmlns:a16="http://schemas.microsoft.com/office/drawing/2014/main" val="1579716391"/>
                    </a:ext>
                  </a:extLst>
                </a:gridCol>
              </a:tblGrid>
              <a:tr h="665483">
                <a:tc>
                  <a:txBody>
                    <a:bodyPr/>
                    <a:lstStyle/>
                    <a:p>
                      <a:pPr algn="ctr"/>
                      <a:r>
                        <a:rPr lang="vi-VN" sz="3400" dirty="0" err="1">
                          <a:solidFill>
                            <a:schemeClr val="bg1"/>
                          </a:solidFill>
                        </a:rPr>
                        <a:t>Gián</a:t>
                      </a:r>
                      <a:r>
                        <a:rPr lang="vi-VN" sz="3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vi-VN" sz="3400" dirty="0" err="1">
                          <a:solidFill>
                            <a:schemeClr val="bg1"/>
                          </a:solidFill>
                        </a:rPr>
                        <a:t>tiếp</a:t>
                      </a:r>
                      <a:endParaRPr lang="vi-VN" sz="3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400" dirty="0" err="1">
                          <a:solidFill>
                            <a:schemeClr val="bg1"/>
                          </a:solidFill>
                        </a:rPr>
                        <a:t>Trực</a:t>
                      </a:r>
                      <a:r>
                        <a:rPr lang="vi-VN" sz="3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vi-VN" sz="3400" dirty="0" err="1">
                          <a:solidFill>
                            <a:schemeClr val="bg1"/>
                          </a:solidFill>
                        </a:rPr>
                        <a:t>tiếp</a:t>
                      </a:r>
                      <a:endParaRPr lang="vi-VN" sz="3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3462641"/>
                  </a:ext>
                </a:extLst>
              </a:tr>
              <a:tr h="147851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 </a:t>
                      </a:r>
                      <a:r>
                        <a:rPr lang="vi-VN" sz="3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Nước</a:t>
                      </a: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Việt</a:t>
                      </a: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Nam xanh muôn </a:t>
                      </a:r>
                      <a:r>
                        <a:rPr lang="vi-VN" sz="3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ngàn</a:t>
                      </a: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cây </a:t>
                      </a:r>
                      <a:r>
                        <a:rPr lang="vi-VN" sz="3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lá</a:t>
                      </a: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khác</a:t>
                      </a: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nhau. Cây </a:t>
                      </a:r>
                      <a:r>
                        <a:rPr lang="vi-VN" sz="3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nào</a:t>
                      </a: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cũng</a:t>
                      </a: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đẹp</a:t>
                      </a: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cây </a:t>
                      </a:r>
                      <a:r>
                        <a:rPr lang="vi-VN" sz="3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nào</a:t>
                      </a: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cũng</a:t>
                      </a: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quý</a:t>
                      </a: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nhưng thân </a:t>
                      </a:r>
                      <a:r>
                        <a:rPr lang="vi-VN" sz="3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thuộc</a:t>
                      </a: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nhất</a:t>
                      </a: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vẫn</a:t>
                      </a: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</a:t>
                      </a: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tre </a:t>
                      </a:r>
                      <a:r>
                        <a:rPr lang="vi-VN" sz="3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nứa</a:t>
                      </a: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</a:t>
                      </a:r>
                      <a:r>
                        <a:rPr lang="vi-VN" sz="3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Bãi</a:t>
                      </a: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ngô quê em </a:t>
                      </a:r>
                      <a:r>
                        <a:rPr lang="vi-VN" sz="3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ngày</a:t>
                      </a: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càng</a:t>
                      </a: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xanh </a:t>
                      </a:r>
                      <a:r>
                        <a:rPr lang="vi-VN" sz="3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tốt</a:t>
                      </a: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741081"/>
                  </a:ext>
                </a:extLst>
              </a:tr>
              <a:tr h="147851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d) </a:t>
                      </a:r>
                      <a:r>
                        <a:rPr lang="vi-VN" sz="3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Làng</a:t>
                      </a: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quê </a:t>
                      </a:r>
                      <a:r>
                        <a:rPr lang="vi-VN" sz="3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Việt</a:t>
                      </a: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Nam </a:t>
                      </a:r>
                      <a:r>
                        <a:rPr lang="vi-VN" sz="3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thường</a:t>
                      </a: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nhiều</a:t>
                      </a: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ao </a:t>
                      </a:r>
                      <a:r>
                        <a:rPr lang="vi-VN" sz="3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hồ</a:t>
                      </a: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vi-VN" sz="3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Vuơn</a:t>
                      </a: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 trên do </a:t>
                      </a:r>
                      <a:r>
                        <a:rPr lang="vi-VN" sz="3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</a:t>
                      </a: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giàn</a:t>
                      </a: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muốp</a:t>
                      </a: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hoa </a:t>
                      </a:r>
                      <a:r>
                        <a:rPr lang="vi-VN" sz="3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vàng</a:t>
                      </a: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vi-VN" sz="3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giàn</a:t>
                      </a: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bí</a:t>
                      </a: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hoa </a:t>
                      </a:r>
                      <a:r>
                        <a:rPr lang="vi-VN" sz="3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trắng</a:t>
                      </a: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vi-VN" sz="3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giãn</a:t>
                      </a: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đỗ</a:t>
                      </a: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văn hoa </a:t>
                      </a:r>
                      <a:r>
                        <a:rPr lang="vi-VN" sz="3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tím</a:t>
                      </a: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vi-VN" sz="3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Còn</a:t>
                      </a: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trên </a:t>
                      </a:r>
                      <a:r>
                        <a:rPr lang="vi-VN" sz="3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mặt</a:t>
                      </a: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nước</a:t>
                      </a: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ao </a:t>
                      </a:r>
                      <a:r>
                        <a:rPr lang="vi-VN" sz="3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hoặc</a:t>
                      </a: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 </a:t>
                      </a:r>
                      <a:r>
                        <a:rPr lang="vi-VN" sz="3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ngòi</a:t>
                      </a: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rìa</a:t>
                      </a: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làng</a:t>
                      </a: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thường</a:t>
                      </a: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</a:t>
                      </a: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những</a:t>
                      </a: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bè</a:t>
                      </a: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rau </a:t>
                      </a:r>
                      <a:r>
                        <a:rPr lang="vi-VN" sz="3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muống</a:t>
                      </a: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bập</a:t>
                      </a: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bềnh</a:t>
                      </a: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c) Ở </a:t>
                      </a:r>
                      <a:r>
                        <a:rPr lang="vi-VN" sz="3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đầu</a:t>
                      </a: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bản</a:t>
                      </a: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tôi </a:t>
                      </a:r>
                      <a:r>
                        <a:rPr lang="vi-VN" sz="3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cây </a:t>
                      </a:r>
                      <a:r>
                        <a:rPr lang="vi-VN" sz="3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trám</a:t>
                      </a: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đen bên </a:t>
                      </a:r>
                      <a:r>
                        <a:rPr lang="vi-VN" sz="3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cạnh</a:t>
                      </a: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cây </a:t>
                      </a:r>
                      <a:r>
                        <a:rPr lang="vi-VN" sz="3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trầm</a:t>
                      </a: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trắng</a:t>
                      </a:r>
                      <a:r>
                        <a:rPr lang="vi-VN" sz="3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77962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89385" y="2621405"/>
            <a:ext cx="15109230" cy="4797181"/>
          </a:xfrm>
          <a:custGeom>
            <a:avLst/>
            <a:gdLst/>
            <a:ahLst/>
            <a:cxnLst/>
            <a:rect l="l" t="t" r="r" b="b"/>
            <a:pathLst>
              <a:path w="15109230" h="4797181">
                <a:moveTo>
                  <a:pt x="0" y="0"/>
                </a:moveTo>
                <a:lnTo>
                  <a:pt x="15109231" y="0"/>
                </a:lnTo>
                <a:lnTo>
                  <a:pt x="15109231" y="4797181"/>
                </a:lnTo>
                <a:lnTo>
                  <a:pt x="0" y="47971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7D18B062-A501-4485-88A1-AB6458A1FBE7}"/>
              </a:ext>
            </a:extLst>
          </p:cNvPr>
          <p:cNvSpPr txBox="1"/>
          <p:nvPr/>
        </p:nvSpPr>
        <p:spPr>
          <a:xfrm>
            <a:off x="4484985" y="3585546"/>
            <a:ext cx="9810259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2: </a:t>
            </a:r>
          </a:p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ĐOẠN MỞ BÀI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010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120BE93F-3E54-4C04-9D04-CD5627BF04F3}"/>
              </a:ext>
            </a:extLst>
          </p:cNvPr>
          <p:cNvGrpSpPr/>
          <p:nvPr/>
        </p:nvGrpSpPr>
        <p:grpSpPr>
          <a:xfrm>
            <a:off x="8624370" y="1714500"/>
            <a:ext cx="2946248" cy="1652766"/>
            <a:chOff x="0" y="0"/>
            <a:chExt cx="851179" cy="477489"/>
          </a:xfrm>
        </p:grpSpPr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2E2A278B-3ECD-409D-8C24-2F49A6E48049}"/>
                </a:ext>
              </a:extLst>
            </p:cNvPr>
            <p:cNvSpPr/>
            <p:nvPr/>
          </p:nvSpPr>
          <p:spPr>
            <a:xfrm>
              <a:off x="92710" y="106680"/>
              <a:ext cx="747039" cy="358109"/>
            </a:xfrm>
            <a:custGeom>
              <a:avLst/>
              <a:gdLst/>
              <a:ahLst/>
              <a:cxnLst/>
              <a:rect l="l" t="t" r="r" b="b"/>
              <a:pathLst>
                <a:path w="747039" h="358109">
                  <a:moveTo>
                    <a:pt x="720369" y="168879"/>
                  </a:moveTo>
                  <a:cubicBezTo>
                    <a:pt x="720369" y="256509"/>
                    <a:pt x="644169" y="327629"/>
                    <a:pt x="562889" y="327629"/>
                  </a:cubicBezTo>
                  <a:lnTo>
                    <a:pt x="66040" y="327629"/>
                  </a:lnTo>
                  <a:cubicBezTo>
                    <a:pt x="43180" y="327629"/>
                    <a:pt x="20320" y="322549"/>
                    <a:pt x="0" y="313659"/>
                  </a:cubicBezTo>
                  <a:cubicBezTo>
                    <a:pt x="26670" y="341599"/>
                    <a:pt x="63500" y="358109"/>
                    <a:pt x="98888" y="358109"/>
                  </a:cubicBezTo>
                  <a:lnTo>
                    <a:pt x="600989" y="358109"/>
                  </a:lnTo>
                  <a:cubicBezTo>
                    <a:pt x="680999" y="358109"/>
                    <a:pt x="747039" y="292069"/>
                    <a:pt x="747039" y="212059"/>
                  </a:cubicBezTo>
                  <a:lnTo>
                    <a:pt x="747039" y="95250"/>
                  </a:lnTo>
                  <a:cubicBezTo>
                    <a:pt x="747039" y="58420"/>
                    <a:pt x="733069" y="25400"/>
                    <a:pt x="711479" y="0"/>
                  </a:cubicBezTo>
                  <a:cubicBezTo>
                    <a:pt x="717829" y="16510"/>
                    <a:pt x="720369" y="34290"/>
                    <a:pt x="720369" y="52070"/>
                  </a:cubicBezTo>
                  <a:lnTo>
                    <a:pt x="720369" y="168879"/>
                  </a:lnTo>
                  <a:lnTo>
                    <a:pt x="720369" y="168879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783F513-2863-47AE-B1BC-50BB4CE9B4AB}"/>
                </a:ext>
              </a:extLst>
            </p:cNvPr>
            <p:cNvSpPr/>
            <p:nvPr/>
          </p:nvSpPr>
          <p:spPr>
            <a:xfrm>
              <a:off x="12700" y="12700"/>
              <a:ext cx="786409" cy="408909"/>
            </a:xfrm>
            <a:custGeom>
              <a:avLst/>
              <a:gdLst/>
              <a:ahLst/>
              <a:cxnLst/>
              <a:rect l="l" t="t" r="r" b="b"/>
              <a:pathLst>
                <a:path w="786409" h="408909">
                  <a:moveTo>
                    <a:pt x="146050" y="408909"/>
                  </a:moveTo>
                  <a:lnTo>
                    <a:pt x="640359" y="408909"/>
                  </a:lnTo>
                  <a:cubicBezTo>
                    <a:pt x="720369" y="408909"/>
                    <a:pt x="786409" y="342869"/>
                    <a:pt x="786409" y="262859"/>
                  </a:cubicBezTo>
                  <a:lnTo>
                    <a:pt x="786409" y="146050"/>
                  </a:lnTo>
                  <a:cubicBezTo>
                    <a:pt x="786409" y="66040"/>
                    <a:pt x="720369" y="0"/>
                    <a:pt x="64035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62859"/>
                  </a:lnTo>
                  <a:cubicBezTo>
                    <a:pt x="0" y="344139"/>
                    <a:pt x="66040" y="408909"/>
                    <a:pt x="146050" y="408909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7D3C0987-2197-4B98-AF51-2992494D579E}"/>
                </a:ext>
              </a:extLst>
            </p:cNvPr>
            <p:cNvSpPr/>
            <p:nvPr/>
          </p:nvSpPr>
          <p:spPr>
            <a:xfrm>
              <a:off x="0" y="0"/>
              <a:ext cx="851179" cy="477489"/>
            </a:xfrm>
            <a:custGeom>
              <a:avLst/>
              <a:gdLst/>
              <a:ahLst/>
              <a:cxnLst/>
              <a:rect l="l" t="t" r="r" b="b"/>
              <a:pathLst>
                <a:path w="851179" h="477489">
                  <a:moveTo>
                    <a:pt x="787679" y="74930"/>
                  </a:moveTo>
                  <a:cubicBezTo>
                    <a:pt x="759739" y="30480"/>
                    <a:pt x="710209" y="0"/>
                    <a:pt x="65305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75559"/>
                  </a:lnTo>
                  <a:cubicBezTo>
                    <a:pt x="0" y="327629"/>
                    <a:pt x="25400" y="373349"/>
                    <a:pt x="63500" y="402559"/>
                  </a:cubicBezTo>
                  <a:cubicBezTo>
                    <a:pt x="91440" y="447009"/>
                    <a:pt x="140970" y="477489"/>
                    <a:pt x="192049" y="477489"/>
                  </a:cubicBezTo>
                  <a:lnTo>
                    <a:pt x="692429" y="477489"/>
                  </a:lnTo>
                  <a:cubicBezTo>
                    <a:pt x="780059" y="477489"/>
                    <a:pt x="851179" y="406369"/>
                    <a:pt x="851179" y="318739"/>
                  </a:cubicBezTo>
                  <a:lnTo>
                    <a:pt x="851179" y="201930"/>
                  </a:lnTo>
                  <a:cubicBezTo>
                    <a:pt x="851179" y="149860"/>
                    <a:pt x="825779" y="104140"/>
                    <a:pt x="787679" y="74930"/>
                  </a:cubicBezTo>
                  <a:close/>
                  <a:moveTo>
                    <a:pt x="12700" y="27555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653059" y="12700"/>
                  </a:lnTo>
                  <a:cubicBezTo>
                    <a:pt x="733069" y="12700"/>
                    <a:pt x="799109" y="78740"/>
                    <a:pt x="799109" y="158750"/>
                  </a:cubicBezTo>
                  <a:lnTo>
                    <a:pt x="799109" y="275559"/>
                  </a:lnTo>
                  <a:cubicBezTo>
                    <a:pt x="799109" y="355569"/>
                    <a:pt x="733069" y="421609"/>
                    <a:pt x="653059" y="421609"/>
                  </a:cubicBezTo>
                  <a:lnTo>
                    <a:pt x="158750" y="421609"/>
                  </a:lnTo>
                  <a:cubicBezTo>
                    <a:pt x="78740" y="421609"/>
                    <a:pt x="12700" y="356839"/>
                    <a:pt x="12700" y="275559"/>
                  </a:cubicBezTo>
                  <a:close/>
                  <a:moveTo>
                    <a:pt x="839749" y="318739"/>
                  </a:moveTo>
                  <a:cubicBezTo>
                    <a:pt x="839749" y="398749"/>
                    <a:pt x="772439" y="464789"/>
                    <a:pt x="692429" y="464789"/>
                  </a:cubicBezTo>
                  <a:lnTo>
                    <a:pt x="192049" y="464789"/>
                  </a:lnTo>
                  <a:cubicBezTo>
                    <a:pt x="157480" y="464789"/>
                    <a:pt x="120650" y="448279"/>
                    <a:pt x="93980" y="420339"/>
                  </a:cubicBezTo>
                  <a:cubicBezTo>
                    <a:pt x="114300" y="429229"/>
                    <a:pt x="135890" y="434309"/>
                    <a:pt x="160020" y="434309"/>
                  </a:cubicBezTo>
                  <a:lnTo>
                    <a:pt x="654329" y="434309"/>
                  </a:lnTo>
                  <a:cubicBezTo>
                    <a:pt x="741959" y="434309"/>
                    <a:pt x="813079" y="363189"/>
                    <a:pt x="813079" y="275559"/>
                  </a:cubicBezTo>
                  <a:lnTo>
                    <a:pt x="813079" y="158750"/>
                  </a:lnTo>
                  <a:cubicBezTo>
                    <a:pt x="813079" y="140970"/>
                    <a:pt x="809269" y="123190"/>
                    <a:pt x="804189" y="106680"/>
                  </a:cubicBezTo>
                  <a:cubicBezTo>
                    <a:pt x="825779" y="132080"/>
                    <a:pt x="839749" y="165100"/>
                    <a:pt x="839749" y="201930"/>
                  </a:cubicBezTo>
                  <a:lnTo>
                    <a:pt x="839749" y="318739"/>
                  </a:lnTo>
                  <a:cubicBezTo>
                    <a:pt x="839749" y="318739"/>
                    <a:pt x="839749" y="318739"/>
                    <a:pt x="839749" y="318739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13" name="Group 7">
            <a:extLst>
              <a:ext uri="{FF2B5EF4-FFF2-40B4-BE49-F238E27FC236}">
                <a16:creationId xmlns:a16="http://schemas.microsoft.com/office/drawing/2014/main" id="{3E90F8FC-44CA-4532-946E-F4549B67C6BE}"/>
              </a:ext>
            </a:extLst>
          </p:cNvPr>
          <p:cNvGrpSpPr/>
          <p:nvPr/>
        </p:nvGrpSpPr>
        <p:grpSpPr>
          <a:xfrm>
            <a:off x="11570618" y="1714500"/>
            <a:ext cx="1377979" cy="1652766"/>
            <a:chOff x="0" y="0"/>
            <a:chExt cx="398102" cy="477489"/>
          </a:xfrm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F365D93-A820-465D-BF98-32E2E82AC06E}"/>
                </a:ext>
              </a:extLst>
            </p:cNvPr>
            <p:cNvSpPr/>
            <p:nvPr/>
          </p:nvSpPr>
          <p:spPr>
            <a:xfrm>
              <a:off x="92710" y="106680"/>
              <a:ext cx="293962" cy="358109"/>
            </a:xfrm>
            <a:custGeom>
              <a:avLst/>
              <a:gdLst/>
              <a:ahLst/>
              <a:cxnLst/>
              <a:rect l="l" t="t" r="r" b="b"/>
              <a:pathLst>
                <a:path w="293962" h="358109">
                  <a:moveTo>
                    <a:pt x="267292" y="168879"/>
                  </a:moveTo>
                  <a:cubicBezTo>
                    <a:pt x="267292" y="256509"/>
                    <a:pt x="191092" y="327629"/>
                    <a:pt x="109812" y="327629"/>
                  </a:cubicBezTo>
                  <a:lnTo>
                    <a:pt x="66040" y="327629"/>
                  </a:lnTo>
                  <a:cubicBezTo>
                    <a:pt x="43180" y="327629"/>
                    <a:pt x="20320" y="322549"/>
                    <a:pt x="0" y="313659"/>
                  </a:cubicBezTo>
                  <a:cubicBezTo>
                    <a:pt x="26670" y="341599"/>
                    <a:pt x="63500" y="358109"/>
                    <a:pt x="96001" y="358109"/>
                  </a:cubicBezTo>
                  <a:lnTo>
                    <a:pt x="147912" y="358109"/>
                  </a:lnTo>
                  <a:cubicBezTo>
                    <a:pt x="227922" y="358109"/>
                    <a:pt x="293962" y="292069"/>
                    <a:pt x="293962" y="212059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168879"/>
                  </a:lnTo>
                  <a:lnTo>
                    <a:pt x="267292" y="168879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5A27E9B6-6A71-466F-AD5A-50EFD9C3174A}"/>
                </a:ext>
              </a:extLst>
            </p:cNvPr>
            <p:cNvSpPr/>
            <p:nvPr/>
          </p:nvSpPr>
          <p:spPr>
            <a:xfrm>
              <a:off x="12700" y="12700"/>
              <a:ext cx="333332" cy="408909"/>
            </a:xfrm>
            <a:custGeom>
              <a:avLst/>
              <a:gdLst/>
              <a:ahLst/>
              <a:cxnLst/>
              <a:rect l="l" t="t" r="r" b="b"/>
              <a:pathLst>
                <a:path w="333332" h="408909">
                  <a:moveTo>
                    <a:pt x="146050" y="408909"/>
                  </a:moveTo>
                  <a:lnTo>
                    <a:pt x="187282" y="408909"/>
                  </a:lnTo>
                  <a:cubicBezTo>
                    <a:pt x="267292" y="408909"/>
                    <a:pt x="333332" y="342869"/>
                    <a:pt x="333332" y="262859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62859"/>
                  </a:lnTo>
                  <a:cubicBezTo>
                    <a:pt x="0" y="344139"/>
                    <a:pt x="66040" y="408909"/>
                    <a:pt x="146050" y="408909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33B7886-222E-43D8-8216-24F894A78638}"/>
                </a:ext>
              </a:extLst>
            </p:cNvPr>
            <p:cNvSpPr/>
            <p:nvPr/>
          </p:nvSpPr>
          <p:spPr>
            <a:xfrm>
              <a:off x="0" y="0"/>
              <a:ext cx="398102" cy="477489"/>
            </a:xfrm>
            <a:custGeom>
              <a:avLst/>
              <a:gdLst/>
              <a:ahLst/>
              <a:cxnLst/>
              <a:rect l="l" t="t" r="r" b="b"/>
              <a:pathLst>
                <a:path w="398102" h="477489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75559"/>
                  </a:lnTo>
                  <a:cubicBezTo>
                    <a:pt x="0" y="327629"/>
                    <a:pt x="25400" y="373349"/>
                    <a:pt x="63500" y="402559"/>
                  </a:cubicBezTo>
                  <a:cubicBezTo>
                    <a:pt x="91440" y="447009"/>
                    <a:pt x="140970" y="477489"/>
                    <a:pt x="188711" y="477489"/>
                  </a:cubicBezTo>
                  <a:lnTo>
                    <a:pt x="239352" y="477489"/>
                  </a:lnTo>
                  <a:cubicBezTo>
                    <a:pt x="326982" y="477489"/>
                    <a:pt x="398102" y="406369"/>
                    <a:pt x="398102" y="318739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27555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275559"/>
                  </a:lnTo>
                  <a:cubicBezTo>
                    <a:pt x="346032" y="355569"/>
                    <a:pt x="279992" y="421609"/>
                    <a:pt x="199982" y="421609"/>
                  </a:cubicBezTo>
                  <a:lnTo>
                    <a:pt x="158750" y="421609"/>
                  </a:lnTo>
                  <a:cubicBezTo>
                    <a:pt x="78740" y="421609"/>
                    <a:pt x="12700" y="356839"/>
                    <a:pt x="12700" y="275559"/>
                  </a:cubicBezTo>
                  <a:close/>
                  <a:moveTo>
                    <a:pt x="386672" y="318739"/>
                  </a:moveTo>
                  <a:cubicBezTo>
                    <a:pt x="386672" y="398749"/>
                    <a:pt x="319362" y="464789"/>
                    <a:pt x="239352" y="464789"/>
                  </a:cubicBezTo>
                  <a:lnTo>
                    <a:pt x="188711" y="464789"/>
                  </a:lnTo>
                  <a:cubicBezTo>
                    <a:pt x="157480" y="464789"/>
                    <a:pt x="120650" y="448279"/>
                    <a:pt x="93980" y="420339"/>
                  </a:cubicBezTo>
                  <a:cubicBezTo>
                    <a:pt x="114300" y="429229"/>
                    <a:pt x="135890" y="434309"/>
                    <a:pt x="160020" y="434309"/>
                  </a:cubicBezTo>
                  <a:lnTo>
                    <a:pt x="201252" y="434309"/>
                  </a:lnTo>
                  <a:cubicBezTo>
                    <a:pt x="288882" y="434309"/>
                    <a:pt x="360002" y="363189"/>
                    <a:pt x="360002" y="275559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18739"/>
                  </a:lnTo>
                  <a:cubicBezTo>
                    <a:pt x="386672" y="318739"/>
                    <a:pt x="386672" y="318739"/>
                    <a:pt x="386672" y="318739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sp>
        <p:nvSpPr>
          <p:cNvPr id="17" name="AutoShape 11">
            <a:extLst>
              <a:ext uri="{FF2B5EF4-FFF2-40B4-BE49-F238E27FC236}">
                <a16:creationId xmlns:a16="http://schemas.microsoft.com/office/drawing/2014/main" id="{16A69272-2E38-4979-A06C-F43172FBFFE8}"/>
              </a:ext>
            </a:extLst>
          </p:cNvPr>
          <p:cNvSpPr/>
          <p:nvPr/>
        </p:nvSpPr>
        <p:spPr>
          <a:xfrm>
            <a:off x="12006360" y="2072276"/>
            <a:ext cx="354094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2">
            <a:extLst>
              <a:ext uri="{FF2B5EF4-FFF2-40B4-BE49-F238E27FC236}">
                <a16:creationId xmlns:a16="http://schemas.microsoft.com/office/drawing/2014/main" id="{BC72F595-5FD9-42B3-932E-C5621090D00C}"/>
              </a:ext>
            </a:extLst>
          </p:cNvPr>
          <p:cNvSpPr/>
          <p:nvPr/>
        </p:nvSpPr>
        <p:spPr>
          <a:xfrm rot="5400000">
            <a:off x="12006360" y="2072276"/>
            <a:ext cx="354094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9" name="Group 13">
            <a:extLst>
              <a:ext uri="{FF2B5EF4-FFF2-40B4-BE49-F238E27FC236}">
                <a16:creationId xmlns:a16="http://schemas.microsoft.com/office/drawing/2014/main" id="{8096ED39-05A4-48E0-A2F4-5829F565178C}"/>
              </a:ext>
            </a:extLst>
          </p:cNvPr>
          <p:cNvGrpSpPr/>
          <p:nvPr/>
        </p:nvGrpSpPr>
        <p:grpSpPr>
          <a:xfrm>
            <a:off x="8123849" y="2412097"/>
            <a:ext cx="7561005" cy="7162613"/>
            <a:chOff x="0" y="0"/>
            <a:chExt cx="2000700" cy="1895283"/>
          </a:xfrm>
        </p:grpSpPr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75233F76-E76A-4710-A05F-E5E85B822D0D}"/>
                </a:ext>
              </a:extLst>
            </p:cNvPr>
            <p:cNvSpPr/>
            <p:nvPr/>
          </p:nvSpPr>
          <p:spPr>
            <a:xfrm>
              <a:off x="92710" y="106680"/>
              <a:ext cx="1896560" cy="1775903"/>
            </a:xfrm>
            <a:custGeom>
              <a:avLst/>
              <a:gdLst/>
              <a:ahLst/>
              <a:cxnLst/>
              <a:rect l="l" t="t" r="r" b="b"/>
              <a:pathLst>
                <a:path w="1896560" h="1775903">
                  <a:moveTo>
                    <a:pt x="1869890" y="1586673"/>
                  </a:moveTo>
                  <a:cubicBezTo>
                    <a:pt x="1869890" y="1674303"/>
                    <a:pt x="1793690" y="1745423"/>
                    <a:pt x="1712410" y="1745423"/>
                  </a:cubicBezTo>
                  <a:lnTo>
                    <a:pt x="66040" y="1745423"/>
                  </a:lnTo>
                  <a:cubicBezTo>
                    <a:pt x="43180" y="1745423"/>
                    <a:pt x="20320" y="1740343"/>
                    <a:pt x="0" y="1731453"/>
                  </a:cubicBezTo>
                  <a:cubicBezTo>
                    <a:pt x="26670" y="1759393"/>
                    <a:pt x="63500" y="1775903"/>
                    <a:pt x="106215" y="1775903"/>
                  </a:cubicBezTo>
                  <a:lnTo>
                    <a:pt x="1750510" y="1775903"/>
                  </a:lnTo>
                  <a:cubicBezTo>
                    <a:pt x="1830520" y="1775903"/>
                    <a:pt x="1896560" y="1709863"/>
                    <a:pt x="1896560" y="1629853"/>
                  </a:cubicBezTo>
                  <a:lnTo>
                    <a:pt x="1896560" y="95250"/>
                  </a:lnTo>
                  <a:cubicBezTo>
                    <a:pt x="1896560" y="58420"/>
                    <a:pt x="1882590" y="25400"/>
                    <a:pt x="1861000" y="0"/>
                  </a:cubicBezTo>
                  <a:cubicBezTo>
                    <a:pt x="1867350" y="16510"/>
                    <a:pt x="1869890" y="34290"/>
                    <a:pt x="1869890" y="52070"/>
                  </a:cubicBezTo>
                  <a:lnTo>
                    <a:pt x="1869890" y="1586673"/>
                  </a:lnTo>
                  <a:lnTo>
                    <a:pt x="1869890" y="1586673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9D6FF60C-9531-4A20-B1AA-459E217465A9}"/>
                </a:ext>
              </a:extLst>
            </p:cNvPr>
            <p:cNvSpPr/>
            <p:nvPr/>
          </p:nvSpPr>
          <p:spPr>
            <a:xfrm>
              <a:off x="12700" y="12700"/>
              <a:ext cx="1935930" cy="1826703"/>
            </a:xfrm>
            <a:custGeom>
              <a:avLst/>
              <a:gdLst/>
              <a:ahLst/>
              <a:cxnLst/>
              <a:rect l="l" t="t" r="r" b="b"/>
              <a:pathLst>
                <a:path w="1935930" h="1826703">
                  <a:moveTo>
                    <a:pt x="146050" y="1826703"/>
                  </a:moveTo>
                  <a:lnTo>
                    <a:pt x="1789880" y="1826703"/>
                  </a:lnTo>
                  <a:cubicBezTo>
                    <a:pt x="1869890" y="1826703"/>
                    <a:pt x="1935930" y="1760663"/>
                    <a:pt x="1935930" y="1680653"/>
                  </a:cubicBezTo>
                  <a:lnTo>
                    <a:pt x="1935930" y="146050"/>
                  </a:lnTo>
                  <a:cubicBezTo>
                    <a:pt x="1935930" y="66040"/>
                    <a:pt x="1869890" y="0"/>
                    <a:pt x="178988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80653"/>
                  </a:lnTo>
                  <a:cubicBezTo>
                    <a:pt x="0" y="1761933"/>
                    <a:pt x="66040" y="1826703"/>
                    <a:pt x="146050" y="1826703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818A91B-F89B-47DF-ADA8-EB56298C91A2}"/>
                </a:ext>
              </a:extLst>
            </p:cNvPr>
            <p:cNvSpPr/>
            <p:nvPr/>
          </p:nvSpPr>
          <p:spPr>
            <a:xfrm>
              <a:off x="0" y="0"/>
              <a:ext cx="2000700" cy="1895283"/>
            </a:xfrm>
            <a:custGeom>
              <a:avLst/>
              <a:gdLst/>
              <a:ahLst/>
              <a:cxnLst/>
              <a:rect l="l" t="t" r="r" b="b"/>
              <a:pathLst>
                <a:path w="2000700" h="1895283">
                  <a:moveTo>
                    <a:pt x="1937200" y="74930"/>
                  </a:moveTo>
                  <a:cubicBezTo>
                    <a:pt x="1909260" y="30480"/>
                    <a:pt x="1859730" y="0"/>
                    <a:pt x="180258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93353"/>
                  </a:lnTo>
                  <a:cubicBezTo>
                    <a:pt x="0" y="1745423"/>
                    <a:pt x="25400" y="1791143"/>
                    <a:pt x="63500" y="1820353"/>
                  </a:cubicBezTo>
                  <a:cubicBezTo>
                    <a:pt x="91440" y="1864803"/>
                    <a:pt x="140970" y="1895283"/>
                    <a:pt x="200519" y="1895283"/>
                  </a:cubicBezTo>
                  <a:lnTo>
                    <a:pt x="1841950" y="1895283"/>
                  </a:lnTo>
                  <a:cubicBezTo>
                    <a:pt x="1929580" y="1895283"/>
                    <a:pt x="2000700" y="1824163"/>
                    <a:pt x="2000700" y="1736533"/>
                  </a:cubicBezTo>
                  <a:lnTo>
                    <a:pt x="2000700" y="201930"/>
                  </a:lnTo>
                  <a:cubicBezTo>
                    <a:pt x="2000700" y="149860"/>
                    <a:pt x="1975300" y="104140"/>
                    <a:pt x="1937200" y="74930"/>
                  </a:cubicBezTo>
                  <a:close/>
                  <a:moveTo>
                    <a:pt x="12700" y="1693353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802580" y="12700"/>
                  </a:lnTo>
                  <a:cubicBezTo>
                    <a:pt x="1882590" y="12700"/>
                    <a:pt x="1948630" y="78740"/>
                    <a:pt x="1948630" y="158750"/>
                  </a:cubicBezTo>
                  <a:lnTo>
                    <a:pt x="1948630" y="1693353"/>
                  </a:lnTo>
                  <a:cubicBezTo>
                    <a:pt x="1948630" y="1773363"/>
                    <a:pt x="1882590" y="1839403"/>
                    <a:pt x="1802580" y="1839403"/>
                  </a:cubicBezTo>
                  <a:lnTo>
                    <a:pt x="158750" y="1839403"/>
                  </a:lnTo>
                  <a:cubicBezTo>
                    <a:pt x="78740" y="1839403"/>
                    <a:pt x="12700" y="1774633"/>
                    <a:pt x="12700" y="1693353"/>
                  </a:cubicBezTo>
                  <a:close/>
                  <a:moveTo>
                    <a:pt x="1989270" y="1736533"/>
                  </a:moveTo>
                  <a:cubicBezTo>
                    <a:pt x="1989270" y="1816543"/>
                    <a:pt x="1921960" y="1882583"/>
                    <a:pt x="1841950" y="1882583"/>
                  </a:cubicBezTo>
                  <a:lnTo>
                    <a:pt x="200519" y="1882583"/>
                  </a:lnTo>
                  <a:cubicBezTo>
                    <a:pt x="157480" y="1882583"/>
                    <a:pt x="120650" y="1866073"/>
                    <a:pt x="93980" y="1838133"/>
                  </a:cubicBezTo>
                  <a:cubicBezTo>
                    <a:pt x="114300" y="1847023"/>
                    <a:pt x="135890" y="1852103"/>
                    <a:pt x="160020" y="1852103"/>
                  </a:cubicBezTo>
                  <a:lnTo>
                    <a:pt x="1803850" y="1852103"/>
                  </a:lnTo>
                  <a:cubicBezTo>
                    <a:pt x="1891480" y="1852103"/>
                    <a:pt x="1962600" y="1780983"/>
                    <a:pt x="1962600" y="1693353"/>
                  </a:cubicBezTo>
                  <a:lnTo>
                    <a:pt x="1962600" y="158750"/>
                  </a:lnTo>
                  <a:cubicBezTo>
                    <a:pt x="1962600" y="140970"/>
                    <a:pt x="1958790" y="123190"/>
                    <a:pt x="1953710" y="106680"/>
                  </a:cubicBezTo>
                  <a:cubicBezTo>
                    <a:pt x="1975300" y="132080"/>
                    <a:pt x="1989270" y="165100"/>
                    <a:pt x="1989270" y="201930"/>
                  </a:cubicBezTo>
                  <a:lnTo>
                    <a:pt x="1989270" y="1736533"/>
                  </a:lnTo>
                  <a:cubicBezTo>
                    <a:pt x="1989270" y="1736533"/>
                    <a:pt x="1989270" y="1736533"/>
                    <a:pt x="1989270" y="1736533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23" name="Group 17">
            <a:extLst>
              <a:ext uri="{FF2B5EF4-FFF2-40B4-BE49-F238E27FC236}">
                <a16:creationId xmlns:a16="http://schemas.microsoft.com/office/drawing/2014/main" id="{31CF89A2-38E8-4048-B0F1-52F7CEA890C7}"/>
              </a:ext>
            </a:extLst>
          </p:cNvPr>
          <p:cNvGrpSpPr/>
          <p:nvPr/>
        </p:nvGrpSpPr>
        <p:grpSpPr>
          <a:xfrm>
            <a:off x="13670910" y="1949300"/>
            <a:ext cx="245953" cy="245953"/>
            <a:chOff x="0" y="0"/>
            <a:chExt cx="6350000" cy="6350000"/>
          </a:xfrm>
        </p:grpSpPr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84C17535-698C-4FE8-9A7A-7E0FD9B00FC2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25" name="Group 19">
            <a:extLst>
              <a:ext uri="{FF2B5EF4-FFF2-40B4-BE49-F238E27FC236}">
                <a16:creationId xmlns:a16="http://schemas.microsoft.com/office/drawing/2014/main" id="{7535A380-C0B1-42C6-88F5-86EC18B3F6CB}"/>
              </a:ext>
            </a:extLst>
          </p:cNvPr>
          <p:cNvGrpSpPr/>
          <p:nvPr/>
        </p:nvGrpSpPr>
        <p:grpSpPr>
          <a:xfrm>
            <a:off x="14152372" y="1949300"/>
            <a:ext cx="245953" cy="245953"/>
            <a:chOff x="0" y="0"/>
            <a:chExt cx="6350000" cy="6350000"/>
          </a:xfrm>
        </p:grpSpPr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21B1A08C-3A96-4636-831E-76426435B087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sp>
        <p:nvSpPr>
          <p:cNvPr id="30" name="TextBox 24">
            <a:extLst>
              <a:ext uri="{FF2B5EF4-FFF2-40B4-BE49-F238E27FC236}">
                <a16:creationId xmlns:a16="http://schemas.microsoft.com/office/drawing/2014/main" id="{A0A4CBBF-606B-4480-96FC-F40873C8EED9}"/>
              </a:ext>
            </a:extLst>
          </p:cNvPr>
          <p:cNvSpPr txBox="1"/>
          <p:nvPr/>
        </p:nvSpPr>
        <p:spPr>
          <a:xfrm>
            <a:off x="8531447" y="3829302"/>
            <a:ext cx="6755323" cy="4502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cs typeface="Arial" panose="020B0604020202020204" pitchFamily="34" charset="0"/>
              </a:rPr>
              <a:t>hãy</a:t>
            </a:r>
            <a:r>
              <a:rPr lang="vi-VN" sz="4000" b="1" dirty="0">
                <a:cs typeface="Arial" panose="020B0604020202020204" pitchFamily="34" charset="0"/>
              </a:rPr>
              <a:t> </a:t>
            </a:r>
            <a:r>
              <a:rPr lang="vi-VN" sz="4000" b="1" dirty="0" err="1">
                <a:cs typeface="Arial" panose="020B0604020202020204" pitchFamily="34" charset="0"/>
              </a:rPr>
              <a:t>viết</a:t>
            </a:r>
            <a:r>
              <a:rPr lang="vi-VN" sz="4000" b="1" dirty="0">
                <a:cs typeface="Arial" panose="020B0604020202020204" pitchFamily="34" charset="0"/>
              </a:rPr>
              <a:t> </a:t>
            </a:r>
            <a:r>
              <a:rPr lang="vi-VN" sz="4000" b="1" dirty="0" err="1">
                <a:cs typeface="Arial" panose="020B0604020202020204" pitchFamily="34" charset="0"/>
              </a:rPr>
              <a:t>mở</a:t>
            </a:r>
            <a:r>
              <a:rPr lang="vi-VN" sz="4000" b="1" dirty="0">
                <a:cs typeface="Arial" panose="020B0604020202020204" pitchFamily="34" charset="0"/>
              </a:rPr>
              <a:t> </a:t>
            </a:r>
            <a:r>
              <a:rPr lang="vi-VN" sz="4000" b="1" dirty="0" err="1">
                <a:cs typeface="Arial" panose="020B0604020202020204" pitchFamily="34" charset="0"/>
              </a:rPr>
              <a:t>bài</a:t>
            </a:r>
            <a:r>
              <a:rPr lang="vi-VN" sz="4000" b="1" dirty="0">
                <a:cs typeface="Arial" panose="020B0604020202020204" pitchFamily="34" charset="0"/>
              </a:rPr>
              <a:t> cho </a:t>
            </a:r>
            <a:r>
              <a:rPr lang="vi-VN" sz="4000" b="1" dirty="0" err="1">
                <a:cs typeface="Arial" panose="020B0604020202020204" pitchFamily="34" charset="0"/>
              </a:rPr>
              <a:t>bài</a:t>
            </a:r>
            <a:r>
              <a:rPr lang="vi-VN" sz="4000" b="1" dirty="0">
                <a:cs typeface="Arial" panose="020B0604020202020204" pitchFamily="34" charset="0"/>
              </a:rPr>
              <a:t> văn </a:t>
            </a:r>
            <a:r>
              <a:rPr lang="vi-VN" sz="4000" b="1" dirty="0" err="1">
                <a:cs typeface="Arial" panose="020B0604020202020204" pitchFamily="34" charset="0"/>
              </a:rPr>
              <a:t>tả</a:t>
            </a:r>
            <a:r>
              <a:rPr lang="vi-VN" sz="4000" b="1" dirty="0">
                <a:cs typeface="Arial" panose="020B0604020202020204" pitchFamily="34" charset="0"/>
              </a:rPr>
              <a:t> cây </a:t>
            </a:r>
            <a:r>
              <a:rPr lang="vi-VN" sz="4000" b="1" dirty="0" err="1">
                <a:cs typeface="Arial" panose="020B0604020202020204" pitchFamily="34" charset="0"/>
              </a:rPr>
              <a:t>cối</a:t>
            </a:r>
            <a:r>
              <a:rPr lang="vi-VN" sz="4000" b="1" dirty="0">
                <a:cs typeface="Arial" panose="020B0604020202020204" pitchFamily="34" charset="0"/>
              </a:rPr>
              <a:t> </a:t>
            </a:r>
            <a:r>
              <a:rPr lang="vi-VN" sz="4000" b="1" dirty="0" err="1">
                <a:cs typeface="Arial" panose="020B0604020202020204" pitchFamily="34" charset="0"/>
              </a:rPr>
              <a:t>mà</a:t>
            </a:r>
            <a:r>
              <a:rPr lang="vi-VN" sz="4000" b="1" dirty="0">
                <a:cs typeface="Arial" panose="020B0604020202020204" pitchFamily="34" charset="0"/>
              </a:rPr>
              <a:t> em </a:t>
            </a:r>
            <a:r>
              <a:rPr lang="vi-VN" sz="4000" b="1" dirty="0" err="1">
                <a:cs typeface="Arial" panose="020B0604020202020204" pitchFamily="34" charset="0"/>
              </a:rPr>
              <a:t>đã</a:t>
            </a:r>
            <a:r>
              <a:rPr lang="vi-VN" sz="4000" b="1" dirty="0">
                <a:cs typeface="Arial" panose="020B0604020202020204" pitchFamily="34" charset="0"/>
              </a:rPr>
              <a:t> </a:t>
            </a:r>
            <a:r>
              <a:rPr lang="vi-VN" sz="4000" b="1" dirty="0" err="1">
                <a:cs typeface="Arial" panose="020B0604020202020204" pitchFamily="34" charset="0"/>
              </a:rPr>
              <a:t>lập</a:t>
            </a:r>
            <a:r>
              <a:rPr lang="vi-VN" sz="4000" b="1" dirty="0">
                <a:cs typeface="Arial" panose="020B0604020202020204" pitchFamily="34" charset="0"/>
              </a:rPr>
              <a:t> </a:t>
            </a:r>
            <a:r>
              <a:rPr lang="vi-VN" sz="4000" b="1" dirty="0" err="1">
                <a:cs typeface="Arial" panose="020B0604020202020204" pitchFamily="34" charset="0"/>
              </a:rPr>
              <a:t>dàn</a:t>
            </a:r>
            <a:r>
              <a:rPr lang="vi-VN" sz="4000" b="1" dirty="0">
                <a:cs typeface="Arial" panose="020B0604020202020204" pitchFamily="34" charset="0"/>
              </a:rPr>
              <a:t> ý</a:t>
            </a:r>
            <a:endParaRPr lang="vi-VN" sz="40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50000"/>
              </a:lnSpc>
              <a:buAutoNum type="alphaLcPeriod"/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endParaRPr lang="vi-VN" sz="40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50000"/>
              </a:lnSpc>
              <a:buAutoNum type="alphaLcPeriod"/>
            </a:pP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gián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Picture 14">
            <a:extLst>
              <a:ext uri="{FF2B5EF4-FFF2-40B4-BE49-F238E27FC236}">
                <a16:creationId xmlns:a16="http://schemas.microsoft.com/office/drawing/2014/main" id="{3F1D79A8-F022-4E04-A4BA-E11535974F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97700" y="1420210"/>
            <a:ext cx="2271072" cy="2282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</TotalTime>
  <Words>442</Words>
  <Application>Microsoft Office PowerPoint</Application>
  <PresentationFormat>Custom</PresentationFormat>
  <Paragraphs>35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Times New Roman</vt:lpstr>
      <vt:lpstr>Trebuchet MS</vt:lpstr>
      <vt:lpstr>Wingdings 3</vt:lpstr>
      <vt:lpstr>Arial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Abstract English Lesson Presentation</dc:title>
  <cp:lastModifiedBy>PC</cp:lastModifiedBy>
  <cp:revision>13</cp:revision>
  <dcterms:created xsi:type="dcterms:W3CDTF">2006-08-16T00:00:00Z</dcterms:created>
  <dcterms:modified xsi:type="dcterms:W3CDTF">2023-08-25T07:38:50Z</dcterms:modified>
  <dc:identifier>DAFqikyDUSo</dc:identifier>
</cp:coreProperties>
</file>