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sldIdLst>
    <p:sldId id="257" r:id="rId2"/>
    <p:sldId id="258" r:id="rId3"/>
    <p:sldId id="262" r:id="rId4"/>
    <p:sldId id="256" r:id="rId5"/>
    <p:sldId id="261" r:id="rId6"/>
    <p:sldId id="259" r:id="rId7"/>
    <p:sldId id="270" r:id="rId8"/>
    <p:sldId id="260" r:id="rId9"/>
    <p:sldId id="272" r:id="rId10"/>
    <p:sldId id="271" r:id="rId11"/>
    <p:sldId id="263" r:id="rId12"/>
    <p:sldId id="265" r:id="rId13"/>
    <p:sldId id="274" r:id="rId14"/>
    <p:sldId id="268" r:id="rId15"/>
    <p:sldId id="266" r:id="rId16"/>
    <p:sldId id="277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49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2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25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9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0">
            <a:extLst>
              <a:ext uri="{FF2B5EF4-FFF2-40B4-BE49-F238E27FC236}">
                <a16:creationId xmlns:a16="http://schemas.microsoft.com/office/drawing/2014/main" id="{2B9F2507-4DB7-4E87-A500-85F571A1B500}"/>
              </a:ext>
            </a:extLst>
          </p:cNvPr>
          <p:cNvSpPr txBox="1"/>
          <p:nvPr/>
        </p:nvSpPr>
        <p:spPr>
          <a:xfrm>
            <a:off x="2171700" y="3734789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CHÀO MỪNG CÁC EM ĐẾN VỚI BUỔI HỌC HÔM NAY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6">
            <a:extLst>
              <a:ext uri="{FF2B5EF4-FFF2-40B4-BE49-F238E27FC236}">
                <a16:creationId xmlns:a16="http://schemas.microsoft.com/office/drawing/2014/main" id="{EE20A3FF-C20E-4A1C-A94F-1EDEA69AE2AF}"/>
              </a:ext>
            </a:extLst>
          </p:cNvPr>
          <p:cNvSpPr txBox="1"/>
          <p:nvPr/>
        </p:nvSpPr>
        <p:spPr>
          <a:xfrm>
            <a:off x="2084312" y="4671866"/>
            <a:ext cx="11748932" cy="1409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</a:t>
            </a:r>
            <a:r>
              <a:rPr lang="vi-VN" sz="6600" b="1">
                <a:solidFill>
                  <a:srgbClr val="C00000"/>
                </a:solidFill>
              </a:rPr>
              <a:t>ĐỘNG 3: LUYỆN TẬP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18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06347" y="1038225"/>
            <a:ext cx="3581213" cy="1652766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ubicBezTo>
                    <a:pt x="1023192" y="318739"/>
                    <a:pt x="1023192" y="318739"/>
                    <a:pt x="102319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087560" y="1038225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ubicBezTo>
                    <a:pt x="386672" y="318739"/>
                    <a:pt x="386672" y="318739"/>
                    <a:pt x="38667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871382" y="1735822"/>
            <a:ext cx="9063737" cy="7532003"/>
            <a:chOff x="0" y="0"/>
            <a:chExt cx="2398335" cy="1993026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ubicBezTo>
                    <a:pt x="2386905" y="1834276"/>
                    <a:pt x="2386905" y="1834276"/>
                    <a:pt x="2386905" y="1834276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774246" y="127302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255708" y="127302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737170" y="127302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8550306" y="3029746"/>
            <a:ext cx="7793806" cy="4502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SGK trang 55;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ngoặc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85898" y="366842"/>
            <a:ext cx="3581213" cy="1652766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ubicBezTo>
                    <a:pt x="1023192" y="318739"/>
                    <a:pt x="1023192" y="318739"/>
                    <a:pt x="102319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41030" y="1888239"/>
            <a:ext cx="15493965" cy="8009697"/>
            <a:chOff x="0" y="0"/>
            <a:chExt cx="2398335" cy="1993026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ubicBezTo>
                    <a:pt x="2386905" y="1834276"/>
                    <a:pt x="2386905" y="1834276"/>
                    <a:pt x="2386905" y="1834276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224070" y="1340850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909787" y="2576207"/>
            <a:ext cx="13796369" cy="6673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công hơn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ông: Bê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thơ: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yêu,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dao, vui tươi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tâm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Xe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TRẦN HỮU TÁ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FFBD4F-7F30-49F1-AB8F-A65B143EC510}"/>
              </a:ext>
            </a:extLst>
          </p:cNvPr>
          <p:cNvSpPr txBox="1"/>
          <p:nvPr/>
        </p:nvSpPr>
        <p:spPr>
          <a:xfrm>
            <a:off x="1972541" y="699444"/>
            <a:ext cx="274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ĐÁP ÁN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9CEC91-5801-4BB4-80D1-F242B19E00B8}"/>
              </a:ext>
            </a:extLst>
          </p:cNvPr>
          <p:cNvCxnSpPr/>
          <p:nvPr/>
        </p:nvCxnSpPr>
        <p:spPr>
          <a:xfrm>
            <a:off x="13487400" y="41529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D10132-48B1-46AB-A08B-FCD28DF791F1}"/>
              </a:ext>
            </a:extLst>
          </p:cNvPr>
          <p:cNvCxnSpPr>
            <a:cxnSpLocks/>
          </p:cNvCxnSpPr>
          <p:nvPr/>
        </p:nvCxnSpPr>
        <p:spPr>
          <a:xfrm>
            <a:off x="2136388" y="4914900"/>
            <a:ext cx="50378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BFB81C-077B-4C4D-A811-BDF760DD66AF}"/>
              </a:ext>
            </a:extLst>
          </p:cNvPr>
          <p:cNvCxnSpPr>
            <a:cxnSpLocks/>
          </p:cNvCxnSpPr>
          <p:nvPr/>
        </p:nvCxnSpPr>
        <p:spPr>
          <a:xfrm>
            <a:off x="7391400" y="49149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8D4C29-5CDF-4CEC-AA0F-91A328299AD1}"/>
              </a:ext>
            </a:extLst>
          </p:cNvPr>
          <p:cNvCxnSpPr>
            <a:cxnSpLocks/>
          </p:cNvCxnSpPr>
          <p:nvPr/>
        </p:nvCxnSpPr>
        <p:spPr>
          <a:xfrm>
            <a:off x="15011400" y="4938823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B66E23-64A1-4ECE-A4FE-B77BAA4DD974}"/>
              </a:ext>
            </a:extLst>
          </p:cNvPr>
          <p:cNvCxnSpPr>
            <a:cxnSpLocks/>
          </p:cNvCxnSpPr>
          <p:nvPr/>
        </p:nvCxnSpPr>
        <p:spPr>
          <a:xfrm>
            <a:off x="1906802" y="5753100"/>
            <a:ext cx="27485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303B69-1602-485A-A5B1-B62BA9601657}"/>
              </a:ext>
            </a:extLst>
          </p:cNvPr>
          <p:cNvCxnSpPr>
            <a:cxnSpLocks/>
          </p:cNvCxnSpPr>
          <p:nvPr/>
        </p:nvCxnSpPr>
        <p:spPr>
          <a:xfrm>
            <a:off x="4872470" y="5759302"/>
            <a:ext cx="4597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F3B996-B759-4D42-A0F5-5F47C1D86758}"/>
              </a:ext>
            </a:extLst>
          </p:cNvPr>
          <p:cNvCxnSpPr>
            <a:cxnSpLocks/>
          </p:cNvCxnSpPr>
          <p:nvPr/>
        </p:nvCxnSpPr>
        <p:spPr>
          <a:xfrm>
            <a:off x="9829800" y="5753100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ACFC1-3802-4EE7-A88E-D9E945ED37F5}"/>
              </a:ext>
            </a:extLst>
          </p:cNvPr>
          <p:cNvCxnSpPr>
            <a:cxnSpLocks/>
          </p:cNvCxnSpPr>
          <p:nvPr/>
        </p:nvCxnSpPr>
        <p:spPr>
          <a:xfrm>
            <a:off x="8202121" y="8191500"/>
            <a:ext cx="2770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F584120-1DE8-422A-AAFD-2E9A587481AB}"/>
              </a:ext>
            </a:extLst>
          </p:cNvPr>
          <p:cNvCxnSpPr>
            <a:cxnSpLocks/>
          </p:cNvCxnSpPr>
          <p:nvPr/>
        </p:nvCxnSpPr>
        <p:spPr>
          <a:xfrm>
            <a:off x="11201400" y="8191500"/>
            <a:ext cx="30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85898" y="366842"/>
            <a:ext cx="3581213" cy="1652766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ubicBezTo>
                    <a:pt x="1023192" y="318739"/>
                    <a:pt x="1023192" y="318739"/>
                    <a:pt x="102319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6010203" y="1463827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241030" y="1888239"/>
            <a:ext cx="15493965" cy="8009697"/>
            <a:chOff x="0" y="0"/>
            <a:chExt cx="2398335" cy="1993026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ubicBezTo>
                    <a:pt x="2386905" y="1834276"/>
                    <a:pt x="2386905" y="1834276"/>
                    <a:pt x="2386905" y="1834276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8261146" y="1340850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742608" y="1340850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224070" y="1340850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FBD4F-7F30-49F1-AB8F-A65B143EC510}"/>
              </a:ext>
            </a:extLst>
          </p:cNvPr>
          <p:cNvSpPr txBox="1"/>
          <p:nvPr/>
        </p:nvSpPr>
        <p:spPr>
          <a:xfrm>
            <a:off x="1972541" y="699444"/>
            <a:ext cx="274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ĐÁP ÁN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4819C8A5-F516-4977-858A-307521717DCC}"/>
              </a:ext>
            </a:extLst>
          </p:cNvPr>
          <p:cNvSpPr txBox="1"/>
          <p:nvPr/>
        </p:nvSpPr>
        <p:spPr>
          <a:xfrm>
            <a:off x="1962656" y="3453087"/>
            <a:ext cx="13796369" cy="3707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ngoặc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kép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tên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phẩm</a:t>
            </a:r>
            <a:endParaRPr lang="vi-VN" sz="4000" b="1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“Bê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hoa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”; “Em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em yêu”,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nhỏ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”;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vườn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Ngủ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rồi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“Xe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chữa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cháy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Chú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bò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88415" y="419099"/>
            <a:ext cx="7512585" cy="7553325"/>
            <a:chOff x="0" y="0"/>
            <a:chExt cx="2500622" cy="2020106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2396482" cy="1900726"/>
            </a:xfrm>
            <a:custGeom>
              <a:avLst/>
              <a:gdLst/>
              <a:ahLst/>
              <a:cxnLst/>
              <a:rect l="l" t="t" r="r" b="b"/>
              <a:pathLst>
                <a:path w="2396482" h="1900726">
                  <a:moveTo>
                    <a:pt x="2369812" y="1711496"/>
                  </a:moveTo>
                  <a:cubicBezTo>
                    <a:pt x="2369812" y="1799126"/>
                    <a:pt x="2293612" y="1870246"/>
                    <a:pt x="2212332" y="1870246"/>
                  </a:cubicBezTo>
                  <a:lnTo>
                    <a:pt x="66040" y="1870246"/>
                  </a:lnTo>
                  <a:cubicBezTo>
                    <a:pt x="43180" y="1870246"/>
                    <a:pt x="20320" y="1865166"/>
                    <a:pt x="0" y="1856276"/>
                  </a:cubicBezTo>
                  <a:cubicBezTo>
                    <a:pt x="26670" y="1884216"/>
                    <a:pt x="63500" y="1900726"/>
                    <a:pt x="109401" y="1900726"/>
                  </a:cubicBezTo>
                  <a:lnTo>
                    <a:pt x="2250432" y="1900726"/>
                  </a:lnTo>
                  <a:cubicBezTo>
                    <a:pt x="2330442" y="1900726"/>
                    <a:pt x="2396482" y="1834686"/>
                    <a:pt x="2396482" y="1754676"/>
                  </a:cubicBezTo>
                  <a:lnTo>
                    <a:pt x="2396482" y="95250"/>
                  </a:lnTo>
                  <a:cubicBezTo>
                    <a:pt x="2396482" y="58420"/>
                    <a:pt x="2382512" y="25400"/>
                    <a:pt x="2360922" y="0"/>
                  </a:cubicBezTo>
                  <a:cubicBezTo>
                    <a:pt x="2367272" y="16510"/>
                    <a:pt x="2369812" y="34290"/>
                    <a:pt x="2369812" y="52070"/>
                  </a:cubicBezTo>
                  <a:lnTo>
                    <a:pt x="2369812" y="1711496"/>
                  </a:lnTo>
                  <a:lnTo>
                    <a:pt x="2369812" y="171149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435852" cy="1951526"/>
            </a:xfrm>
            <a:custGeom>
              <a:avLst/>
              <a:gdLst/>
              <a:ahLst/>
              <a:cxnLst/>
              <a:rect l="l" t="t" r="r" b="b"/>
              <a:pathLst>
                <a:path w="2435852" h="1951526">
                  <a:moveTo>
                    <a:pt x="146050" y="1951526"/>
                  </a:moveTo>
                  <a:lnTo>
                    <a:pt x="2289802" y="1951526"/>
                  </a:lnTo>
                  <a:cubicBezTo>
                    <a:pt x="2369812" y="1951526"/>
                    <a:pt x="2435852" y="1885486"/>
                    <a:pt x="2435852" y="1805476"/>
                  </a:cubicBezTo>
                  <a:lnTo>
                    <a:pt x="2435852" y="146050"/>
                  </a:lnTo>
                  <a:cubicBezTo>
                    <a:pt x="2435852" y="66040"/>
                    <a:pt x="2369812" y="0"/>
                    <a:pt x="2289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805476"/>
                  </a:lnTo>
                  <a:cubicBezTo>
                    <a:pt x="0" y="1886756"/>
                    <a:pt x="66040" y="1951526"/>
                    <a:pt x="146050" y="195152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500622" cy="2020106"/>
            </a:xfrm>
            <a:custGeom>
              <a:avLst/>
              <a:gdLst/>
              <a:ahLst/>
              <a:cxnLst/>
              <a:rect l="l" t="t" r="r" b="b"/>
              <a:pathLst>
                <a:path w="2500622" h="2020106">
                  <a:moveTo>
                    <a:pt x="2437122" y="74930"/>
                  </a:moveTo>
                  <a:cubicBezTo>
                    <a:pt x="2409182" y="30480"/>
                    <a:pt x="2359652" y="0"/>
                    <a:pt x="2302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818176"/>
                  </a:lnTo>
                  <a:cubicBezTo>
                    <a:pt x="0" y="1870246"/>
                    <a:pt x="25400" y="1915966"/>
                    <a:pt x="63500" y="1945176"/>
                  </a:cubicBezTo>
                  <a:cubicBezTo>
                    <a:pt x="91440" y="1989626"/>
                    <a:pt x="140970" y="2020106"/>
                    <a:pt x="204202" y="2020106"/>
                  </a:cubicBezTo>
                  <a:lnTo>
                    <a:pt x="2341872" y="2020106"/>
                  </a:lnTo>
                  <a:cubicBezTo>
                    <a:pt x="2429502" y="2020106"/>
                    <a:pt x="2500622" y="1948986"/>
                    <a:pt x="2500622" y="1861356"/>
                  </a:cubicBezTo>
                  <a:lnTo>
                    <a:pt x="2500622" y="201930"/>
                  </a:lnTo>
                  <a:cubicBezTo>
                    <a:pt x="2500622" y="149860"/>
                    <a:pt x="2475222" y="104140"/>
                    <a:pt x="2437122" y="74930"/>
                  </a:cubicBezTo>
                  <a:close/>
                  <a:moveTo>
                    <a:pt x="12700" y="181817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302502" y="12700"/>
                  </a:lnTo>
                  <a:cubicBezTo>
                    <a:pt x="2382512" y="12700"/>
                    <a:pt x="2448552" y="78740"/>
                    <a:pt x="2448552" y="158750"/>
                  </a:cubicBezTo>
                  <a:lnTo>
                    <a:pt x="2448552" y="1818176"/>
                  </a:lnTo>
                  <a:cubicBezTo>
                    <a:pt x="2448552" y="1898186"/>
                    <a:pt x="2382512" y="1964226"/>
                    <a:pt x="2302502" y="1964226"/>
                  </a:cubicBezTo>
                  <a:lnTo>
                    <a:pt x="158750" y="1964226"/>
                  </a:lnTo>
                  <a:cubicBezTo>
                    <a:pt x="78740" y="1964226"/>
                    <a:pt x="12700" y="1899456"/>
                    <a:pt x="12700" y="1818176"/>
                  </a:cubicBezTo>
                  <a:close/>
                  <a:moveTo>
                    <a:pt x="2489192" y="1861356"/>
                  </a:moveTo>
                  <a:cubicBezTo>
                    <a:pt x="2489192" y="1941366"/>
                    <a:pt x="2421882" y="2007406"/>
                    <a:pt x="2341872" y="2007406"/>
                  </a:cubicBezTo>
                  <a:lnTo>
                    <a:pt x="204202" y="2007406"/>
                  </a:lnTo>
                  <a:cubicBezTo>
                    <a:pt x="157480" y="2007406"/>
                    <a:pt x="120650" y="1990896"/>
                    <a:pt x="93980" y="1962956"/>
                  </a:cubicBezTo>
                  <a:cubicBezTo>
                    <a:pt x="114300" y="1971846"/>
                    <a:pt x="135890" y="1976926"/>
                    <a:pt x="160020" y="1976926"/>
                  </a:cubicBezTo>
                  <a:lnTo>
                    <a:pt x="2303772" y="1976926"/>
                  </a:lnTo>
                  <a:cubicBezTo>
                    <a:pt x="2391402" y="1976926"/>
                    <a:pt x="2462522" y="1905806"/>
                    <a:pt x="2462522" y="1818176"/>
                  </a:cubicBezTo>
                  <a:lnTo>
                    <a:pt x="2462522" y="158750"/>
                  </a:lnTo>
                  <a:cubicBezTo>
                    <a:pt x="2462522" y="140970"/>
                    <a:pt x="2458712" y="123190"/>
                    <a:pt x="2453632" y="106680"/>
                  </a:cubicBezTo>
                  <a:cubicBezTo>
                    <a:pt x="2475222" y="132080"/>
                    <a:pt x="2489192" y="165100"/>
                    <a:pt x="2489192" y="201930"/>
                  </a:cubicBezTo>
                  <a:lnTo>
                    <a:pt x="2489192" y="1861356"/>
                  </a:lnTo>
                  <a:cubicBezTo>
                    <a:pt x="2489192" y="1861356"/>
                    <a:pt x="2489192" y="1861356"/>
                    <a:pt x="2489192" y="1861356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15628" y="870486"/>
            <a:ext cx="4976307" cy="823276"/>
            <a:chOff x="0" y="0"/>
            <a:chExt cx="13328645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28645" cy="1913890"/>
            </a:xfrm>
            <a:custGeom>
              <a:avLst/>
              <a:gdLst/>
              <a:ahLst/>
              <a:cxnLst/>
              <a:rect l="l" t="t" r="r" b="b"/>
              <a:pathLst>
                <a:path w="13328645" h="1913890">
                  <a:moveTo>
                    <a:pt x="13328645" y="956945"/>
                  </a:moveTo>
                  <a:lnTo>
                    <a:pt x="13328645" y="956945"/>
                  </a:lnTo>
                  <a:cubicBezTo>
                    <a:pt x="13328645" y="1485392"/>
                    <a:pt x="12900274" y="1913890"/>
                    <a:pt x="1237170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371700" y="0"/>
                  </a:lnTo>
                  <a:cubicBezTo>
                    <a:pt x="12900147" y="0"/>
                    <a:pt x="13328645" y="428371"/>
                    <a:pt x="13328645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8058537" y="1066561"/>
            <a:ext cx="391053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8058537" y="1258311"/>
            <a:ext cx="391053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058537" y="1450060"/>
            <a:ext cx="391053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5805036" y="1001682"/>
            <a:ext cx="395887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78053" y="881096"/>
            <a:ext cx="657922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58386" y="1001682"/>
            <a:ext cx="467289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59149" y="1001682"/>
            <a:ext cx="34256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5" y="0"/>
                </a:lnTo>
                <a:lnTo>
                  <a:pt x="394685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516990" y="2060317"/>
            <a:ext cx="7337395" cy="0"/>
          </a:xfrm>
          <a:prstGeom prst="line">
            <a:avLst/>
          </a:prstGeom>
          <a:ln w="47625" cap="flat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816340" y="2314576"/>
            <a:ext cx="6834678" cy="4896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 nghiêng.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 nghiêng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dưới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đây,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tranh.</a:t>
            </a:r>
            <a:endParaRPr lang="en-US" sz="3600" dirty="0">
              <a:solidFill>
                <a:srgbClr val="70443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6FFAC0-B3F3-4FF9-A301-DA986CA63B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15811" r="12915" b="4814"/>
          <a:stretch/>
        </p:blipFill>
        <p:spPr>
          <a:xfrm>
            <a:off x="8467358" y="2552700"/>
            <a:ext cx="9385742" cy="722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C98012-51DD-4024-B7F7-A33886D0905B}"/>
              </a:ext>
            </a:extLst>
          </p:cNvPr>
          <p:cNvSpPr txBox="1"/>
          <p:nvPr/>
        </p:nvSpPr>
        <p:spPr>
          <a:xfrm>
            <a:off x="2409216" y="934536"/>
            <a:ext cx="284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/>
              <a:t>Bài</a:t>
            </a:r>
            <a:r>
              <a:rPr lang="vi-VN" sz="4000" b="1" dirty="0"/>
              <a:t> </a:t>
            </a:r>
            <a:r>
              <a:rPr lang="vi-VN" sz="4000" b="1" dirty="0" err="1"/>
              <a:t>tập</a:t>
            </a:r>
            <a:r>
              <a:rPr lang="vi-VN" sz="4000" b="1" dirty="0"/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4"/>
          <p:cNvSpPr/>
          <p:nvPr/>
        </p:nvSpPr>
        <p:spPr>
          <a:xfrm>
            <a:off x="1594073" y="2454797"/>
            <a:ext cx="15003344" cy="0"/>
          </a:xfrm>
          <a:prstGeom prst="line">
            <a:avLst/>
          </a:prstGeom>
          <a:ln w="47625" cap="flat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4883840" y="2764676"/>
            <a:ext cx="8520319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4400" b="1" spc="-210" dirty="0"/>
              <a:t>ĐÁP ÁN</a:t>
            </a:r>
            <a:endParaRPr lang="en-US" sz="4400" b="1" spc="-21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A18584E-D36E-42A6-8B14-6BD3F23B8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15811" r="12915" b="4814"/>
          <a:stretch/>
        </p:blipFill>
        <p:spPr>
          <a:xfrm>
            <a:off x="2071063" y="4655920"/>
            <a:ext cx="6730101" cy="517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1BF32486-F820-44DD-A60E-F22F156A5ED4}"/>
              </a:ext>
            </a:extLst>
          </p:cNvPr>
          <p:cNvSpPr/>
          <p:nvPr/>
        </p:nvSpPr>
        <p:spPr>
          <a:xfrm>
            <a:off x="9144000" y="6478396"/>
            <a:ext cx="1066800" cy="95110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7AC04A-642C-4901-A1F9-AE3F535F6905}"/>
              </a:ext>
            </a:extLst>
          </p:cNvPr>
          <p:cNvSpPr txBox="1"/>
          <p:nvPr/>
        </p:nvSpPr>
        <p:spPr>
          <a:xfrm>
            <a:off x="10513172" y="5579821"/>
            <a:ext cx="555302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chép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trông trăng”,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ngư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nguyệt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“Công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múa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”.</a:t>
            </a:r>
            <a:endParaRPr lang="vi-VN" sz="4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86562" y="2119452"/>
            <a:ext cx="8306642" cy="7771488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ubicBezTo>
                    <a:pt x="1771865" y="1709405"/>
                    <a:pt x="1771865" y="1709405"/>
                    <a:pt x="1771865" y="170940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92754" y="2513464"/>
            <a:ext cx="7133367" cy="989438"/>
            <a:chOff x="0" y="0"/>
            <a:chExt cx="12322884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22884" cy="1913890"/>
            </a:xfrm>
            <a:custGeom>
              <a:avLst/>
              <a:gdLst/>
              <a:ahLst/>
              <a:cxnLst/>
              <a:rect l="l" t="t" r="r" b="b"/>
              <a:pathLst>
                <a:path w="12322884" h="1913890">
                  <a:moveTo>
                    <a:pt x="12322884" y="956945"/>
                  </a:moveTo>
                  <a:lnTo>
                    <a:pt x="12322884" y="956945"/>
                  </a:ln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365939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6075467" y="2667844"/>
            <a:ext cx="613807" cy="621164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675487" y="252710"/>
            <a:ext cx="8937026" cy="1080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vi-VN" sz="4400" b="1" dirty="0" err="1"/>
              <a:t>Bài</a:t>
            </a:r>
            <a:r>
              <a:rPr lang="vi-VN" sz="4400" b="1" dirty="0"/>
              <a:t> </a:t>
            </a:r>
            <a:r>
              <a:rPr lang="vi-VN" sz="4400" b="1" dirty="0" err="1"/>
              <a:t>tập</a:t>
            </a:r>
            <a:r>
              <a:rPr lang="vi-VN" sz="4400" b="1" dirty="0"/>
              <a:t> 3: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trong 2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</a:t>
            </a:r>
            <a:endParaRPr lang="vi-VN" sz="4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88204" y="4294883"/>
            <a:ext cx="7412265" cy="3593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Viết</a:t>
            </a:r>
            <a:r>
              <a:rPr lang="vi-VN" sz="4000" dirty="0"/>
              <a:t>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văn (</a:t>
            </a:r>
            <a:r>
              <a:rPr lang="vi-VN" sz="4000" dirty="0" err="1"/>
              <a:t>khoảng</a:t>
            </a:r>
            <a:r>
              <a:rPr lang="vi-VN" sz="4000" dirty="0"/>
              <a:t> 4 – 5 câu) </a:t>
            </a:r>
            <a:r>
              <a:rPr lang="vi-VN" sz="4000" dirty="0" err="1"/>
              <a:t>nói</a:t>
            </a:r>
            <a:r>
              <a:rPr lang="vi-VN" sz="4000" dirty="0"/>
              <a:t> </a:t>
            </a:r>
            <a:r>
              <a:rPr lang="vi-VN" sz="4000" dirty="0" err="1"/>
              <a:t>về</a:t>
            </a:r>
            <a:r>
              <a:rPr lang="vi-VN" sz="4000" dirty="0"/>
              <a:t> </a:t>
            </a:r>
            <a:r>
              <a:rPr lang="vi-VN" sz="4000" dirty="0" err="1"/>
              <a:t>một</a:t>
            </a:r>
            <a:r>
              <a:rPr lang="vi-VN" sz="4000" dirty="0"/>
              <a:t> câu </a:t>
            </a:r>
            <a:r>
              <a:rPr lang="vi-VN" sz="4000" dirty="0" err="1"/>
              <a:t>chuyện</a:t>
            </a:r>
            <a:r>
              <a:rPr lang="vi-VN" sz="4000" dirty="0"/>
              <a:t> </a:t>
            </a:r>
            <a:r>
              <a:rPr lang="vi-VN" sz="4000" dirty="0" err="1"/>
              <a:t>hoặc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văn, </a:t>
            </a:r>
            <a:r>
              <a:rPr lang="vi-VN" sz="4000" dirty="0" err="1"/>
              <a:t>bài</a:t>
            </a:r>
            <a:r>
              <a:rPr lang="vi-VN" sz="4000" dirty="0"/>
              <a:t> thơ </a:t>
            </a:r>
            <a:r>
              <a:rPr lang="vi-VN" sz="4000" dirty="0" err="1"/>
              <a:t>mà</a:t>
            </a:r>
            <a:r>
              <a:rPr lang="vi-VN" sz="4000" dirty="0"/>
              <a:t> em </a:t>
            </a:r>
            <a:r>
              <a:rPr lang="vi-VN" sz="4000" dirty="0" err="1"/>
              <a:t>đã</a:t>
            </a:r>
            <a:r>
              <a:rPr lang="vi-VN" sz="4000" dirty="0"/>
              <a:t> </a:t>
            </a:r>
            <a:r>
              <a:rPr lang="vi-VN" sz="4000" dirty="0" err="1"/>
              <a:t>đọc</a:t>
            </a:r>
            <a:r>
              <a:rPr lang="vi-VN" sz="4000" dirty="0"/>
              <a:t> trong </a:t>
            </a:r>
            <a:r>
              <a:rPr lang="vi-VN" sz="4000" dirty="0" err="1"/>
              <a:t>tháng</a:t>
            </a:r>
            <a:r>
              <a:rPr lang="vi-VN" sz="4000" dirty="0"/>
              <a:t> </a:t>
            </a:r>
            <a:r>
              <a:rPr lang="vi-VN" sz="4000" dirty="0" err="1"/>
              <a:t>này</a:t>
            </a:r>
            <a:r>
              <a:rPr lang="vi-VN" sz="4000" dirty="0"/>
              <a:t>. </a:t>
            </a:r>
            <a:endParaRPr lang="en-US" sz="4000" dirty="0">
              <a:solidFill>
                <a:srgbClr val="70443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75166" y="2919493"/>
            <a:ext cx="4014194" cy="4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8F81FB23-77D2-423C-ABD0-8BF4E7924FA6}"/>
              </a:ext>
            </a:extLst>
          </p:cNvPr>
          <p:cNvGrpSpPr/>
          <p:nvPr/>
        </p:nvGrpSpPr>
        <p:grpSpPr>
          <a:xfrm>
            <a:off x="9494796" y="2138922"/>
            <a:ext cx="8306642" cy="7771488"/>
            <a:chOff x="0" y="0"/>
            <a:chExt cx="1783295" cy="1868155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9CDA003-205B-4E22-91E5-E1E8B5FD5006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569A3FE-5D0B-4D0A-8CDA-BC7B908E3E82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59467C82-65B5-4278-98F9-6FA28D90275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ubicBezTo>
                    <a:pt x="1771865" y="1709405"/>
                    <a:pt x="1771865" y="1709405"/>
                    <a:pt x="1771865" y="170940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B9A64C7B-B1DE-4D1D-85F4-02B78E2718A5}"/>
              </a:ext>
            </a:extLst>
          </p:cNvPr>
          <p:cNvGrpSpPr/>
          <p:nvPr/>
        </p:nvGrpSpPr>
        <p:grpSpPr>
          <a:xfrm>
            <a:off x="9954150" y="2503717"/>
            <a:ext cx="7133367" cy="989438"/>
            <a:chOff x="0" y="0"/>
            <a:chExt cx="12322884" cy="1913890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601EFCD8-ED67-4866-886F-33E1124D45BF}"/>
                </a:ext>
              </a:extLst>
            </p:cNvPr>
            <p:cNvSpPr/>
            <p:nvPr/>
          </p:nvSpPr>
          <p:spPr>
            <a:xfrm>
              <a:off x="0" y="0"/>
              <a:ext cx="12322884" cy="1913890"/>
            </a:xfrm>
            <a:custGeom>
              <a:avLst/>
              <a:gdLst/>
              <a:ahLst/>
              <a:cxnLst/>
              <a:rect l="l" t="t" r="r" b="b"/>
              <a:pathLst>
                <a:path w="12322884" h="1913890">
                  <a:moveTo>
                    <a:pt x="12322884" y="956945"/>
                  </a:moveTo>
                  <a:lnTo>
                    <a:pt x="12322884" y="956945"/>
                  </a:ln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365939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sp>
        <p:nvSpPr>
          <p:cNvPr id="30" name="Freeform 17">
            <a:extLst>
              <a:ext uri="{FF2B5EF4-FFF2-40B4-BE49-F238E27FC236}">
                <a16:creationId xmlns:a16="http://schemas.microsoft.com/office/drawing/2014/main" id="{034888F7-7848-4B62-AE33-6817A2E0CF22}"/>
              </a:ext>
            </a:extLst>
          </p:cNvPr>
          <p:cNvSpPr/>
          <p:nvPr/>
        </p:nvSpPr>
        <p:spPr>
          <a:xfrm>
            <a:off x="15036863" y="2658097"/>
            <a:ext cx="613807" cy="621164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DA735448-4987-46FA-83DF-B91AA97BA762}"/>
              </a:ext>
            </a:extLst>
          </p:cNvPr>
          <p:cNvSpPr txBox="1"/>
          <p:nvPr/>
        </p:nvSpPr>
        <p:spPr>
          <a:xfrm>
            <a:off x="9906380" y="4865372"/>
            <a:ext cx="7412265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Viết</a:t>
            </a:r>
            <a:r>
              <a:rPr lang="vi-VN" sz="4000" dirty="0"/>
              <a:t>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văn (</a:t>
            </a:r>
            <a:r>
              <a:rPr lang="vi-VN" sz="4000" dirty="0" err="1"/>
              <a:t>khoảng</a:t>
            </a:r>
            <a:r>
              <a:rPr lang="vi-VN" sz="4000" dirty="0"/>
              <a:t> 4 – 5 câu) </a:t>
            </a:r>
            <a:r>
              <a:rPr lang="vi-VN" sz="4000" dirty="0" err="1"/>
              <a:t>nói</a:t>
            </a:r>
            <a:r>
              <a:rPr lang="vi-VN" sz="4000" dirty="0"/>
              <a:t> </a:t>
            </a:r>
            <a:r>
              <a:rPr lang="vi-VN" sz="4000" dirty="0" err="1"/>
              <a:t>về</a:t>
            </a:r>
            <a:r>
              <a:rPr lang="vi-VN" sz="4000" dirty="0"/>
              <a:t>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bộ</a:t>
            </a:r>
            <a:r>
              <a:rPr lang="vi-VN" sz="4000" dirty="0"/>
              <a:t> phim </a:t>
            </a:r>
            <a:r>
              <a:rPr lang="vi-VN" sz="4000" dirty="0" err="1"/>
              <a:t>mà</a:t>
            </a:r>
            <a:r>
              <a:rPr lang="vi-VN" sz="4000" dirty="0"/>
              <a:t> em </a:t>
            </a:r>
            <a:r>
              <a:rPr lang="vi-VN" sz="4000" dirty="0" err="1"/>
              <a:t>đã</a:t>
            </a:r>
            <a:r>
              <a:rPr lang="vi-VN" sz="4000" dirty="0"/>
              <a:t> xem trong </a:t>
            </a:r>
            <a:r>
              <a:rPr lang="vi-VN" sz="4000" dirty="0" err="1"/>
              <a:t>tháng</a:t>
            </a:r>
            <a:r>
              <a:rPr lang="vi-VN" sz="4000" dirty="0"/>
              <a:t> </a:t>
            </a:r>
            <a:r>
              <a:rPr lang="vi-VN" sz="4000" dirty="0" err="1"/>
              <a:t>này</a:t>
            </a:r>
            <a:r>
              <a:rPr lang="vi-VN" sz="4000" dirty="0"/>
              <a:t>.</a:t>
            </a:r>
            <a:endParaRPr lang="en-US" sz="4000" dirty="0">
              <a:solidFill>
                <a:srgbClr val="704430"/>
              </a:solidFill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41AD5801-24AF-44CE-8E60-2429F088A706}"/>
              </a:ext>
            </a:extLst>
          </p:cNvPr>
          <p:cNvSpPr txBox="1"/>
          <p:nvPr/>
        </p:nvSpPr>
        <p:spPr>
          <a:xfrm>
            <a:off x="11136562" y="2909746"/>
            <a:ext cx="4014194" cy="4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50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5">
            <a:extLst>
              <a:ext uri="{FF2B5EF4-FFF2-40B4-BE49-F238E27FC236}">
                <a16:creationId xmlns:a16="http://schemas.microsoft.com/office/drawing/2014/main" id="{3CABC597-BBB4-487F-BF65-1202AC2391C4}"/>
              </a:ext>
            </a:extLst>
          </p:cNvPr>
          <p:cNvSpPr txBox="1"/>
          <p:nvPr/>
        </p:nvSpPr>
        <p:spPr>
          <a:xfrm>
            <a:off x="1907614" y="3049896"/>
            <a:ext cx="14362064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  <a:endParaRPr lang="vi-VN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KÉP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00663" y="3471429"/>
            <a:ext cx="5435227" cy="6159121"/>
            <a:chOff x="0" y="0"/>
            <a:chExt cx="1570252" cy="1779387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ubicBezTo>
                    <a:pt x="1558822" y="1620637"/>
                    <a:pt x="1558822" y="1620637"/>
                    <a:pt x="1558822" y="162063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052109" y="2726230"/>
            <a:ext cx="5435227" cy="6159121"/>
            <a:chOff x="0" y="0"/>
            <a:chExt cx="1570252" cy="177938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ubicBezTo>
                    <a:pt x="1558822" y="1620637"/>
                    <a:pt x="1558822" y="1620637"/>
                    <a:pt x="1558822" y="162063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431978" y="3099179"/>
            <a:ext cx="5435227" cy="6159121"/>
            <a:chOff x="0" y="0"/>
            <a:chExt cx="1570252" cy="1779387"/>
          </a:xfrm>
        </p:grpSpPr>
        <p:sp>
          <p:nvSpPr>
            <p:cNvPr id="13" name="Freeform 13"/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ubicBezTo>
                    <a:pt x="1558822" y="1620637"/>
                    <a:pt x="1558822" y="1620637"/>
                    <a:pt x="1558822" y="162063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54126" y="3836223"/>
            <a:ext cx="4618304" cy="823276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405572" y="3091023"/>
            <a:ext cx="4618304" cy="823276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785441" y="3463973"/>
            <a:ext cx="4618304" cy="823276"/>
            <a:chOff x="0" y="0"/>
            <a:chExt cx="107362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5049569" y="4025984"/>
            <a:ext cx="336487" cy="381288"/>
          </a:xfrm>
          <a:custGeom>
            <a:avLst/>
            <a:gdLst/>
            <a:ahLst/>
            <a:cxnLst/>
            <a:rect l="l" t="t" r="r" b="b"/>
            <a:pathLst>
              <a:path w="336487" h="381288">
                <a:moveTo>
                  <a:pt x="0" y="0"/>
                </a:moveTo>
                <a:lnTo>
                  <a:pt x="336487" y="0"/>
                </a:lnTo>
                <a:lnTo>
                  <a:pt x="336487" y="381288"/>
                </a:lnTo>
                <a:lnTo>
                  <a:pt x="0" y="381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301016" y="3280785"/>
            <a:ext cx="336487" cy="381288"/>
          </a:xfrm>
          <a:custGeom>
            <a:avLst/>
            <a:gdLst/>
            <a:ahLst/>
            <a:cxnLst/>
            <a:rect l="l" t="t" r="r" b="b"/>
            <a:pathLst>
              <a:path w="336487" h="381288">
                <a:moveTo>
                  <a:pt x="0" y="0"/>
                </a:moveTo>
                <a:lnTo>
                  <a:pt x="336486" y="0"/>
                </a:lnTo>
                <a:lnTo>
                  <a:pt x="336486" y="381288"/>
                </a:lnTo>
                <a:lnTo>
                  <a:pt x="0" y="381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680884" y="3653734"/>
            <a:ext cx="336487" cy="381288"/>
          </a:xfrm>
          <a:custGeom>
            <a:avLst/>
            <a:gdLst/>
            <a:ahLst/>
            <a:cxnLst/>
            <a:rect l="l" t="t" r="r" b="b"/>
            <a:pathLst>
              <a:path w="336487" h="381288">
                <a:moveTo>
                  <a:pt x="0" y="0"/>
                </a:moveTo>
                <a:lnTo>
                  <a:pt x="336487" y="0"/>
                </a:lnTo>
                <a:lnTo>
                  <a:pt x="336487" y="381288"/>
                </a:lnTo>
                <a:lnTo>
                  <a:pt x="0" y="381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47126" y="4167885"/>
            <a:ext cx="308220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173620" y="3385549"/>
            <a:ext cx="308220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50333" y="3774708"/>
            <a:ext cx="308220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7D7B681F-E13B-4B6D-A717-A76F4C55D2AC}"/>
              </a:ext>
            </a:extLst>
          </p:cNvPr>
          <p:cNvSpPr txBox="1"/>
          <p:nvPr/>
        </p:nvSpPr>
        <p:spPr>
          <a:xfrm>
            <a:off x="5138176" y="692156"/>
            <a:ext cx="10988727" cy="133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DC9040-3F82-49F9-917D-4A3A897CBBCA}"/>
              </a:ext>
            </a:extLst>
          </p:cNvPr>
          <p:cNvSpPr txBox="1"/>
          <p:nvPr/>
        </p:nvSpPr>
        <p:spPr>
          <a:xfrm>
            <a:off x="840227" y="6280747"/>
            <a:ext cx="5162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4FBCF2-88B5-4659-9D99-9F1BAD86C126}"/>
              </a:ext>
            </a:extLst>
          </p:cNvPr>
          <p:cNvSpPr txBox="1"/>
          <p:nvPr/>
        </p:nvSpPr>
        <p:spPr>
          <a:xfrm>
            <a:off x="6177139" y="5803862"/>
            <a:ext cx="582859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RA BÀI HỌC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2195FA-1123-448F-8848-29F5569291D4}"/>
              </a:ext>
            </a:extLst>
          </p:cNvPr>
          <p:cNvSpPr txBox="1"/>
          <p:nvPr/>
        </p:nvSpPr>
        <p:spPr>
          <a:xfrm>
            <a:off x="11787288" y="5345139"/>
            <a:ext cx="582859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6">
            <a:extLst>
              <a:ext uri="{FF2B5EF4-FFF2-40B4-BE49-F238E27FC236}">
                <a16:creationId xmlns:a16="http://schemas.microsoft.com/office/drawing/2014/main" id="{EE20A3FF-C20E-4A1C-A94F-1EDEA69AE2AF}"/>
              </a:ext>
            </a:extLst>
          </p:cNvPr>
          <p:cNvSpPr txBox="1"/>
          <p:nvPr/>
        </p:nvSpPr>
        <p:spPr>
          <a:xfrm>
            <a:off x="1898569" y="4601544"/>
            <a:ext cx="12028528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1: NHẬN XÉT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501646" y="1232445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ubicBezTo>
                    <a:pt x="839749" y="318739"/>
                    <a:pt x="839749" y="318739"/>
                    <a:pt x="839749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447894" y="1232445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ubicBezTo>
                    <a:pt x="386672" y="318739"/>
                    <a:pt x="386672" y="318739"/>
                    <a:pt x="38667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883636" y="1590221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12883636" y="1590221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9001125" y="1930042"/>
            <a:ext cx="7561005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0" cy="1775903"/>
            </a:xfrm>
            <a:custGeom>
              <a:avLst/>
              <a:gdLst/>
              <a:ahLst/>
              <a:cxnLst/>
              <a:rect l="l" t="t" r="r" b="b"/>
              <a:pathLst>
                <a:path w="1896560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0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0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000700" cy="1895283"/>
            </a:xfrm>
            <a:custGeom>
              <a:avLst/>
              <a:gdLst/>
              <a:ahLst/>
              <a:cxnLst/>
              <a:rect l="l" t="t" r="r" b="b"/>
              <a:pathLst>
                <a:path w="2000700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0" y="1824163"/>
                    <a:pt x="2000700" y="1736533"/>
                  </a:cubicBezTo>
                  <a:lnTo>
                    <a:pt x="2000700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0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0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0" y="1780983"/>
                    <a:pt x="1962600" y="1693353"/>
                  </a:cubicBezTo>
                  <a:lnTo>
                    <a:pt x="1962600" y="158750"/>
                  </a:lnTo>
                  <a:cubicBezTo>
                    <a:pt x="1962600" y="140970"/>
                    <a:pt x="1958790" y="123190"/>
                    <a:pt x="1953710" y="106680"/>
                  </a:cubicBezTo>
                  <a:cubicBezTo>
                    <a:pt x="1975300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ubicBezTo>
                    <a:pt x="1989270" y="1736533"/>
                    <a:pt x="1989270" y="1736533"/>
                    <a:pt x="1989270" y="1736533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9308297" y="2885211"/>
            <a:ext cx="6755323" cy="5154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ngoặc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kép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thơ”.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ngoặc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kép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ọc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39806" y="2845485"/>
            <a:ext cx="6432116" cy="190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sau: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86562" y="2119452"/>
            <a:ext cx="8306642" cy="7771488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ubicBezTo>
                    <a:pt x="1771865" y="1709405"/>
                    <a:pt x="1771865" y="1709405"/>
                    <a:pt x="1771865" y="170940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92754" y="2513464"/>
            <a:ext cx="7133367" cy="989438"/>
            <a:chOff x="0" y="0"/>
            <a:chExt cx="12322884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22884" cy="1913890"/>
            </a:xfrm>
            <a:custGeom>
              <a:avLst/>
              <a:gdLst/>
              <a:ahLst/>
              <a:cxnLst/>
              <a:rect l="l" t="t" r="r" b="b"/>
              <a:pathLst>
                <a:path w="12322884" h="1913890">
                  <a:moveTo>
                    <a:pt x="12322884" y="956945"/>
                  </a:moveTo>
                  <a:lnTo>
                    <a:pt x="12322884" y="956945"/>
                  </a:ln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365939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6075467" y="2667844"/>
            <a:ext cx="613807" cy="621164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628460" y="466967"/>
            <a:ext cx="7031079" cy="116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vi-VN" sz="6600" b="1" dirty="0"/>
              <a:t>ĐÁP ÁN</a:t>
            </a:r>
            <a:endParaRPr lang="en-US" sz="6600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883652" y="3524591"/>
            <a:ext cx="7412265" cy="5727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(tên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sau: 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“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Tấm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Sanh”, “Cây tre trăm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đốt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“Đôi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bảy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dặm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“Tôn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Ngộ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Không”, “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Nghìn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lẻ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đêm”, “Không gia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đình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“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khốn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khổ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”. </a:t>
            </a:r>
            <a:endParaRPr lang="en-US" sz="3600" i="1" dirty="0">
              <a:solidFill>
                <a:srgbClr val="70443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75166" y="2919493"/>
            <a:ext cx="4014194" cy="4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8F81FB23-77D2-423C-ABD0-8BF4E7924FA6}"/>
              </a:ext>
            </a:extLst>
          </p:cNvPr>
          <p:cNvGrpSpPr/>
          <p:nvPr/>
        </p:nvGrpSpPr>
        <p:grpSpPr>
          <a:xfrm>
            <a:off x="9494796" y="2138922"/>
            <a:ext cx="8306642" cy="7771488"/>
            <a:chOff x="0" y="0"/>
            <a:chExt cx="1783295" cy="1868155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9CDA003-205B-4E22-91E5-E1E8B5FD5006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569A3FE-5D0B-4D0A-8CDA-BC7B908E3E82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59467C82-65B5-4278-98F9-6FA28D90275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ubicBezTo>
                    <a:pt x="1771865" y="1709405"/>
                    <a:pt x="1771865" y="1709405"/>
                    <a:pt x="1771865" y="170940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B9A64C7B-B1DE-4D1D-85F4-02B78E2718A5}"/>
              </a:ext>
            </a:extLst>
          </p:cNvPr>
          <p:cNvGrpSpPr/>
          <p:nvPr/>
        </p:nvGrpSpPr>
        <p:grpSpPr>
          <a:xfrm>
            <a:off x="9954150" y="2503717"/>
            <a:ext cx="7133367" cy="989438"/>
            <a:chOff x="0" y="0"/>
            <a:chExt cx="12322884" cy="1913890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601EFCD8-ED67-4866-886F-33E1124D45BF}"/>
                </a:ext>
              </a:extLst>
            </p:cNvPr>
            <p:cNvSpPr/>
            <p:nvPr/>
          </p:nvSpPr>
          <p:spPr>
            <a:xfrm>
              <a:off x="0" y="0"/>
              <a:ext cx="12322884" cy="1913890"/>
            </a:xfrm>
            <a:custGeom>
              <a:avLst/>
              <a:gdLst/>
              <a:ahLst/>
              <a:cxnLst/>
              <a:rect l="l" t="t" r="r" b="b"/>
              <a:pathLst>
                <a:path w="12322884" h="1913890">
                  <a:moveTo>
                    <a:pt x="12322884" y="956945"/>
                  </a:moveTo>
                  <a:lnTo>
                    <a:pt x="12322884" y="956945"/>
                  </a:ln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365939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sp>
        <p:nvSpPr>
          <p:cNvPr id="30" name="Freeform 17">
            <a:extLst>
              <a:ext uri="{FF2B5EF4-FFF2-40B4-BE49-F238E27FC236}">
                <a16:creationId xmlns:a16="http://schemas.microsoft.com/office/drawing/2014/main" id="{034888F7-7848-4B62-AE33-6817A2E0CF22}"/>
              </a:ext>
            </a:extLst>
          </p:cNvPr>
          <p:cNvSpPr/>
          <p:nvPr/>
        </p:nvSpPr>
        <p:spPr>
          <a:xfrm>
            <a:off x="15036863" y="2658097"/>
            <a:ext cx="613807" cy="621164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DA735448-4987-46FA-83DF-B91AA97BA762}"/>
              </a:ext>
            </a:extLst>
          </p:cNvPr>
          <p:cNvSpPr txBox="1"/>
          <p:nvPr/>
        </p:nvSpPr>
        <p:spPr>
          <a:xfrm>
            <a:off x="9910489" y="5190844"/>
            <a:ext cx="7412265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ngoặc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kép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trên: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4000" dirty="0">
              <a:solidFill>
                <a:srgbClr val="704430"/>
              </a:solidFill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41AD5801-24AF-44CE-8E60-2429F088A706}"/>
              </a:ext>
            </a:extLst>
          </p:cNvPr>
          <p:cNvSpPr txBox="1"/>
          <p:nvPr/>
        </p:nvSpPr>
        <p:spPr>
          <a:xfrm>
            <a:off x="11136562" y="2909746"/>
            <a:ext cx="4014194" cy="4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6">
            <a:extLst>
              <a:ext uri="{FF2B5EF4-FFF2-40B4-BE49-F238E27FC236}">
                <a16:creationId xmlns:a16="http://schemas.microsoft.com/office/drawing/2014/main" id="{EE20A3FF-C20E-4A1C-A94F-1EDEA69AE2AF}"/>
              </a:ext>
            </a:extLst>
          </p:cNvPr>
          <p:cNvSpPr txBox="1"/>
          <p:nvPr/>
        </p:nvSpPr>
        <p:spPr>
          <a:xfrm>
            <a:off x="2084312" y="4129784"/>
            <a:ext cx="8845631" cy="2999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2:</a:t>
            </a:r>
          </a:p>
          <a:p>
            <a:pPr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RÚT RA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85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895067" y="3804590"/>
            <a:ext cx="11337018" cy="5129860"/>
            <a:chOff x="0" y="0"/>
            <a:chExt cx="2999863" cy="1357400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1"/>
                    <a:pt x="25400" y="1253261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0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0"/>
                    <a:pt x="2921123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0"/>
                    <a:pt x="160020" y="1314220"/>
                  </a:cubicBezTo>
                  <a:lnTo>
                    <a:pt x="2803013" y="1314220"/>
                  </a:lnTo>
                  <a:cubicBezTo>
                    <a:pt x="2890643" y="1314220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3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ubicBezTo>
                    <a:pt x="2988433" y="1198650"/>
                    <a:pt x="2988433" y="1198650"/>
                    <a:pt x="2988433" y="1198650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895067" y="1650179"/>
            <a:ext cx="11337018" cy="1320173"/>
            <a:chOff x="0" y="0"/>
            <a:chExt cx="16435575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35575" cy="1913890"/>
            </a:xfrm>
            <a:custGeom>
              <a:avLst/>
              <a:gdLst/>
              <a:ahLst/>
              <a:cxnLst/>
              <a:rect l="l" t="t" r="r" b="b"/>
              <a:pathLst>
                <a:path w="16435575" h="1913890">
                  <a:moveTo>
                    <a:pt x="16435575" y="956945"/>
                  </a:moveTo>
                  <a:lnTo>
                    <a:pt x="16435575" y="956945"/>
                  </a:lnTo>
                  <a:cubicBezTo>
                    <a:pt x="16435575" y="1485392"/>
                    <a:pt x="16007204" y="1913890"/>
                    <a:pt x="1547863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5478630" y="0"/>
                  </a:lnTo>
                  <a:cubicBezTo>
                    <a:pt x="16007077" y="0"/>
                    <a:pt x="16435575" y="428371"/>
                    <a:pt x="16435575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544281" y="1865175"/>
            <a:ext cx="8345761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SGK, em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78821" y="6614833"/>
            <a:ext cx="8876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31BC467-7350-44E2-A69A-393EFEDE8D11}"/>
              </a:ext>
            </a:extLst>
          </p:cNvPr>
          <p:cNvSpPr txBox="1"/>
          <p:nvPr/>
        </p:nvSpPr>
        <p:spPr>
          <a:xfrm>
            <a:off x="20045509" y="5307204"/>
            <a:ext cx="8876680" cy="35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Dấu</a:t>
            </a:r>
            <a:r>
              <a:rPr lang="vi-VN" sz="4000" dirty="0"/>
              <a:t> </a:t>
            </a:r>
            <a:r>
              <a:rPr lang="vi-VN" sz="4000" dirty="0" err="1"/>
              <a:t>ngoặc</a:t>
            </a:r>
            <a:r>
              <a:rPr lang="vi-VN" sz="4000" dirty="0"/>
              <a:t> </a:t>
            </a:r>
            <a:r>
              <a:rPr lang="vi-VN" sz="4000" dirty="0" err="1"/>
              <a:t>kép</a:t>
            </a:r>
            <a:r>
              <a:rPr lang="vi-VN" sz="4000" dirty="0"/>
              <a:t> </a:t>
            </a:r>
            <a:r>
              <a:rPr lang="vi-VN" sz="4000" dirty="0" err="1"/>
              <a:t>dùng</a:t>
            </a:r>
            <a:r>
              <a:rPr lang="vi-VN" sz="4000" dirty="0"/>
              <a:t> </a:t>
            </a:r>
            <a:r>
              <a:rPr lang="vi-VN" sz="4000" dirty="0" err="1"/>
              <a:t>để</a:t>
            </a:r>
            <a:r>
              <a:rPr lang="vi-VN" sz="4000" dirty="0"/>
              <a:t> </a:t>
            </a:r>
            <a:r>
              <a:rPr lang="vi-VN" sz="4000" dirty="0" err="1"/>
              <a:t>đánh</a:t>
            </a:r>
            <a:r>
              <a:rPr lang="vi-VN" sz="4000" dirty="0"/>
              <a:t> </a:t>
            </a:r>
            <a:r>
              <a:rPr lang="vi-VN" sz="4000" dirty="0" err="1"/>
              <a:t>dấu</a:t>
            </a:r>
            <a:r>
              <a:rPr lang="vi-VN" sz="4000" dirty="0"/>
              <a:t> tên </a:t>
            </a:r>
            <a:r>
              <a:rPr lang="vi-VN" sz="4000" dirty="0" err="1"/>
              <a:t>tác</a:t>
            </a:r>
            <a:r>
              <a:rPr lang="vi-VN" sz="4000" dirty="0"/>
              <a:t> </a:t>
            </a:r>
            <a:r>
              <a:rPr lang="vi-VN" sz="4000" dirty="0" err="1"/>
              <a:t>phẩm</a:t>
            </a:r>
            <a:r>
              <a:rPr lang="vi-VN" sz="4000" dirty="0"/>
              <a:t> (</a:t>
            </a:r>
            <a:r>
              <a:rPr lang="vi-VN" sz="4000" dirty="0" err="1"/>
              <a:t>bài</a:t>
            </a:r>
            <a:r>
              <a:rPr lang="vi-VN" sz="4000" dirty="0"/>
              <a:t> văn, </a:t>
            </a:r>
            <a:r>
              <a:rPr lang="vi-VN" sz="4000" dirty="0" err="1"/>
              <a:t>bài</a:t>
            </a:r>
            <a:r>
              <a:rPr lang="vi-VN" sz="4000" dirty="0"/>
              <a:t> thơ, </a:t>
            </a:r>
            <a:r>
              <a:rPr lang="vi-VN" sz="4000" dirty="0" err="1"/>
              <a:t>quyển</a:t>
            </a:r>
            <a:r>
              <a:rPr lang="vi-VN" sz="4000" dirty="0"/>
              <a:t> </a:t>
            </a:r>
            <a:r>
              <a:rPr lang="vi-VN" sz="4000" dirty="0" err="1"/>
              <a:t>sách</a:t>
            </a:r>
            <a:r>
              <a:rPr lang="vi-VN" sz="4000" dirty="0"/>
              <a:t>, </a:t>
            </a:r>
            <a:r>
              <a:rPr lang="vi-VN" sz="4000" dirty="0" err="1"/>
              <a:t>vở</a:t>
            </a:r>
            <a:r>
              <a:rPr lang="vi-VN" sz="4000" dirty="0"/>
              <a:t> </a:t>
            </a:r>
            <a:r>
              <a:rPr lang="vi-VN" sz="4000" dirty="0" err="1"/>
              <a:t>kịch</a:t>
            </a:r>
            <a:r>
              <a:rPr lang="vi-VN" sz="4000" dirty="0"/>
              <a:t>, </a:t>
            </a:r>
            <a:r>
              <a:rPr lang="vi-VN" sz="4000" dirty="0" err="1"/>
              <a:t>bộ</a:t>
            </a:r>
            <a:r>
              <a:rPr lang="vi-VN" sz="4000" dirty="0"/>
              <a:t> phim, </a:t>
            </a:r>
            <a:r>
              <a:rPr lang="vi-VN" sz="4000" dirty="0" err="1"/>
              <a:t>bức</a:t>
            </a:r>
            <a:r>
              <a:rPr lang="vi-VN" sz="4000" dirty="0"/>
              <a:t> tranh, </a:t>
            </a:r>
            <a:r>
              <a:rPr lang="vi-VN" sz="4000" dirty="0" err="1"/>
              <a:t>bức</a:t>
            </a:r>
            <a:r>
              <a:rPr lang="vi-VN" sz="4000" dirty="0"/>
              <a:t> </a:t>
            </a:r>
            <a:r>
              <a:rPr lang="vi-VN" sz="4000" dirty="0" err="1"/>
              <a:t>tượng</a:t>
            </a:r>
            <a:r>
              <a:rPr lang="vi-VN" sz="4000" dirty="0"/>
              <a:t>,...).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716143" y="2289131"/>
            <a:ext cx="11337018" cy="5129860"/>
            <a:chOff x="0" y="0"/>
            <a:chExt cx="2999863" cy="1357400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1"/>
                    <a:pt x="25400" y="1253261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0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0"/>
                    <a:pt x="2921123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0"/>
                    <a:pt x="160020" y="1314220"/>
                  </a:cubicBezTo>
                  <a:lnTo>
                    <a:pt x="2803013" y="1314220"/>
                  </a:lnTo>
                  <a:cubicBezTo>
                    <a:pt x="2890643" y="1314220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3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ubicBezTo>
                    <a:pt x="2988433" y="1198650"/>
                    <a:pt x="2988433" y="1198650"/>
                    <a:pt x="2988433" y="1198650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851871" y="-2191066"/>
            <a:ext cx="11337018" cy="1320173"/>
            <a:chOff x="0" y="0"/>
            <a:chExt cx="16435575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35575" cy="1913890"/>
            </a:xfrm>
            <a:custGeom>
              <a:avLst/>
              <a:gdLst/>
              <a:ahLst/>
              <a:cxnLst/>
              <a:rect l="l" t="t" r="r" b="b"/>
              <a:pathLst>
                <a:path w="16435575" h="1913890">
                  <a:moveTo>
                    <a:pt x="16435575" y="956945"/>
                  </a:moveTo>
                  <a:lnTo>
                    <a:pt x="16435575" y="956945"/>
                  </a:lnTo>
                  <a:cubicBezTo>
                    <a:pt x="16435575" y="1485392"/>
                    <a:pt x="16007204" y="1913890"/>
                    <a:pt x="1547863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5478630" y="0"/>
                  </a:lnTo>
                  <a:cubicBezTo>
                    <a:pt x="16007077" y="0"/>
                    <a:pt x="16435575" y="428371"/>
                    <a:pt x="16435575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501085" y="-1976070"/>
            <a:ext cx="8345761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SGK, em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89873" y="12903921"/>
            <a:ext cx="8876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31BC467-7350-44E2-A69A-393EFEDE8D11}"/>
              </a:ext>
            </a:extLst>
          </p:cNvPr>
          <p:cNvSpPr txBox="1"/>
          <p:nvPr/>
        </p:nvSpPr>
        <p:spPr>
          <a:xfrm>
            <a:off x="7056701" y="2982846"/>
            <a:ext cx="8876680" cy="35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Dấu</a:t>
            </a:r>
            <a:r>
              <a:rPr lang="vi-VN" sz="4000" dirty="0"/>
              <a:t> </a:t>
            </a:r>
            <a:r>
              <a:rPr lang="vi-VN" sz="4000" dirty="0" err="1"/>
              <a:t>ngoặc</a:t>
            </a:r>
            <a:r>
              <a:rPr lang="vi-VN" sz="4000" dirty="0"/>
              <a:t> </a:t>
            </a:r>
            <a:r>
              <a:rPr lang="vi-VN" sz="4000" dirty="0" err="1"/>
              <a:t>kép</a:t>
            </a:r>
            <a:r>
              <a:rPr lang="vi-VN" sz="4000" dirty="0"/>
              <a:t> </a:t>
            </a:r>
            <a:r>
              <a:rPr lang="vi-VN" sz="4000" dirty="0" err="1"/>
              <a:t>dùng</a:t>
            </a:r>
            <a:r>
              <a:rPr lang="vi-VN" sz="4000" dirty="0"/>
              <a:t> </a:t>
            </a:r>
            <a:r>
              <a:rPr lang="vi-VN" sz="4000" dirty="0" err="1"/>
              <a:t>để</a:t>
            </a:r>
            <a:r>
              <a:rPr lang="vi-VN" sz="4000" dirty="0"/>
              <a:t> </a:t>
            </a:r>
            <a:r>
              <a:rPr lang="vi-VN" sz="4000" dirty="0" err="1"/>
              <a:t>đánh</a:t>
            </a:r>
            <a:r>
              <a:rPr lang="vi-VN" sz="4000" dirty="0"/>
              <a:t> </a:t>
            </a:r>
            <a:r>
              <a:rPr lang="vi-VN" sz="4000" dirty="0" err="1"/>
              <a:t>dấu</a:t>
            </a:r>
            <a:r>
              <a:rPr lang="vi-VN" sz="4000" dirty="0"/>
              <a:t> tên </a:t>
            </a:r>
            <a:r>
              <a:rPr lang="vi-VN" sz="4000" dirty="0" err="1"/>
              <a:t>tác</a:t>
            </a:r>
            <a:r>
              <a:rPr lang="vi-VN" sz="4000" dirty="0"/>
              <a:t> </a:t>
            </a:r>
            <a:r>
              <a:rPr lang="vi-VN" sz="4000" dirty="0" err="1"/>
              <a:t>phẩm</a:t>
            </a:r>
            <a:r>
              <a:rPr lang="vi-VN" sz="4000" dirty="0"/>
              <a:t> (</a:t>
            </a:r>
            <a:r>
              <a:rPr lang="vi-VN" sz="4000" dirty="0" err="1"/>
              <a:t>bài</a:t>
            </a:r>
            <a:r>
              <a:rPr lang="vi-VN" sz="4000" dirty="0"/>
              <a:t> văn, </a:t>
            </a:r>
            <a:r>
              <a:rPr lang="vi-VN" sz="4000" dirty="0" err="1"/>
              <a:t>bài</a:t>
            </a:r>
            <a:r>
              <a:rPr lang="vi-VN" sz="4000" dirty="0"/>
              <a:t> thơ, </a:t>
            </a:r>
            <a:r>
              <a:rPr lang="vi-VN" sz="4000" dirty="0" err="1"/>
              <a:t>quyển</a:t>
            </a:r>
            <a:r>
              <a:rPr lang="vi-VN" sz="4000" dirty="0"/>
              <a:t> </a:t>
            </a:r>
            <a:r>
              <a:rPr lang="vi-VN" sz="4000" dirty="0" err="1"/>
              <a:t>sách</a:t>
            </a:r>
            <a:r>
              <a:rPr lang="vi-VN" sz="4000" dirty="0"/>
              <a:t>, </a:t>
            </a:r>
            <a:r>
              <a:rPr lang="vi-VN" sz="4000" dirty="0" err="1"/>
              <a:t>vở</a:t>
            </a:r>
            <a:r>
              <a:rPr lang="vi-VN" sz="4000" dirty="0"/>
              <a:t> </a:t>
            </a:r>
            <a:r>
              <a:rPr lang="vi-VN" sz="4000" dirty="0" err="1"/>
              <a:t>kịch</a:t>
            </a:r>
            <a:r>
              <a:rPr lang="vi-VN" sz="4000" dirty="0"/>
              <a:t>, </a:t>
            </a:r>
            <a:r>
              <a:rPr lang="vi-VN" sz="4000" dirty="0" err="1"/>
              <a:t>bộ</a:t>
            </a:r>
            <a:r>
              <a:rPr lang="vi-VN" sz="4000" dirty="0"/>
              <a:t> phim, </a:t>
            </a:r>
            <a:r>
              <a:rPr lang="vi-VN" sz="4000" dirty="0" err="1"/>
              <a:t>bức</a:t>
            </a:r>
            <a:r>
              <a:rPr lang="vi-VN" sz="4000" dirty="0"/>
              <a:t> tranh, </a:t>
            </a:r>
            <a:r>
              <a:rPr lang="vi-VN" sz="4000" dirty="0" err="1"/>
              <a:t>bức</a:t>
            </a:r>
            <a:r>
              <a:rPr lang="vi-VN" sz="4000" dirty="0"/>
              <a:t> </a:t>
            </a:r>
            <a:r>
              <a:rPr lang="vi-VN" sz="4000" dirty="0" err="1"/>
              <a:t>tượng</a:t>
            </a:r>
            <a:r>
              <a:rPr lang="vi-VN" sz="4000" dirty="0"/>
              <a:t>,...).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32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629</Words>
  <Application>Microsoft Office PowerPoint</Application>
  <PresentationFormat>Custom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Illustration Computer UI English Class Education Presentation</dc:title>
  <cp:lastModifiedBy>PC</cp:lastModifiedBy>
  <cp:revision>28</cp:revision>
  <dcterms:created xsi:type="dcterms:W3CDTF">2006-08-16T00:00:00Z</dcterms:created>
  <dcterms:modified xsi:type="dcterms:W3CDTF">2023-08-25T07:16:25Z</dcterms:modified>
  <dc:identifier>DAFqiVHI7gE</dc:identifier>
</cp:coreProperties>
</file>