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8" r:id="rId6"/>
    <p:sldId id="259" r:id="rId7"/>
    <p:sldId id="269" r:id="rId8"/>
    <p:sldId id="271" r:id="rId9"/>
    <p:sldId id="270" r:id="rId10"/>
    <p:sldId id="264" r:id="rId11"/>
    <p:sldId id="261" r:id="rId12"/>
    <p:sldId id="265" r:id="rId13"/>
    <p:sldId id="262" r:id="rId14"/>
    <p:sldId id="272" r:id="rId15"/>
    <p:sldId id="266" r:id="rId16"/>
    <p:sldId id="263" r:id="rId17"/>
    <p:sldId id="274" r:id="rId18"/>
    <p:sldId id="275" r:id="rId19"/>
    <p:sldId id="276" r:id="rId20"/>
    <p:sldId id="278" r:id="rId21"/>
    <p:sldId id="277" r:id="rId22"/>
    <p:sldId id="273" r:id="rId23"/>
    <p:sldId id="267" r:id="rId24"/>
    <p:sldId id="281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2" autoAdjust="0"/>
  </p:normalViewPr>
  <p:slideViewPr>
    <p:cSldViewPr>
      <p:cViewPr>
        <p:scale>
          <a:sx n="10" d="100"/>
          <a:sy n="10" d="100"/>
        </p:scale>
        <p:origin x="888" y="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36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5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3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45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7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0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7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2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5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4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7EB9B2E-5A58-4B47-BAF2-46211E582501}"/>
              </a:ext>
            </a:extLst>
          </p:cNvPr>
          <p:cNvSpPr txBox="1"/>
          <p:nvPr/>
        </p:nvSpPr>
        <p:spPr>
          <a:xfrm>
            <a:off x="2286000" y="1457240"/>
            <a:ext cx="1410083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MỚI!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5">
            <a:extLst>
              <a:ext uri="{FF2B5EF4-FFF2-40B4-BE49-F238E27FC236}">
                <a16:creationId xmlns:a16="http://schemas.microsoft.com/office/drawing/2014/main" id="{C5E857AC-7577-45CF-BC7E-BF378B6ACCF9}"/>
              </a:ext>
            </a:extLst>
          </p:cNvPr>
          <p:cNvSpPr txBox="1"/>
          <p:nvPr/>
        </p:nvSpPr>
        <p:spPr>
          <a:xfrm>
            <a:off x="152400" y="1894506"/>
            <a:ext cx="18135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1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THƯ VIỆN ĐẶC BIỆT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1">
            <a:extLst>
              <a:ext uri="{FF2B5EF4-FFF2-40B4-BE49-F238E27FC236}">
                <a16:creationId xmlns:a16="http://schemas.microsoft.com/office/drawing/2014/main" id="{0D383456-B56F-429F-9741-35E8F0643E78}"/>
              </a:ext>
            </a:extLst>
          </p:cNvPr>
          <p:cNvSpPr/>
          <p:nvPr/>
        </p:nvSpPr>
        <p:spPr>
          <a:xfrm>
            <a:off x="2088856" y="2946062"/>
            <a:ext cx="513325" cy="491509"/>
          </a:xfrm>
          <a:custGeom>
            <a:avLst/>
            <a:gdLst/>
            <a:ahLst/>
            <a:cxnLst/>
            <a:rect l="l" t="t" r="r" b="b"/>
            <a:pathLst>
              <a:path w="513325" h="491509">
                <a:moveTo>
                  <a:pt x="0" y="0"/>
                </a:moveTo>
                <a:lnTo>
                  <a:pt x="513325" y="0"/>
                </a:lnTo>
                <a:lnTo>
                  <a:pt x="513325" y="491509"/>
                </a:lnTo>
                <a:lnTo>
                  <a:pt x="0" y="491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28E8BB3-D9A8-4262-B4D1-FEBD635AA576}"/>
              </a:ext>
            </a:extLst>
          </p:cNvPr>
          <p:cNvSpPr/>
          <p:nvPr/>
        </p:nvSpPr>
        <p:spPr>
          <a:xfrm>
            <a:off x="2088856" y="5867899"/>
            <a:ext cx="513325" cy="491509"/>
          </a:xfrm>
          <a:custGeom>
            <a:avLst/>
            <a:gdLst/>
            <a:ahLst/>
            <a:cxnLst/>
            <a:rect l="l" t="t" r="r" b="b"/>
            <a:pathLst>
              <a:path w="513325" h="491509">
                <a:moveTo>
                  <a:pt x="0" y="0"/>
                </a:moveTo>
                <a:lnTo>
                  <a:pt x="513325" y="0"/>
                </a:lnTo>
                <a:lnTo>
                  <a:pt x="513325" y="491509"/>
                </a:lnTo>
                <a:lnTo>
                  <a:pt x="0" y="491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81F90D62-C98D-424C-A098-97BA992C97C3}"/>
              </a:ext>
            </a:extLst>
          </p:cNvPr>
          <p:cNvSpPr/>
          <p:nvPr/>
        </p:nvSpPr>
        <p:spPr>
          <a:xfrm>
            <a:off x="2088856" y="8789736"/>
            <a:ext cx="513325" cy="491509"/>
          </a:xfrm>
          <a:custGeom>
            <a:avLst/>
            <a:gdLst/>
            <a:ahLst/>
            <a:cxnLst/>
            <a:rect l="l" t="t" r="r" b="b"/>
            <a:pathLst>
              <a:path w="513325" h="491509">
                <a:moveTo>
                  <a:pt x="0" y="0"/>
                </a:moveTo>
                <a:lnTo>
                  <a:pt x="513325" y="0"/>
                </a:lnTo>
                <a:lnTo>
                  <a:pt x="513325" y="491509"/>
                </a:lnTo>
                <a:lnTo>
                  <a:pt x="0" y="491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1CF15B-B1A2-42E4-A096-E4F941394DD8}"/>
              </a:ext>
            </a:extLst>
          </p:cNvPr>
          <p:cNvGrpSpPr/>
          <p:nvPr/>
        </p:nvGrpSpPr>
        <p:grpSpPr>
          <a:xfrm>
            <a:off x="1476957" y="493055"/>
            <a:ext cx="10034905" cy="1152802"/>
            <a:chOff x="2157095" y="487943"/>
            <a:chExt cx="8278256" cy="1152802"/>
          </a:xfrm>
          <a:solidFill>
            <a:schemeClr val="bg1"/>
          </a:solidFill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9C5D26E-D748-4E94-9A40-56863507DEA9}"/>
                </a:ext>
              </a:extLst>
            </p:cNvPr>
            <p:cNvSpPr/>
            <p:nvPr/>
          </p:nvSpPr>
          <p:spPr>
            <a:xfrm>
              <a:off x="2266997" y="487943"/>
              <a:ext cx="8066223" cy="1152802"/>
            </a:xfrm>
            <a:custGeom>
              <a:avLst/>
              <a:gdLst/>
              <a:ahLst/>
              <a:cxnLst/>
              <a:rect l="l" t="t" r="r" b="b"/>
              <a:pathLst>
                <a:path w="1867971" h="266965">
                  <a:moveTo>
                    <a:pt x="48950" y="0"/>
                  </a:moveTo>
                  <a:lnTo>
                    <a:pt x="1819022" y="0"/>
                  </a:lnTo>
                  <a:cubicBezTo>
                    <a:pt x="1846056" y="0"/>
                    <a:pt x="1867971" y="21915"/>
                    <a:pt x="1867971" y="48950"/>
                  </a:cubicBezTo>
                  <a:lnTo>
                    <a:pt x="1867971" y="218016"/>
                  </a:lnTo>
                  <a:cubicBezTo>
                    <a:pt x="1867971" y="230998"/>
                    <a:pt x="1862814" y="243448"/>
                    <a:pt x="1853635" y="252628"/>
                  </a:cubicBezTo>
                  <a:cubicBezTo>
                    <a:pt x="1844455" y="261808"/>
                    <a:pt x="1832004" y="266965"/>
                    <a:pt x="1819022" y="266965"/>
                  </a:cubicBezTo>
                  <a:lnTo>
                    <a:pt x="48950" y="266965"/>
                  </a:lnTo>
                  <a:cubicBezTo>
                    <a:pt x="21915" y="266965"/>
                    <a:pt x="0" y="245050"/>
                    <a:pt x="0" y="218016"/>
                  </a:cubicBezTo>
                  <a:lnTo>
                    <a:pt x="0" y="48950"/>
                  </a:lnTo>
                  <a:cubicBezTo>
                    <a:pt x="0" y="35967"/>
                    <a:pt x="5157" y="23517"/>
                    <a:pt x="14337" y="14337"/>
                  </a:cubicBezTo>
                  <a:cubicBezTo>
                    <a:pt x="23517" y="5157"/>
                    <a:pt x="35967" y="0"/>
                    <a:pt x="48950" y="0"/>
                  </a:cubicBezTo>
                  <a:close/>
                </a:path>
              </a:pathLst>
            </a:custGeom>
            <a:grpFill/>
          </p:spPr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55FF7393-1152-4D9B-B642-CE3BC8B8EE1C}"/>
                </a:ext>
              </a:extLst>
            </p:cNvPr>
            <p:cNvSpPr txBox="1"/>
            <p:nvPr/>
          </p:nvSpPr>
          <p:spPr>
            <a:xfrm>
              <a:off x="2157095" y="846810"/>
              <a:ext cx="8278256" cy="79393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98"/>
                </a:lnSpc>
              </a:pPr>
              <a:r>
                <a:rPr lang="vi-VN" sz="6600" b="1" dirty="0">
                  <a:solidFill>
                    <a:srgbClr val="C00000"/>
                  </a:solidFill>
                </a:rPr>
                <a:t>NỘI DUNG BÀI HỌC</a:t>
              </a:r>
              <a:endParaRPr lang="en-US" sz="6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8AEE2C-6D58-4CAE-A69B-3D1909104DE3}"/>
              </a:ext>
            </a:extLst>
          </p:cNvPr>
          <p:cNvGrpSpPr/>
          <p:nvPr/>
        </p:nvGrpSpPr>
        <p:grpSpPr>
          <a:xfrm>
            <a:off x="2753149" y="2790202"/>
            <a:ext cx="6955402" cy="1152802"/>
            <a:chOff x="1584774" y="1999612"/>
            <a:chExt cx="6955402" cy="115280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925C3C-4D00-415F-9A12-9C5C1D9C043D}"/>
                </a:ext>
              </a:extLst>
            </p:cNvPr>
            <p:cNvSpPr/>
            <p:nvPr/>
          </p:nvSpPr>
          <p:spPr>
            <a:xfrm>
              <a:off x="1584774" y="1999612"/>
              <a:ext cx="1209747" cy="11528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8D586D-9854-4BB9-8142-D8F801111A94}"/>
                </a:ext>
              </a:extLst>
            </p:cNvPr>
            <p:cNvSpPr txBox="1"/>
            <p:nvPr/>
          </p:nvSpPr>
          <p:spPr>
            <a:xfrm>
              <a:off x="2853527" y="2184316"/>
              <a:ext cx="5686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 THÀNH TIẾNG</a:t>
              </a:r>
              <a:endParaRPr lang="vi-VN" sz="40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A009E9-2577-4F7A-BAFF-D0F7A9A93931}"/>
              </a:ext>
            </a:extLst>
          </p:cNvPr>
          <p:cNvGrpSpPr/>
          <p:nvPr/>
        </p:nvGrpSpPr>
        <p:grpSpPr>
          <a:xfrm>
            <a:off x="2753149" y="5448300"/>
            <a:ext cx="4938619" cy="1152802"/>
            <a:chOff x="1584774" y="1999612"/>
            <a:chExt cx="4938619" cy="11528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2EB46C5-14D0-418F-BE79-7EB5318625C4}"/>
                </a:ext>
              </a:extLst>
            </p:cNvPr>
            <p:cNvSpPr/>
            <p:nvPr/>
          </p:nvSpPr>
          <p:spPr>
            <a:xfrm>
              <a:off x="1584774" y="1999612"/>
              <a:ext cx="1209747" cy="11528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tx1"/>
                  </a:solidFill>
                </a:rPr>
                <a:t>02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32981C-21C9-4226-9653-F6EE41CC32C0}"/>
                </a:ext>
              </a:extLst>
            </p:cNvPr>
            <p:cNvSpPr txBox="1"/>
            <p:nvPr/>
          </p:nvSpPr>
          <p:spPr>
            <a:xfrm>
              <a:off x="2693472" y="2227334"/>
              <a:ext cx="38299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 HIỂU</a:t>
              </a:r>
              <a:endParaRPr lang="vi-VN" sz="4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D78005-E30B-479B-B721-B4591E60663F}"/>
              </a:ext>
            </a:extLst>
          </p:cNvPr>
          <p:cNvGrpSpPr/>
          <p:nvPr/>
        </p:nvGrpSpPr>
        <p:grpSpPr>
          <a:xfrm>
            <a:off x="2753149" y="8253027"/>
            <a:ext cx="6121808" cy="1152802"/>
            <a:chOff x="1584774" y="1999612"/>
            <a:chExt cx="6121808" cy="11528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9851F5-C618-48FC-9A28-E5A037044C89}"/>
                </a:ext>
              </a:extLst>
            </p:cNvPr>
            <p:cNvSpPr/>
            <p:nvPr/>
          </p:nvSpPr>
          <p:spPr>
            <a:xfrm>
              <a:off x="1584774" y="1999612"/>
              <a:ext cx="1209747" cy="11528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tx1"/>
                  </a:solidFill>
                </a:rPr>
                <a:t>03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1B8011-C527-4D85-9B41-69EE66FE0249}"/>
                </a:ext>
              </a:extLst>
            </p:cNvPr>
            <p:cNvSpPr txBox="1"/>
            <p:nvPr/>
          </p:nvSpPr>
          <p:spPr>
            <a:xfrm>
              <a:off x="2945489" y="2222070"/>
              <a:ext cx="4761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 NÂNG CAO</a:t>
              </a:r>
              <a:endParaRPr lang="vi-VN" sz="4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DCC614F5-05DD-4493-BE18-3515BA8C9C78}"/>
              </a:ext>
            </a:extLst>
          </p:cNvPr>
          <p:cNvSpPr txBox="1"/>
          <p:nvPr/>
        </p:nvSpPr>
        <p:spPr>
          <a:xfrm>
            <a:off x="-1143000" y="2628900"/>
            <a:ext cx="13604664" cy="3145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HOẠT ĐỘNG 1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ĐỌC THÀNH TIẾNG</a:t>
            </a:r>
            <a:endParaRPr lang="en-US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32E3B9-1EDE-4140-8525-2763653DC6D5}"/>
              </a:ext>
            </a:extLst>
          </p:cNvPr>
          <p:cNvSpPr/>
          <p:nvPr/>
        </p:nvSpPr>
        <p:spPr>
          <a:xfrm>
            <a:off x="604284" y="495300"/>
            <a:ext cx="17068800" cy="1295400"/>
          </a:xfrm>
          <a:custGeom>
            <a:avLst/>
            <a:gdLst>
              <a:gd name="connsiteX0" fmla="*/ 0 w 17068800"/>
              <a:gd name="connsiteY0" fmla="*/ 0 h 1295400"/>
              <a:gd name="connsiteX1" fmla="*/ 512064 w 17068800"/>
              <a:gd name="connsiteY1" fmla="*/ 0 h 1295400"/>
              <a:gd name="connsiteX2" fmla="*/ 853440 w 17068800"/>
              <a:gd name="connsiteY2" fmla="*/ 0 h 1295400"/>
              <a:gd name="connsiteX3" fmla="*/ 1706880 w 17068800"/>
              <a:gd name="connsiteY3" fmla="*/ 0 h 1295400"/>
              <a:gd name="connsiteX4" fmla="*/ 2560320 w 17068800"/>
              <a:gd name="connsiteY4" fmla="*/ 0 h 1295400"/>
              <a:gd name="connsiteX5" fmla="*/ 3072384 w 17068800"/>
              <a:gd name="connsiteY5" fmla="*/ 0 h 1295400"/>
              <a:gd name="connsiteX6" fmla="*/ 3755136 w 17068800"/>
              <a:gd name="connsiteY6" fmla="*/ 0 h 1295400"/>
              <a:gd name="connsiteX7" fmla="*/ 4779264 w 17068800"/>
              <a:gd name="connsiteY7" fmla="*/ 0 h 1295400"/>
              <a:gd name="connsiteX8" fmla="*/ 5632704 w 17068800"/>
              <a:gd name="connsiteY8" fmla="*/ 0 h 1295400"/>
              <a:gd name="connsiteX9" fmla="*/ 5974080 w 17068800"/>
              <a:gd name="connsiteY9" fmla="*/ 0 h 1295400"/>
              <a:gd name="connsiteX10" fmla="*/ 6998208 w 17068800"/>
              <a:gd name="connsiteY10" fmla="*/ 0 h 1295400"/>
              <a:gd name="connsiteX11" fmla="*/ 7168896 w 17068800"/>
              <a:gd name="connsiteY11" fmla="*/ 0 h 1295400"/>
              <a:gd name="connsiteX12" fmla="*/ 7510272 w 17068800"/>
              <a:gd name="connsiteY12" fmla="*/ 0 h 1295400"/>
              <a:gd name="connsiteX13" fmla="*/ 7851648 w 17068800"/>
              <a:gd name="connsiteY13" fmla="*/ 0 h 1295400"/>
              <a:gd name="connsiteX14" fmla="*/ 8363712 w 17068800"/>
              <a:gd name="connsiteY14" fmla="*/ 0 h 1295400"/>
              <a:gd name="connsiteX15" fmla="*/ 9046464 w 17068800"/>
              <a:gd name="connsiteY15" fmla="*/ 0 h 1295400"/>
              <a:gd name="connsiteX16" fmla="*/ 9217152 w 17068800"/>
              <a:gd name="connsiteY16" fmla="*/ 0 h 1295400"/>
              <a:gd name="connsiteX17" fmla="*/ 9729216 w 17068800"/>
              <a:gd name="connsiteY17" fmla="*/ 0 h 1295400"/>
              <a:gd name="connsiteX18" fmla="*/ 10411968 w 17068800"/>
              <a:gd name="connsiteY18" fmla="*/ 0 h 1295400"/>
              <a:gd name="connsiteX19" fmla="*/ 10924032 w 17068800"/>
              <a:gd name="connsiteY19" fmla="*/ 0 h 1295400"/>
              <a:gd name="connsiteX20" fmla="*/ 11606784 w 17068800"/>
              <a:gd name="connsiteY20" fmla="*/ 0 h 1295400"/>
              <a:gd name="connsiteX21" fmla="*/ 11777472 w 17068800"/>
              <a:gd name="connsiteY21" fmla="*/ 0 h 1295400"/>
              <a:gd name="connsiteX22" fmla="*/ 12801600 w 17068800"/>
              <a:gd name="connsiteY22" fmla="*/ 0 h 1295400"/>
              <a:gd name="connsiteX23" fmla="*/ 12972288 w 17068800"/>
              <a:gd name="connsiteY23" fmla="*/ 0 h 1295400"/>
              <a:gd name="connsiteX24" fmla="*/ 13484352 w 17068800"/>
              <a:gd name="connsiteY24" fmla="*/ 0 h 1295400"/>
              <a:gd name="connsiteX25" fmla="*/ 13996416 w 17068800"/>
              <a:gd name="connsiteY25" fmla="*/ 0 h 1295400"/>
              <a:gd name="connsiteX26" fmla="*/ 14849856 w 17068800"/>
              <a:gd name="connsiteY26" fmla="*/ 0 h 1295400"/>
              <a:gd name="connsiteX27" fmla="*/ 15873984 w 17068800"/>
              <a:gd name="connsiteY27" fmla="*/ 0 h 1295400"/>
              <a:gd name="connsiteX28" fmla="*/ 17068800 w 17068800"/>
              <a:gd name="connsiteY28" fmla="*/ 0 h 1295400"/>
              <a:gd name="connsiteX29" fmla="*/ 17068800 w 17068800"/>
              <a:gd name="connsiteY29" fmla="*/ 621792 h 1295400"/>
              <a:gd name="connsiteX30" fmla="*/ 17068800 w 17068800"/>
              <a:gd name="connsiteY30" fmla="*/ 1295400 h 1295400"/>
              <a:gd name="connsiteX31" fmla="*/ 16898112 w 17068800"/>
              <a:gd name="connsiteY31" fmla="*/ 1295400 h 1295400"/>
              <a:gd name="connsiteX32" fmla="*/ 16044672 w 17068800"/>
              <a:gd name="connsiteY32" fmla="*/ 1295400 h 1295400"/>
              <a:gd name="connsiteX33" fmla="*/ 15873984 w 17068800"/>
              <a:gd name="connsiteY33" fmla="*/ 1295400 h 1295400"/>
              <a:gd name="connsiteX34" fmla="*/ 15191232 w 17068800"/>
              <a:gd name="connsiteY34" fmla="*/ 1295400 h 1295400"/>
              <a:gd name="connsiteX35" fmla="*/ 15020544 w 17068800"/>
              <a:gd name="connsiteY35" fmla="*/ 1295400 h 1295400"/>
              <a:gd name="connsiteX36" fmla="*/ 14508480 w 17068800"/>
              <a:gd name="connsiteY36" fmla="*/ 1295400 h 1295400"/>
              <a:gd name="connsiteX37" fmla="*/ 13655040 w 17068800"/>
              <a:gd name="connsiteY37" fmla="*/ 1295400 h 1295400"/>
              <a:gd name="connsiteX38" fmla="*/ 12972288 w 17068800"/>
              <a:gd name="connsiteY38" fmla="*/ 1295400 h 1295400"/>
              <a:gd name="connsiteX39" fmla="*/ 12118848 w 17068800"/>
              <a:gd name="connsiteY39" fmla="*/ 1295400 h 1295400"/>
              <a:gd name="connsiteX40" fmla="*/ 11777472 w 17068800"/>
              <a:gd name="connsiteY40" fmla="*/ 1295400 h 1295400"/>
              <a:gd name="connsiteX41" fmla="*/ 11436096 w 17068800"/>
              <a:gd name="connsiteY41" fmla="*/ 1295400 h 1295400"/>
              <a:gd name="connsiteX42" fmla="*/ 10411968 w 17068800"/>
              <a:gd name="connsiteY42" fmla="*/ 1295400 h 1295400"/>
              <a:gd name="connsiteX43" fmla="*/ 9387840 w 17068800"/>
              <a:gd name="connsiteY43" fmla="*/ 1295400 h 1295400"/>
              <a:gd name="connsiteX44" fmla="*/ 8363712 w 17068800"/>
              <a:gd name="connsiteY44" fmla="*/ 1295400 h 1295400"/>
              <a:gd name="connsiteX45" fmla="*/ 8022336 w 17068800"/>
              <a:gd name="connsiteY45" fmla="*/ 1295400 h 1295400"/>
              <a:gd name="connsiteX46" fmla="*/ 7851648 w 17068800"/>
              <a:gd name="connsiteY46" fmla="*/ 1295400 h 1295400"/>
              <a:gd name="connsiteX47" fmla="*/ 7168896 w 17068800"/>
              <a:gd name="connsiteY47" fmla="*/ 1295400 h 1295400"/>
              <a:gd name="connsiteX48" fmla="*/ 6998208 w 17068800"/>
              <a:gd name="connsiteY48" fmla="*/ 1295400 h 1295400"/>
              <a:gd name="connsiteX49" fmla="*/ 6144768 w 17068800"/>
              <a:gd name="connsiteY49" fmla="*/ 1295400 h 1295400"/>
              <a:gd name="connsiteX50" fmla="*/ 5974080 w 17068800"/>
              <a:gd name="connsiteY50" fmla="*/ 1295400 h 1295400"/>
              <a:gd name="connsiteX51" fmla="*/ 5462016 w 17068800"/>
              <a:gd name="connsiteY51" fmla="*/ 1295400 h 1295400"/>
              <a:gd name="connsiteX52" fmla="*/ 5291328 w 17068800"/>
              <a:gd name="connsiteY52" fmla="*/ 1295400 h 1295400"/>
              <a:gd name="connsiteX53" fmla="*/ 4949952 w 17068800"/>
              <a:gd name="connsiteY53" fmla="*/ 1295400 h 1295400"/>
              <a:gd name="connsiteX54" fmla="*/ 4779264 w 17068800"/>
              <a:gd name="connsiteY54" fmla="*/ 1295400 h 1295400"/>
              <a:gd name="connsiteX55" fmla="*/ 4267200 w 17068800"/>
              <a:gd name="connsiteY55" fmla="*/ 1295400 h 1295400"/>
              <a:gd name="connsiteX56" fmla="*/ 4096512 w 17068800"/>
              <a:gd name="connsiteY56" fmla="*/ 1295400 h 1295400"/>
              <a:gd name="connsiteX57" fmla="*/ 3925824 w 17068800"/>
              <a:gd name="connsiteY57" fmla="*/ 1295400 h 1295400"/>
              <a:gd name="connsiteX58" fmla="*/ 3072384 w 17068800"/>
              <a:gd name="connsiteY58" fmla="*/ 1295400 h 1295400"/>
              <a:gd name="connsiteX59" fmla="*/ 2218944 w 17068800"/>
              <a:gd name="connsiteY59" fmla="*/ 1295400 h 1295400"/>
              <a:gd name="connsiteX60" fmla="*/ 1536192 w 17068800"/>
              <a:gd name="connsiteY60" fmla="*/ 1295400 h 1295400"/>
              <a:gd name="connsiteX61" fmla="*/ 1365504 w 17068800"/>
              <a:gd name="connsiteY61" fmla="*/ 1295400 h 1295400"/>
              <a:gd name="connsiteX62" fmla="*/ 0 w 17068800"/>
              <a:gd name="connsiteY62" fmla="*/ 1295400 h 1295400"/>
              <a:gd name="connsiteX63" fmla="*/ 0 w 17068800"/>
              <a:gd name="connsiteY63" fmla="*/ 634746 h 1295400"/>
              <a:gd name="connsiteX64" fmla="*/ 0 w 17068800"/>
              <a:gd name="connsiteY6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7068800" h="1295400" extrusionOk="0">
                <a:moveTo>
                  <a:pt x="0" y="0"/>
                </a:moveTo>
                <a:cubicBezTo>
                  <a:pt x="250848" y="-2995"/>
                  <a:pt x="366278" y="-19429"/>
                  <a:pt x="512064" y="0"/>
                </a:cubicBezTo>
                <a:cubicBezTo>
                  <a:pt x="657850" y="19429"/>
                  <a:pt x="755028" y="-16617"/>
                  <a:pt x="853440" y="0"/>
                </a:cubicBezTo>
                <a:cubicBezTo>
                  <a:pt x="951852" y="16617"/>
                  <a:pt x="1442508" y="-2186"/>
                  <a:pt x="1706880" y="0"/>
                </a:cubicBezTo>
                <a:cubicBezTo>
                  <a:pt x="1971252" y="2186"/>
                  <a:pt x="2273557" y="37278"/>
                  <a:pt x="2560320" y="0"/>
                </a:cubicBezTo>
                <a:cubicBezTo>
                  <a:pt x="2847083" y="-37278"/>
                  <a:pt x="2896981" y="20751"/>
                  <a:pt x="3072384" y="0"/>
                </a:cubicBezTo>
                <a:cubicBezTo>
                  <a:pt x="3247787" y="-20751"/>
                  <a:pt x="3524846" y="-31653"/>
                  <a:pt x="3755136" y="0"/>
                </a:cubicBezTo>
                <a:cubicBezTo>
                  <a:pt x="3985426" y="31653"/>
                  <a:pt x="4489041" y="608"/>
                  <a:pt x="4779264" y="0"/>
                </a:cubicBezTo>
                <a:cubicBezTo>
                  <a:pt x="5069487" y="-608"/>
                  <a:pt x="5448772" y="-5693"/>
                  <a:pt x="5632704" y="0"/>
                </a:cubicBezTo>
                <a:cubicBezTo>
                  <a:pt x="5816636" y="5693"/>
                  <a:pt x="5904680" y="15447"/>
                  <a:pt x="5974080" y="0"/>
                </a:cubicBezTo>
                <a:cubicBezTo>
                  <a:pt x="6043480" y="-15447"/>
                  <a:pt x="6587378" y="39525"/>
                  <a:pt x="6998208" y="0"/>
                </a:cubicBezTo>
                <a:cubicBezTo>
                  <a:pt x="7409038" y="-39525"/>
                  <a:pt x="7104430" y="-8047"/>
                  <a:pt x="7168896" y="0"/>
                </a:cubicBezTo>
                <a:cubicBezTo>
                  <a:pt x="7233362" y="8047"/>
                  <a:pt x="7413155" y="-5564"/>
                  <a:pt x="7510272" y="0"/>
                </a:cubicBezTo>
                <a:cubicBezTo>
                  <a:pt x="7607389" y="5564"/>
                  <a:pt x="7708540" y="1707"/>
                  <a:pt x="7851648" y="0"/>
                </a:cubicBezTo>
                <a:cubicBezTo>
                  <a:pt x="7994756" y="-1707"/>
                  <a:pt x="8200415" y="4010"/>
                  <a:pt x="8363712" y="0"/>
                </a:cubicBezTo>
                <a:cubicBezTo>
                  <a:pt x="8527009" y="-4010"/>
                  <a:pt x="8862700" y="-27193"/>
                  <a:pt x="9046464" y="0"/>
                </a:cubicBezTo>
                <a:cubicBezTo>
                  <a:pt x="9230228" y="27193"/>
                  <a:pt x="9163534" y="1989"/>
                  <a:pt x="9217152" y="0"/>
                </a:cubicBezTo>
                <a:cubicBezTo>
                  <a:pt x="9270770" y="-1989"/>
                  <a:pt x="9557495" y="13211"/>
                  <a:pt x="9729216" y="0"/>
                </a:cubicBezTo>
                <a:cubicBezTo>
                  <a:pt x="9900937" y="-13211"/>
                  <a:pt x="10175001" y="9483"/>
                  <a:pt x="10411968" y="0"/>
                </a:cubicBezTo>
                <a:cubicBezTo>
                  <a:pt x="10648935" y="-9483"/>
                  <a:pt x="10752439" y="9137"/>
                  <a:pt x="10924032" y="0"/>
                </a:cubicBezTo>
                <a:cubicBezTo>
                  <a:pt x="11095625" y="-9137"/>
                  <a:pt x="11287876" y="-29595"/>
                  <a:pt x="11606784" y="0"/>
                </a:cubicBezTo>
                <a:cubicBezTo>
                  <a:pt x="11925692" y="29595"/>
                  <a:pt x="11717195" y="-2302"/>
                  <a:pt x="11777472" y="0"/>
                </a:cubicBezTo>
                <a:cubicBezTo>
                  <a:pt x="11837749" y="2302"/>
                  <a:pt x="12417216" y="37611"/>
                  <a:pt x="12801600" y="0"/>
                </a:cubicBezTo>
                <a:cubicBezTo>
                  <a:pt x="13185984" y="-37611"/>
                  <a:pt x="12890484" y="-5697"/>
                  <a:pt x="12972288" y="0"/>
                </a:cubicBezTo>
                <a:cubicBezTo>
                  <a:pt x="13054092" y="5697"/>
                  <a:pt x="13381045" y="-12132"/>
                  <a:pt x="13484352" y="0"/>
                </a:cubicBezTo>
                <a:cubicBezTo>
                  <a:pt x="13587659" y="12132"/>
                  <a:pt x="13834839" y="8766"/>
                  <a:pt x="13996416" y="0"/>
                </a:cubicBezTo>
                <a:cubicBezTo>
                  <a:pt x="14157993" y="-8766"/>
                  <a:pt x="14523379" y="14404"/>
                  <a:pt x="14849856" y="0"/>
                </a:cubicBezTo>
                <a:cubicBezTo>
                  <a:pt x="15176333" y="-14404"/>
                  <a:pt x="15524659" y="38514"/>
                  <a:pt x="15873984" y="0"/>
                </a:cubicBezTo>
                <a:cubicBezTo>
                  <a:pt x="16223309" y="-38514"/>
                  <a:pt x="16637919" y="24383"/>
                  <a:pt x="17068800" y="0"/>
                </a:cubicBezTo>
                <a:cubicBezTo>
                  <a:pt x="17039962" y="216695"/>
                  <a:pt x="17049187" y="461528"/>
                  <a:pt x="17068800" y="621792"/>
                </a:cubicBezTo>
                <a:cubicBezTo>
                  <a:pt x="17088413" y="782056"/>
                  <a:pt x="17083879" y="1020675"/>
                  <a:pt x="17068800" y="1295400"/>
                </a:cubicBezTo>
                <a:cubicBezTo>
                  <a:pt x="16999031" y="1288361"/>
                  <a:pt x="16976980" y="1300939"/>
                  <a:pt x="16898112" y="1295400"/>
                </a:cubicBezTo>
                <a:cubicBezTo>
                  <a:pt x="16819244" y="1289861"/>
                  <a:pt x="16379195" y="1274928"/>
                  <a:pt x="16044672" y="1295400"/>
                </a:cubicBezTo>
                <a:cubicBezTo>
                  <a:pt x="15710149" y="1315872"/>
                  <a:pt x="15940997" y="1291712"/>
                  <a:pt x="15873984" y="1295400"/>
                </a:cubicBezTo>
                <a:cubicBezTo>
                  <a:pt x="15806971" y="1299088"/>
                  <a:pt x="15339412" y="1271072"/>
                  <a:pt x="15191232" y="1295400"/>
                </a:cubicBezTo>
                <a:cubicBezTo>
                  <a:pt x="15043052" y="1319728"/>
                  <a:pt x="15093729" y="1302809"/>
                  <a:pt x="15020544" y="1295400"/>
                </a:cubicBezTo>
                <a:cubicBezTo>
                  <a:pt x="14947359" y="1287991"/>
                  <a:pt x="14667478" y="1318665"/>
                  <a:pt x="14508480" y="1295400"/>
                </a:cubicBezTo>
                <a:cubicBezTo>
                  <a:pt x="14349482" y="1272135"/>
                  <a:pt x="14068960" y="1305059"/>
                  <a:pt x="13655040" y="1295400"/>
                </a:cubicBezTo>
                <a:cubicBezTo>
                  <a:pt x="13241120" y="1285741"/>
                  <a:pt x="13237717" y="1272762"/>
                  <a:pt x="12972288" y="1295400"/>
                </a:cubicBezTo>
                <a:cubicBezTo>
                  <a:pt x="12706859" y="1318038"/>
                  <a:pt x="12481550" y="1281290"/>
                  <a:pt x="12118848" y="1295400"/>
                </a:cubicBezTo>
                <a:cubicBezTo>
                  <a:pt x="11756146" y="1309510"/>
                  <a:pt x="11927889" y="1287002"/>
                  <a:pt x="11777472" y="1295400"/>
                </a:cubicBezTo>
                <a:cubicBezTo>
                  <a:pt x="11627055" y="1303798"/>
                  <a:pt x="11586460" y="1291564"/>
                  <a:pt x="11436096" y="1295400"/>
                </a:cubicBezTo>
                <a:cubicBezTo>
                  <a:pt x="11285732" y="1299236"/>
                  <a:pt x="10729988" y="1299942"/>
                  <a:pt x="10411968" y="1295400"/>
                </a:cubicBezTo>
                <a:cubicBezTo>
                  <a:pt x="10093948" y="1290858"/>
                  <a:pt x="9610271" y="1250689"/>
                  <a:pt x="9387840" y="1295400"/>
                </a:cubicBezTo>
                <a:cubicBezTo>
                  <a:pt x="9165409" y="1340111"/>
                  <a:pt x="8573506" y="1298822"/>
                  <a:pt x="8363712" y="1295400"/>
                </a:cubicBezTo>
                <a:cubicBezTo>
                  <a:pt x="8153918" y="1291978"/>
                  <a:pt x="8118942" y="1311101"/>
                  <a:pt x="8022336" y="1295400"/>
                </a:cubicBezTo>
                <a:cubicBezTo>
                  <a:pt x="7925730" y="1279699"/>
                  <a:pt x="7910054" y="1293606"/>
                  <a:pt x="7851648" y="1295400"/>
                </a:cubicBezTo>
                <a:cubicBezTo>
                  <a:pt x="7793242" y="1297194"/>
                  <a:pt x="7485781" y="1263197"/>
                  <a:pt x="7168896" y="1295400"/>
                </a:cubicBezTo>
                <a:cubicBezTo>
                  <a:pt x="6852011" y="1327603"/>
                  <a:pt x="7070665" y="1301507"/>
                  <a:pt x="6998208" y="1295400"/>
                </a:cubicBezTo>
                <a:cubicBezTo>
                  <a:pt x="6925751" y="1289293"/>
                  <a:pt x="6497632" y="1274856"/>
                  <a:pt x="6144768" y="1295400"/>
                </a:cubicBezTo>
                <a:cubicBezTo>
                  <a:pt x="5791904" y="1315944"/>
                  <a:pt x="6031125" y="1297139"/>
                  <a:pt x="5974080" y="1295400"/>
                </a:cubicBezTo>
                <a:cubicBezTo>
                  <a:pt x="5917035" y="1293661"/>
                  <a:pt x="5575734" y="1299018"/>
                  <a:pt x="5462016" y="1295400"/>
                </a:cubicBezTo>
                <a:cubicBezTo>
                  <a:pt x="5348298" y="1291782"/>
                  <a:pt x="5332421" y="1299610"/>
                  <a:pt x="5291328" y="1295400"/>
                </a:cubicBezTo>
                <a:cubicBezTo>
                  <a:pt x="5250235" y="1291190"/>
                  <a:pt x="5056724" y="1310129"/>
                  <a:pt x="4949952" y="1295400"/>
                </a:cubicBezTo>
                <a:cubicBezTo>
                  <a:pt x="4843180" y="1280671"/>
                  <a:pt x="4845009" y="1301350"/>
                  <a:pt x="4779264" y="1295400"/>
                </a:cubicBezTo>
                <a:cubicBezTo>
                  <a:pt x="4713519" y="1289450"/>
                  <a:pt x="4488845" y="1319566"/>
                  <a:pt x="4267200" y="1295400"/>
                </a:cubicBezTo>
                <a:cubicBezTo>
                  <a:pt x="4045555" y="1271234"/>
                  <a:pt x="4173981" y="1301947"/>
                  <a:pt x="4096512" y="1295400"/>
                </a:cubicBezTo>
                <a:cubicBezTo>
                  <a:pt x="4019043" y="1288853"/>
                  <a:pt x="3966822" y="1290467"/>
                  <a:pt x="3925824" y="1295400"/>
                </a:cubicBezTo>
                <a:cubicBezTo>
                  <a:pt x="3884826" y="1300333"/>
                  <a:pt x="3359169" y="1314359"/>
                  <a:pt x="3072384" y="1295400"/>
                </a:cubicBezTo>
                <a:cubicBezTo>
                  <a:pt x="2785599" y="1276441"/>
                  <a:pt x="2523030" y="1286883"/>
                  <a:pt x="2218944" y="1295400"/>
                </a:cubicBezTo>
                <a:cubicBezTo>
                  <a:pt x="1914858" y="1303917"/>
                  <a:pt x="1872339" y="1306551"/>
                  <a:pt x="1536192" y="1295400"/>
                </a:cubicBezTo>
                <a:cubicBezTo>
                  <a:pt x="1200045" y="1284249"/>
                  <a:pt x="1430622" y="1297979"/>
                  <a:pt x="1365504" y="1295400"/>
                </a:cubicBezTo>
                <a:cubicBezTo>
                  <a:pt x="1300386" y="1292821"/>
                  <a:pt x="299690" y="1253959"/>
                  <a:pt x="0" y="1295400"/>
                </a:cubicBezTo>
                <a:cubicBezTo>
                  <a:pt x="-30877" y="1157502"/>
                  <a:pt x="-3256" y="782589"/>
                  <a:pt x="0" y="634746"/>
                </a:cubicBezTo>
                <a:cubicBezTo>
                  <a:pt x="3256" y="486903"/>
                  <a:pt x="17261" y="23829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thư </a:t>
            </a:r>
            <a:r>
              <a:rPr lang="vi-VN" sz="4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vi-VN" sz="4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4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4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91DB4C-B3FE-420C-9C29-9814C43232B5}"/>
              </a:ext>
            </a:extLst>
          </p:cNvPr>
          <p:cNvSpPr/>
          <p:nvPr/>
        </p:nvSpPr>
        <p:spPr>
          <a:xfrm>
            <a:off x="1905000" y="3290560"/>
            <a:ext cx="12039600" cy="4961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khoan thai như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Nhấn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gây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ấn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điểm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biệt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mỗi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thư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thư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5000 năm; (thư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lớn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18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triệu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cuốn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), 125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), 54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triệu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bản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thảo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); (thư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thiếu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nhi,...</a:t>
            </a:r>
            <a:endParaRPr lang="vi-VN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F70786D3-4407-40D4-A964-0ACF6CC827E3}"/>
              </a:ext>
            </a:extLst>
          </p:cNvPr>
          <p:cNvSpPr txBox="1"/>
          <p:nvPr/>
        </p:nvSpPr>
        <p:spPr>
          <a:xfrm>
            <a:off x="1066800" y="3162300"/>
            <a:ext cx="9088333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HOẠT ĐỘNG 2: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ĐỌC HIỂU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20781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66630B1-484A-4D8F-BE0B-85183DEBBC5A}"/>
              </a:ext>
            </a:extLst>
          </p:cNvPr>
          <p:cNvSpPr txBox="1"/>
          <p:nvPr/>
        </p:nvSpPr>
        <p:spPr>
          <a:xfrm>
            <a:off x="7519458" y="1181100"/>
            <a:ext cx="10717867" cy="829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 err="1"/>
              <a:t>Những</a:t>
            </a:r>
            <a:r>
              <a:rPr lang="vi-VN" sz="3600" dirty="0"/>
              <a:t> 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cổ</a:t>
            </a:r>
            <a:r>
              <a:rPr lang="vi-VN" sz="3600" dirty="0"/>
              <a:t> </a:t>
            </a:r>
            <a:r>
              <a:rPr lang="vi-VN" sz="3600" dirty="0" err="1"/>
              <a:t>nói</a:t>
            </a:r>
            <a:r>
              <a:rPr lang="vi-VN" sz="3600" dirty="0"/>
              <a:t> lên </a:t>
            </a:r>
            <a:r>
              <a:rPr lang="vi-VN" sz="3600" dirty="0" err="1"/>
              <a:t>điều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</a:t>
            </a:r>
            <a:r>
              <a:rPr lang="vi-VN" sz="3600" dirty="0" err="1"/>
              <a:t>về</a:t>
            </a:r>
            <a:r>
              <a:rPr lang="vi-VN" sz="3600" dirty="0"/>
              <a:t> </a:t>
            </a:r>
            <a:r>
              <a:rPr lang="vi-VN" sz="3600" dirty="0" err="1"/>
              <a:t>nền</a:t>
            </a:r>
            <a:r>
              <a:rPr lang="vi-VN" sz="3600" dirty="0"/>
              <a:t> văn minh </a:t>
            </a:r>
            <a:r>
              <a:rPr lang="vi-VN" sz="3600" dirty="0" err="1"/>
              <a:t>của</a:t>
            </a:r>
            <a:r>
              <a:rPr lang="vi-VN" sz="3600" dirty="0"/>
              <a:t> </a:t>
            </a:r>
            <a:r>
              <a:rPr lang="vi-VN" sz="3600" dirty="0" err="1"/>
              <a:t>loài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 err="1"/>
              <a:t>Người</a:t>
            </a:r>
            <a:r>
              <a:rPr lang="vi-VN" sz="3600" dirty="0"/>
              <a:t> ta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thể</a:t>
            </a:r>
            <a:r>
              <a:rPr lang="vi-VN" sz="3600" dirty="0"/>
              <a:t>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xem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ở 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Quốc</a:t>
            </a:r>
            <a:r>
              <a:rPr lang="vi-VN" sz="3600" dirty="0"/>
              <a:t> </a:t>
            </a:r>
            <a:r>
              <a:rPr lang="vi-VN" sz="3600" dirty="0" err="1"/>
              <a:t>hội</a:t>
            </a:r>
            <a:r>
              <a:rPr lang="vi-VN" sz="3600" dirty="0"/>
              <a:t> </a:t>
            </a:r>
            <a:r>
              <a:rPr lang="vi-VN" sz="3600" dirty="0" err="1"/>
              <a:t>Mỹ</a:t>
            </a:r>
            <a:r>
              <a:rPr lang="vi-VN" sz="3600" dirty="0"/>
              <a:t>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/>
              <a:t>Thông tin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hình</a:t>
            </a:r>
            <a:r>
              <a:rPr lang="vi-VN" sz="3600" dirty="0"/>
              <a:t> </a:t>
            </a:r>
            <a:r>
              <a:rPr lang="vi-VN" sz="3600" dirty="0" err="1"/>
              <a:t>ảnh</a:t>
            </a:r>
            <a:r>
              <a:rPr lang="vi-VN" sz="3600" dirty="0"/>
              <a:t> </a:t>
            </a:r>
            <a:r>
              <a:rPr lang="vi-VN" sz="3600" dirty="0" err="1"/>
              <a:t>về</a:t>
            </a:r>
            <a:r>
              <a:rPr lang="vi-VN" sz="3600" dirty="0"/>
              <a:t> 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thiếu</a:t>
            </a:r>
            <a:r>
              <a:rPr lang="vi-VN" sz="3600" dirty="0"/>
              <a:t> nhi ở 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Quốc</a:t>
            </a:r>
            <a:r>
              <a:rPr lang="vi-VN" sz="3600" dirty="0"/>
              <a:t> gia </a:t>
            </a:r>
            <a:r>
              <a:rPr lang="vi-VN" sz="3600" dirty="0" err="1"/>
              <a:t>Việt</a:t>
            </a:r>
            <a:r>
              <a:rPr lang="vi-VN" sz="3600" dirty="0"/>
              <a:t> Nam </a:t>
            </a:r>
            <a:r>
              <a:rPr lang="vi-VN" sz="3600" dirty="0" err="1"/>
              <a:t>nói</a:t>
            </a:r>
            <a:r>
              <a:rPr lang="vi-VN" sz="3600" dirty="0"/>
              <a:t> lên </a:t>
            </a:r>
            <a:r>
              <a:rPr lang="vi-VN" sz="3600" dirty="0" err="1"/>
              <a:t>điều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/>
              <a:t>Qua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đọc</a:t>
            </a:r>
            <a:r>
              <a:rPr lang="vi-VN" sz="3600" dirty="0"/>
              <a:t>, em </a:t>
            </a:r>
            <a:r>
              <a:rPr lang="vi-VN" sz="3600" dirty="0" err="1"/>
              <a:t>thấy</a:t>
            </a:r>
            <a:r>
              <a:rPr lang="vi-VN" sz="3600" dirty="0"/>
              <a:t> </a:t>
            </a:r>
            <a:r>
              <a:rPr lang="vi-VN" sz="3600" dirty="0" err="1"/>
              <a:t>các</a:t>
            </a:r>
            <a:r>
              <a:rPr lang="vi-VN" sz="3600" dirty="0"/>
              <a:t> </a:t>
            </a:r>
            <a:r>
              <a:rPr lang="vi-VN" sz="3600" dirty="0" err="1"/>
              <a:t>tài</a:t>
            </a:r>
            <a:r>
              <a:rPr lang="vi-VN" sz="3600" dirty="0"/>
              <a:t> </a:t>
            </a:r>
            <a:r>
              <a:rPr lang="vi-VN" sz="3600" dirty="0" err="1"/>
              <a:t>liệu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hoạt</a:t>
            </a:r>
            <a:r>
              <a:rPr lang="vi-VN" sz="3600" dirty="0"/>
              <a:t> </a:t>
            </a:r>
            <a:r>
              <a:rPr lang="vi-VN" sz="3600" dirty="0" err="1"/>
              <a:t>động</a:t>
            </a:r>
            <a:r>
              <a:rPr lang="vi-VN" sz="3600" dirty="0"/>
              <a:t> 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hiện</a:t>
            </a:r>
            <a:r>
              <a:rPr lang="vi-VN" sz="3600" dirty="0"/>
              <a:t> nay 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phát</a:t>
            </a:r>
            <a:r>
              <a:rPr lang="vi-VN" sz="3600" dirty="0"/>
              <a:t> </a:t>
            </a:r>
            <a:r>
              <a:rPr lang="vi-VN" sz="3600" dirty="0" err="1"/>
              <a:t>triển</a:t>
            </a:r>
            <a:r>
              <a:rPr lang="vi-VN" sz="3600" dirty="0"/>
              <a:t> như </a:t>
            </a:r>
            <a:r>
              <a:rPr lang="vi-VN" sz="3600" dirty="0" err="1"/>
              <a:t>thế</a:t>
            </a:r>
            <a:r>
              <a:rPr lang="vi-VN" sz="3600" dirty="0"/>
              <a:t> </a:t>
            </a:r>
            <a:r>
              <a:rPr lang="vi-VN" sz="3600" dirty="0" err="1"/>
              <a:t>nào</a:t>
            </a:r>
            <a:r>
              <a:rPr lang="vi-VN" sz="3600" dirty="0"/>
              <a:t> so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đầu</a:t>
            </a:r>
            <a:r>
              <a:rPr lang="vi-VN" sz="3600" dirty="0"/>
              <a:t> tiên?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/>
              <a:t>Em mong </a:t>
            </a:r>
            <a:r>
              <a:rPr lang="vi-VN" sz="3600" dirty="0" err="1"/>
              <a:t>muốn</a:t>
            </a:r>
            <a:r>
              <a:rPr lang="vi-VN" sz="3600" dirty="0"/>
              <a:t> </a:t>
            </a:r>
            <a:r>
              <a:rPr lang="vi-VN" sz="3600" dirty="0" err="1"/>
              <a:t>điều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ở 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trường</a:t>
            </a:r>
            <a:r>
              <a:rPr lang="vi-VN" sz="3600" dirty="0"/>
              <a:t> 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180D7C-1F79-489D-8877-1FBBA3CCB6F1}"/>
              </a:ext>
            </a:extLst>
          </p:cNvPr>
          <p:cNvSpPr/>
          <p:nvPr/>
        </p:nvSpPr>
        <p:spPr>
          <a:xfrm>
            <a:off x="2151985" y="137330"/>
            <a:ext cx="13984029" cy="1981200"/>
          </a:xfrm>
          <a:custGeom>
            <a:avLst/>
            <a:gdLst>
              <a:gd name="connsiteX0" fmla="*/ 0 w 13984029"/>
              <a:gd name="connsiteY0" fmla="*/ 0 h 1981200"/>
              <a:gd name="connsiteX1" fmla="*/ 279681 w 13984029"/>
              <a:gd name="connsiteY1" fmla="*/ 0 h 1981200"/>
              <a:gd name="connsiteX2" fmla="*/ 1118722 w 13984029"/>
              <a:gd name="connsiteY2" fmla="*/ 0 h 1981200"/>
              <a:gd name="connsiteX3" fmla="*/ 1817924 w 13984029"/>
              <a:gd name="connsiteY3" fmla="*/ 0 h 1981200"/>
              <a:gd name="connsiteX4" fmla="*/ 2517125 w 13984029"/>
              <a:gd name="connsiteY4" fmla="*/ 0 h 1981200"/>
              <a:gd name="connsiteX5" fmla="*/ 3076486 w 13984029"/>
              <a:gd name="connsiteY5" fmla="*/ 0 h 1981200"/>
              <a:gd name="connsiteX6" fmla="*/ 3635848 w 13984029"/>
              <a:gd name="connsiteY6" fmla="*/ 0 h 1981200"/>
              <a:gd name="connsiteX7" fmla="*/ 4614730 w 13984029"/>
              <a:gd name="connsiteY7" fmla="*/ 0 h 1981200"/>
              <a:gd name="connsiteX8" fmla="*/ 5313931 w 13984029"/>
              <a:gd name="connsiteY8" fmla="*/ 0 h 1981200"/>
              <a:gd name="connsiteX9" fmla="*/ 5873292 w 13984029"/>
              <a:gd name="connsiteY9" fmla="*/ 0 h 1981200"/>
              <a:gd name="connsiteX10" fmla="*/ 6712334 w 13984029"/>
              <a:gd name="connsiteY10" fmla="*/ 0 h 1981200"/>
              <a:gd name="connsiteX11" fmla="*/ 7131855 w 13984029"/>
              <a:gd name="connsiteY11" fmla="*/ 0 h 1981200"/>
              <a:gd name="connsiteX12" fmla="*/ 7831056 w 13984029"/>
              <a:gd name="connsiteY12" fmla="*/ 0 h 1981200"/>
              <a:gd name="connsiteX13" fmla="*/ 8530258 w 13984029"/>
              <a:gd name="connsiteY13" fmla="*/ 0 h 1981200"/>
              <a:gd name="connsiteX14" fmla="*/ 8949779 w 13984029"/>
              <a:gd name="connsiteY14" fmla="*/ 0 h 1981200"/>
              <a:gd name="connsiteX15" fmla="*/ 9928661 w 13984029"/>
              <a:gd name="connsiteY15" fmla="*/ 0 h 1981200"/>
              <a:gd name="connsiteX16" fmla="*/ 10488022 w 13984029"/>
              <a:gd name="connsiteY16" fmla="*/ 0 h 1981200"/>
              <a:gd name="connsiteX17" fmla="*/ 10767702 w 13984029"/>
              <a:gd name="connsiteY17" fmla="*/ 0 h 1981200"/>
              <a:gd name="connsiteX18" fmla="*/ 11187223 w 13984029"/>
              <a:gd name="connsiteY18" fmla="*/ 0 h 1981200"/>
              <a:gd name="connsiteX19" fmla="*/ 11466904 w 13984029"/>
              <a:gd name="connsiteY19" fmla="*/ 0 h 1981200"/>
              <a:gd name="connsiteX20" fmla="*/ 11746584 w 13984029"/>
              <a:gd name="connsiteY20" fmla="*/ 0 h 1981200"/>
              <a:gd name="connsiteX21" fmla="*/ 12445786 w 13984029"/>
              <a:gd name="connsiteY21" fmla="*/ 0 h 1981200"/>
              <a:gd name="connsiteX22" fmla="*/ 12865307 w 13984029"/>
              <a:gd name="connsiteY22" fmla="*/ 0 h 1981200"/>
              <a:gd name="connsiteX23" fmla="*/ 13984029 w 13984029"/>
              <a:gd name="connsiteY23" fmla="*/ 0 h 1981200"/>
              <a:gd name="connsiteX24" fmla="*/ 13984029 w 13984029"/>
              <a:gd name="connsiteY24" fmla="*/ 700024 h 1981200"/>
              <a:gd name="connsiteX25" fmla="*/ 13984029 w 13984029"/>
              <a:gd name="connsiteY25" fmla="*/ 1320800 h 1981200"/>
              <a:gd name="connsiteX26" fmla="*/ 13984029 w 13984029"/>
              <a:gd name="connsiteY26" fmla="*/ 1981200 h 1981200"/>
              <a:gd name="connsiteX27" fmla="*/ 13284828 w 13984029"/>
              <a:gd name="connsiteY27" fmla="*/ 1981200 h 1981200"/>
              <a:gd name="connsiteX28" fmla="*/ 12305946 w 13984029"/>
              <a:gd name="connsiteY28" fmla="*/ 1981200 h 1981200"/>
              <a:gd name="connsiteX29" fmla="*/ 11466904 w 13984029"/>
              <a:gd name="connsiteY29" fmla="*/ 1981200 h 1981200"/>
              <a:gd name="connsiteX30" fmla="*/ 11047383 w 13984029"/>
              <a:gd name="connsiteY30" fmla="*/ 1981200 h 1981200"/>
              <a:gd name="connsiteX31" fmla="*/ 10348181 w 13984029"/>
              <a:gd name="connsiteY31" fmla="*/ 1981200 h 1981200"/>
              <a:gd name="connsiteX32" fmla="*/ 9928661 w 13984029"/>
              <a:gd name="connsiteY32" fmla="*/ 1981200 h 1981200"/>
              <a:gd name="connsiteX33" fmla="*/ 9089619 w 13984029"/>
              <a:gd name="connsiteY33" fmla="*/ 1981200 h 1981200"/>
              <a:gd name="connsiteX34" fmla="*/ 8530258 w 13984029"/>
              <a:gd name="connsiteY34" fmla="*/ 1981200 h 1981200"/>
              <a:gd name="connsiteX35" fmla="*/ 7970897 w 13984029"/>
              <a:gd name="connsiteY35" fmla="*/ 1981200 h 1981200"/>
              <a:gd name="connsiteX36" fmla="*/ 7411535 w 13984029"/>
              <a:gd name="connsiteY36" fmla="*/ 1981200 h 1981200"/>
              <a:gd name="connsiteX37" fmla="*/ 6992015 w 13984029"/>
              <a:gd name="connsiteY37" fmla="*/ 1981200 h 1981200"/>
              <a:gd name="connsiteX38" fmla="*/ 6712334 w 13984029"/>
              <a:gd name="connsiteY38" fmla="*/ 1981200 h 1981200"/>
              <a:gd name="connsiteX39" fmla="*/ 5733452 w 13984029"/>
              <a:gd name="connsiteY39" fmla="*/ 1981200 h 1981200"/>
              <a:gd name="connsiteX40" fmla="*/ 4754570 w 13984029"/>
              <a:gd name="connsiteY40" fmla="*/ 1981200 h 1981200"/>
              <a:gd name="connsiteX41" fmla="*/ 3775688 w 13984029"/>
              <a:gd name="connsiteY41" fmla="*/ 1981200 h 1981200"/>
              <a:gd name="connsiteX42" fmla="*/ 3216327 w 13984029"/>
              <a:gd name="connsiteY42" fmla="*/ 1981200 h 1981200"/>
              <a:gd name="connsiteX43" fmla="*/ 2237445 w 13984029"/>
              <a:gd name="connsiteY43" fmla="*/ 1981200 h 1981200"/>
              <a:gd name="connsiteX44" fmla="*/ 1678083 w 13984029"/>
              <a:gd name="connsiteY44" fmla="*/ 1981200 h 1981200"/>
              <a:gd name="connsiteX45" fmla="*/ 1118722 w 13984029"/>
              <a:gd name="connsiteY45" fmla="*/ 1981200 h 1981200"/>
              <a:gd name="connsiteX46" fmla="*/ 0 w 13984029"/>
              <a:gd name="connsiteY46" fmla="*/ 1981200 h 1981200"/>
              <a:gd name="connsiteX47" fmla="*/ 0 w 13984029"/>
              <a:gd name="connsiteY47" fmla="*/ 1340612 h 1981200"/>
              <a:gd name="connsiteX48" fmla="*/ 0 w 13984029"/>
              <a:gd name="connsiteY48" fmla="*/ 660400 h 1981200"/>
              <a:gd name="connsiteX49" fmla="*/ 0 w 13984029"/>
              <a:gd name="connsiteY49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984029" h="1981200" fill="none" extrusionOk="0">
                <a:moveTo>
                  <a:pt x="0" y="0"/>
                </a:moveTo>
                <a:cubicBezTo>
                  <a:pt x="123270" y="5912"/>
                  <a:pt x="142198" y="-11278"/>
                  <a:pt x="279681" y="0"/>
                </a:cubicBezTo>
                <a:cubicBezTo>
                  <a:pt x="417164" y="11278"/>
                  <a:pt x="716575" y="-19663"/>
                  <a:pt x="1118722" y="0"/>
                </a:cubicBezTo>
                <a:cubicBezTo>
                  <a:pt x="1520869" y="19663"/>
                  <a:pt x="1586027" y="-22803"/>
                  <a:pt x="1817924" y="0"/>
                </a:cubicBezTo>
                <a:cubicBezTo>
                  <a:pt x="2049821" y="22803"/>
                  <a:pt x="2221463" y="15401"/>
                  <a:pt x="2517125" y="0"/>
                </a:cubicBezTo>
                <a:cubicBezTo>
                  <a:pt x="2812787" y="-15401"/>
                  <a:pt x="2906635" y="16583"/>
                  <a:pt x="3076486" y="0"/>
                </a:cubicBezTo>
                <a:cubicBezTo>
                  <a:pt x="3246337" y="-16583"/>
                  <a:pt x="3516287" y="-9786"/>
                  <a:pt x="3635848" y="0"/>
                </a:cubicBezTo>
                <a:cubicBezTo>
                  <a:pt x="3755409" y="9786"/>
                  <a:pt x="4191736" y="-18189"/>
                  <a:pt x="4614730" y="0"/>
                </a:cubicBezTo>
                <a:cubicBezTo>
                  <a:pt x="5037724" y="18189"/>
                  <a:pt x="5161853" y="-12427"/>
                  <a:pt x="5313931" y="0"/>
                </a:cubicBezTo>
                <a:cubicBezTo>
                  <a:pt x="5466009" y="12427"/>
                  <a:pt x="5723820" y="26290"/>
                  <a:pt x="5873292" y="0"/>
                </a:cubicBezTo>
                <a:cubicBezTo>
                  <a:pt x="6022764" y="-26290"/>
                  <a:pt x="6489306" y="-22337"/>
                  <a:pt x="6712334" y="0"/>
                </a:cubicBezTo>
                <a:cubicBezTo>
                  <a:pt x="6935362" y="22337"/>
                  <a:pt x="7009033" y="-10651"/>
                  <a:pt x="7131855" y="0"/>
                </a:cubicBezTo>
                <a:cubicBezTo>
                  <a:pt x="7254677" y="10651"/>
                  <a:pt x="7525681" y="16015"/>
                  <a:pt x="7831056" y="0"/>
                </a:cubicBezTo>
                <a:cubicBezTo>
                  <a:pt x="8136431" y="-16015"/>
                  <a:pt x="8267733" y="15816"/>
                  <a:pt x="8530258" y="0"/>
                </a:cubicBezTo>
                <a:cubicBezTo>
                  <a:pt x="8792783" y="-15816"/>
                  <a:pt x="8779651" y="8189"/>
                  <a:pt x="8949779" y="0"/>
                </a:cubicBezTo>
                <a:cubicBezTo>
                  <a:pt x="9119907" y="-8189"/>
                  <a:pt x="9583805" y="28560"/>
                  <a:pt x="9928661" y="0"/>
                </a:cubicBezTo>
                <a:cubicBezTo>
                  <a:pt x="10273517" y="-28560"/>
                  <a:pt x="10373823" y="-4192"/>
                  <a:pt x="10488022" y="0"/>
                </a:cubicBezTo>
                <a:cubicBezTo>
                  <a:pt x="10602221" y="4192"/>
                  <a:pt x="10690755" y="3418"/>
                  <a:pt x="10767702" y="0"/>
                </a:cubicBezTo>
                <a:cubicBezTo>
                  <a:pt x="10844649" y="-3418"/>
                  <a:pt x="11027923" y="17478"/>
                  <a:pt x="11187223" y="0"/>
                </a:cubicBezTo>
                <a:cubicBezTo>
                  <a:pt x="11346523" y="-17478"/>
                  <a:pt x="11352518" y="5535"/>
                  <a:pt x="11466904" y="0"/>
                </a:cubicBezTo>
                <a:cubicBezTo>
                  <a:pt x="11581290" y="-5535"/>
                  <a:pt x="11654150" y="-2449"/>
                  <a:pt x="11746584" y="0"/>
                </a:cubicBezTo>
                <a:cubicBezTo>
                  <a:pt x="11839018" y="2449"/>
                  <a:pt x="12143206" y="23422"/>
                  <a:pt x="12445786" y="0"/>
                </a:cubicBezTo>
                <a:cubicBezTo>
                  <a:pt x="12748366" y="-23422"/>
                  <a:pt x="12709922" y="7083"/>
                  <a:pt x="12865307" y="0"/>
                </a:cubicBezTo>
                <a:cubicBezTo>
                  <a:pt x="13020692" y="-7083"/>
                  <a:pt x="13700134" y="-4048"/>
                  <a:pt x="13984029" y="0"/>
                </a:cubicBezTo>
                <a:cubicBezTo>
                  <a:pt x="13952090" y="215615"/>
                  <a:pt x="13950733" y="553254"/>
                  <a:pt x="13984029" y="700024"/>
                </a:cubicBezTo>
                <a:cubicBezTo>
                  <a:pt x="14017325" y="846794"/>
                  <a:pt x="13969207" y="1167078"/>
                  <a:pt x="13984029" y="1320800"/>
                </a:cubicBezTo>
                <a:cubicBezTo>
                  <a:pt x="13998851" y="1474522"/>
                  <a:pt x="14014463" y="1752405"/>
                  <a:pt x="13984029" y="1981200"/>
                </a:cubicBezTo>
                <a:cubicBezTo>
                  <a:pt x="13725627" y="1978746"/>
                  <a:pt x="13428544" y="1990328"/>
                  <a:pt x="13284828" y="1981200"/>
                </a:cubicBezTo>
                <a:cubicBezTo>
                  <a:pt x="13141112" y="1972072"/>
                  <a:pt x="12680729" y="1999206"/>
                  <a:pt x="12305946" y="1981200"/>
                </a:cubicBezTo>
                <a:cubicBezTo>
                  <a:pt x="11931163" y="1963194"/>
                  <a:pt x="11731257" y="1961797"/>
                  <a:pt x="11466904" y="1981200"/>
                </a:cubicBezTo>
                <a:cubicBezTo>
                  <a:pt x="11202551" y="2000603"/>
                  <a:pt x="11159671" y="1991028"/>
                  <a:pt x="11047383" y="1981200"/>
                </a:cubicBezTo>
                <a:cubicBezTo>
                  <a:pt x="10935095" y="1971372"/>
                  <a:pt x="10648561" y="1950542"/>
                  <a:pt x="10348181" y="1981200"/>
                </a:cubicBezTo>
                <a:cubicBezTo>
                  <a:pt x="10047801" y="2011858"/>
                  <a:pt x="10080617" y="1999361"/>
                  <a:pt x="9928661" y="1981200"/>
                </a:cubicBezTo>
                <a:cubicBezTo>
                  <a:pt x="9776705" y="1963039"/>
                  <a:pt x="9433911" y="1988124"/>
                  <a:pt x="9089619" y="1981200"/>
                </a:cubicBezTo>
                <a:cubicBezTo>
                  <a:pt x="8745327" y="1974276"/>
                  <a:pt x="8714389" y="2002690"/>
                  <a:pt x="8530258" y="1981200"/>
                </a:cubicBezTo>
                <a:cubicBezTo>
                  <a:pt x="8346127" y="1959710"/>
                  <a:pt x="8101252" y="1967209"/>
                  <a:pt x="7970897" y="1981200"/>
                </a:cubicBezTo>
                <a:cubicBezTo>
                  <a:pt x="7840542" y="1995191"/>
                  <a:pt x="7685080" y="1956963"/>
                  <a:pt x="7411535" y="1981200"/>
                </a:cubicBezTo>
                <a:cubicBezTo>
                  <a:pt x="7137990" y="2005437"/>
                  <a:pt x="7146116" y="1978441"/>
                  <a:pt x="6992015" y="1981200"/>
                </a:cubicBezTo>
                <a:cubicBezTo>
                  <a:pt x="6837914" y="1983959"/>
                  <a:pt x="6827666" y="1973919"/>
                  <a:pt x="6712334" y="1981200"/>
                </a:cubicBezTo>
                <a:cubicBezTo>
                  <a:pt x="6597002" y="1988481"/>
                  <a:pt x="6040623" y="1939288"/>
                  <a:pt x="5733452" y="1981200"/>
                </a:cubicBezTo>
                <a:cubicBezTo>
                  <a:pt x="5426281" y="2023112"/>
                  <a:pt x="5212689" y="2013417"/>
                  <a:pt x="4754570" y="1981200"/>
                </a:cubicBezTo>
                <a:cubicBezTo>
                  <a:pt x="4296451" y="1948983"/>
                  <a:pt x="4234698" y="1978356"/>
                  <a:pt x="3775688" y="1981200"/>
                </a:cubicBezTo>
                <a:cubicBezTo>
                  <a:pt x="3316678" y="1984044"/>
                  <a:pt x="3364422" y="1997523"/>
                  <a:pt x="3216327" y="1981200"/>
                </a:cubicBezTo>
                <a:cubicBezTo>
                  <a:pt x="3068232" y="1964877"/>
                  <a:pt x="2457862" y="1963435"/>
                  <a:pt x="2237445" y="1981200"/>
                </a:cubicBezTo>
                <a:cubicBezTo>
                  <a:pt x="2017028" y="1998965"/>
                  <a:pt x="1905225" y="1984031"/>
                  <a:pt x="1678083" y="1981200"/>
                </a:cubicBezTo>
                <a:cubicBezTo>
                  <a:pt x="1450941" y="1978369"/>
                  <a:pt x="1281003" y="1957751"/>
                  <a:pt x="1118722" y="1981200"/>
                </a:cubicBezTo>
                <a:cubicBezTo>
                  <a:pt x="956441" y="2004649"/>
                  <a:pt x="302498" y="1963037"/>
                  <a:pt x="0" y="1981200"/>
                </a:cubicBezTo>
                <a:cubicBezTo>
                  <a:pt x="-5396" y="1675201"/>
                  <a:pt x="-13294" y="1511480"/>
                  <a:pt x="0" y="1340612"/>
                </a:cubicBezTo>
                <a:cubicBezTo>
                  <a:pt x="13294" y="1169744"/>
                  <a:pt x="1716" y="838062"/>
                  <a:pt x="0" y="660400"/>
                </a:cubicBezTo>
                <a:cubicBezTo>
                  <a:pt x="-1716" y="482738"/>
                  <a:pt x="30003" y="208249"/>
                  <a:pt x="0" y="0"/>
                </a:cubicBezTo>
                <a:close/>
              </a:path>
              <a:path w="13984029" h="1981200" stroke="0" extrusionOk="0">
                <a:moveTo>
                  <a:pt x="0" y="0"/>
                </a:moveTo>
                <a:cubicBezTo>
                  <a:pt x="159490" y="2232"/>
                  <a:pt x="335345" y="-1519"/>
                  <a:pt x="559361" y="0"/>
                </a:cubicBezTo>
                <a:cubicBezTo>
                  <a:pt x="783377" y="1519"/>
                  <a:pt x="804620" y="15155"/>
                  <a:pt x="978882" y="0"/>
                </a:cubicBezTo>
                <a:cubicBezTo>
                  <a:pt x="1153144" y="-15155"/>
                  <a:pt x="1544982" y="12468"/>
                  <a:pt x="1817924" y="0"/>
                </a:cubicBezTo>
                <a:cubicBezTo>
                  <a:pt x="2090866" y="-12468"/>
                  <a:pt x="2380626" y="17577"/>
                  <a:pt x="2656966" y="0"/>
                </a:cubicBezTo>
                <a:cubicBezTo>
                  <a:pt x="2933306" y="-17577"/>
                  <a:pt x="2972997" y="24497"/>
                  <a:pt x="3216327" y="0"/>
                </a:cubicBezTo>
                <a:cubicBezTo>
                  <a:pt x="3459657" y="-24497"/>
                  <a:pt x="3769620" y="-14050"/>
                  <a:pt x="3915528" y="0"/>
                </a:cubicBezTo>
                <a:cubicBezTo>
                  <a:pt x="4061436" y="14050"/>
                  <a:pt x="4528692" y="5880"/>
                  <a:pt x="4894410" y="0"/>
                </a:cubicBezTo>
                <a:cubicBezTo>
                  <a:pt x="5260128" y="-5880"/>
                  <a:pt x="5454859" y="-35301"/>
                  <a:pt x="5733452" y="0"/>
                </a:cubicBezTo>
                <a:cubicBezTo>
                  <a:pt x="6012045" y="35301"/>
                  <a:pt x="5950140" y="11878"/>
                  <a:pt x="6152973" y="0"/>
                </a:cubicBezTo>
                <a:cubicBezTo>
                  <a:pt x="6355806" y="-11878"/>
                  <a:pt x="6877741" y="-1601"/>
                  <a:pt x="7131855" y="0"/>
                </a:cubicBezTo>
                <a:cubicBezTo>
                  <a:pt x="7385969" y="1601"/>
                  <a:pt x="7271949" y="-12889"/>
                  <a:pt x="7411535" y="0"/>
                </a:cubicBezTo>
                <a:cubicBezTo>
                  <a:pt x="7551121" y="12889"/>
                  <a:pt x="7731223" y="-16783"/>
                  <a:pt x="7831056" y="0"/>
                </a:cubicBezTo>
                <a:cubicBezTo>
                  <a:pt x="7930889" y="16783"/>
                  <a:pt x="8165272" y="15908"/>
                  <a:pt x="8250577" y="0"/>
                </a:cubicBezTo>
                <a:cubicBezTo>
                  <a:pt x="8335882" y="-15908"/>
                  <a:pt x="8535022" y="-17569"/>
                  <a:pt x="8809938" y="0"/>
                </a:cubicBezTo>
                <a:cubicBezTo>
                  <a:pt x="9084854" y="17569"/>
                  <a:pt x="9358155" y="6978"/>
                  <a:pt x="9509140" y="0"/>
                </a:cubicBezTo>
                <a:cubicBezTo>
                  <a:pt x="9660125" y="-6978"/>
                  <a:pt x="9711985" y="-709"/>
                  <a:pt x="9788820" y="0"/>
                </a:cubicBezTo>
                <a:cubicBezTo>
                  <a:pt x="9865655" y="709"/>
                  <a:pt x="10111849" y="-15783"/>
                  <a:pt x="10348181" y="0"/>
                </a:cubicBezTo>
                <a:cubicBezTo>
                  <a:pt x="10584513" y="15783"/>
                  <a:pt x="10817764" y="-34860"/>
                  <a:pt x="11047383" y="0"/>
                </a:cubicBezTo>
                <a:cubicBezTo>
                  <a:pt x="11277002" y="34860"/>
                  <a:pt x="11380068" y="6269"/>
                  <a:pt x="11606744" y="0"/>
                </a:cubicBezTo>
                <a:cubicBezTo>
                  <a:pt x="11833420" y="-6269"/>
                  <a:pt x="12092526" y="-9531"/>
                  <a:pt x="12305946" y="0"/>
                </a:cubicBezTo>
                <a:cubicBezTo>
                  <a:pt x="12519366" y="9531"/>
                  <a:pt x="12476976" y="-11995"/>
                  <a:pt x="12585626" y="0"/>
                </a:cubicBezTo>
                <a:cubicBezTo>
                  <a:pt x="12694276" y="11995"/>
                  <a:pt x="13479203" y="37075"/>
                  <a:pt x="13984029" y="0"/>
                </a:cubicBezTo>
                <a:cubicBezTo>
                  <a:pt x="13959323" y="178294"/>
                  <a:pt x="13989137" y="357369"/>
                  <a:pt x="13984029" y="600964"/>
                </a:cubicBezTo>
                <a:cubicBezTo>
                  <a:pt x="13978921" y="844559"/>
                  <a:pt x="14015606" y="943337"/>
                  <a:pt x="13984029" y="1281176"/>
                </a:cubicBezTo>
                <a:cubicBezTo>
                  <a:pt x="13952452" y="1619015"/>
                  <a:pt x="14015269" y="1774975"/>
                  <a:pt x="13984029" y="1981200"/>
                </a:cubicBezTo>
                <a:cubicBezTo>
                  <a:pt x="13736260" y="2004010"/>
                  <a:pt x="13446387" y="2019721"/>
                  <a:pt x="13144987" y="1981200"/>
                </a:cubicBezTo>
                <a:cubicBezTo>
                  <a:pt x="12843587" y="1942679"/>
                  <a:pt x="12946363" y="1989225"/>
                  <a:pt x="12865307" y="1981200"/>
                </a:cubicBezTo>
                <a:cubicBezTo>
                  <a:pt x="12784251" y="1973175"/>
                  <a:pt x="12422938" y="1976810"/>
                  <a:pt x="12026265" y="1981200"/>
                </a:cubicBezTo>
                <a:cubicBezTo>
                  <a:pt x="11629592" y="1985590"/>
                  <a:pt x="11461778" y="1970437"/>
                  <a:pt x="11047383" y="1981200"/>
                </a:cubicBezTo>
                <a:cubicBezTo>
                  <a:pt x="10632988" y="1991963"/>
                  <a:pt x="10838727" y="1989981"/>
                  <a:pt x="10767702" y="1981200"/>
                </a:cubicBezTo>
                <a:cubicBezTo>
                  <a:pt x="10696677" y="1972419"/>
                  <a:pt x="10549634" y="1994377"/>
                  <a:pt x="10488022" y="1981200"/>
                </a:cubicBezTo>
                <a:cubicBezTo>
                  <a:pt x="10426410" y="1968023"/>
                  <a:pt x="10031450" y="2020784"/>
                  <a:pt x="9648980" y="1981200"/>
                </a:cubicBezTo>
                <a:cubicBezTo>
                  <a:pt x="9266510" y="1941616"/>
                  <a:pt x="9461206" y="1988734"/>
                  <a:pt x="9369299" y="1981200"/>
                </a:cubicBezTo>
                <a:cubicBezTo>
                  <a:pt x="9277392" y="1973666"/>
                  <a:pt x="8887656" y="1961530"/>
                  <a:pt x="8670098" y="1981200"/>
                </a:cubicBezTo>
                <a:cubicBezTo>
                  <a:pt x="8452540" y="2000870"/>
                  <a:pt x="8480467" y="1973124"/>
                  <a:pt x="8390417" y="1981200"/>
                </a:cubicBezTo>
                <a:cubicBezTo>
                  <a:pt x="8300367" y="1989276"/>
                  <a:pt x="8031001" y="2007421"/>
                  <a:pt x="7831056" y="1981200"/>
                </a:cubicBezTo>
                <a:cubicBezTo>
                  <a:pt x="7631111" y="1954979"/>
                  <a:pt x="7389569" y="2011971"/>
                  <a:pt x="6992014" y="1981200"/>
                </a:cubicBezTo>
                <a:cubicBezTo>
                  <a:pt x="6594459" y="1950429"/>
                  <a:pt x="6599968" y="1990894"/>
                  <a:pt x="6292813" y="1981200"/>
                </a:cubicBezTo>
                <a:cubicBezTo>
                  <a:pt x="5985658" y="1971506"/>
                  <a:pt x="5833316" y="1973430"/>
                  <a:pt x="5453771" y="1981200"/>
                </a:cubicBezTo>
                <a:cubicBezTo>
                  <a:pt x="5074226" y="1988970"/>
                  <a:pt x="5205489" y="1994444"/>
                  <a:pt x="5034250" y="1981200"/>
                </a:cubicBezTo>
                <a:cubicBezTo>
                  <a:pt x="4863011" y="1967956"/>
                  <a:pt x="4784873" y="1996343"/>
                  <a:pt x="4614730" y="1981200"/>
                </a:cubicBezTo>
                <a:cubicBezTo>
                  <a:pt x="4444587" y="1966057"/>
                  <a:pt x="4076289" y="2004372"/>
                  <a:pt x="3635848" y="1981200"/>
                </a:cubicBezTo>
                <a:cubicBezTo>
                  <a:pt x="3195407" y="1958028"/>
                  <a:pt x="3110667" y="1963685"/>
                  <a:pt x="2656966" y="1981200"/>
                </a:cubicBezTo>
                <a:cubicBezTo>
                  <a:pt x="2203265" y="1998715"/>
                  <a:pt x="2034069" y="1979223"/>
                  <a:pt x="1678083" y="1981200"/>
                </a:cubicBezTo>
                <a:cubicBezTo>
                  <a:pt x="1322097" y="1983177"/>
                  <a:pt x="1425462" y="1965327"/>
                  <a:pt x="1258563" y="1981200"/>
                </a:cubicBezTo>
                <a:cubicBezTo>
                  <a:pt x="1091664" y="1997073"/>
                  <a:pt x="1109076" y="1993817"/>
                  <a:pt x="978882" y="1981200"/>
                </a:cubicBezTo>
                <a:cubicBezTo>
                  <a:pt x="848688" y="1968583"/>
                  <a:pt x="217839" y="2022741"/>
                  <a:pt x="0" y="1981200"/>
                </a:cubicBezTo>
                <a:cubicBezTo>
                  <a:pt x="-28687" y="1689416"/>
                  <a:pt x="-7964" y="1631634"/>
                  <a:pt x="0" y="1380236"/>
                </a:cubicBezTo>
                <a:cubicBezTo>
                  <a:pt x="7964" y="1128838"/>
                  <a:pt x="25706" y="1025062"/>
                  <a:pt x="0" y="779272"/>
                </a:cubicBezTo>
                <a:cubicBezTo>
                  <a:pt x="-25706" y="533482"/>
                  <a:pt x="-7764" y="1990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1: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thư </a:t>
            </a:r>
            <a:r>
              <a:rPr lang="vi-VN" sz="4000" dirty="0" err="1">
                <a:solidFill>
                  <a:schemeClr val="tx1"/>
                </a:solidFill>
              </a:rPr>
              <a:t>viện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cổ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nói</a:t>
            </a:r>
            <a:r>
              <a:rPr lang="vi-VN" sz="4000" dirty="0">
                <a:solidFill>
                  <a:schemeClr val="tx1"/>
                </a:solidFill>
              </a:rPr>
              <a:t> lên </a:t>
            </a:r>
            <a:r>
              <a:rPr lang="vi-VN" sz="4000" dirty="0" err="1">
                <a:solidFill>
                  <a:schemeClr val="tx1"/>
                </a:solidFill>
              </a:rPr>
              <a:t>điều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nền</a:t>
            </a:r>
            <a:r>
              <a:rPr lang="vi-VN" sz="4000" dirty="0">
                <a:solidFill>
                  <a:schemeClr val="tx1"/>
                </a:solidFill>
              </a:rPr>
              <a:t> văn minh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loài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r>
              <a:rPr lang="vi-VN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2CD6EE-E260-4DAB-AD1F-C5BEAD46FC4F}"/>
              </a:ext>
            </a:extLst>
          </p:cNvPr>
          <p:cNvSpPr/>
          <p:nvPr/>
        </p:nvSpPr>
        <p:spPr>
          <a:xfrm>
            <a:off x="2743200" y="3913048"/>
            <a:ext cx="8229600" cy="381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Những</a:t>
            </a:r>
            <a:r>
              <a:rPr lang="vi-VN" sz="3600" dirty="0">
                <a:solidFill>
                  <a:schemeClr val="tx1"/>
                </a:solidFill>
              </a:rPr>
              <a:t> thư </a:t>
            </a:r>
            <a:r>
              <a:rPr lang="vi-VN" sz="3600" dirty="0" err="1">
                <a:solidFill>
                  <a:schemeClr val="tx1"/>
                </a:solidFill>
              </a:rPr>
              <a:t>viện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cổ</a:t>
            </a:r>
            <a:r>
              <a:rPr lang="vi-VN" sz="3600" dirty="0">
                <a:solidFill>
                  <a:schemeClr val="tx1"/>
                </a:solidFill>
              </a:rPr>
              <a:t> cho </a:t>
            </a:r>
            <a:r>
              <a:rPr lang="vi-VN" sz="3600" dirty="0" err="1">
                <a:solidFill>
                  <a:schemeClr val="tx1"/>
                </a:solidFill>
              </a:rPr>
              <a:t>thấy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loài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người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đã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biết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đến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giá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trị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sách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và</a:t>
            </a:r>
            <a:r>
              <a:rPr lang="vi-VN" sz="3600" dirty="0">
                <a:solidFill>
                  <a:schemeClr val="tx1"/>
                </a:solidFill>
              </a:rPr>
              <a:t> xây thư </a:t>
            </a:r>
            <a:r>
              <a:rPr lang="vi-VN" sz="3600" dirty="0" err="1">
                <a:solidFill>
                  <a:schemeClr val="tx1"/>
                </a:solidFill>
              </a:rPr>
              <a:t>viện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để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giữ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sách</a:t>
            </a:r>
            <a:r>
              <a:rPr lang="vi-VN" sz="3600" dirty="0">
                <a:solidFill>
                  <a:schemeClr val="tx1"/>
                </a:solidFill>
              </a:rPr>
              <a:t>, </a:t>
            </a:r>
            <a:r>
              <a:rPr lang="vi-VN" sz="3600" dirty="0" err="1">
                <a:solidFill>
                  <a:schemeClr val="tx1"/>
                </a:solidFill>
              </a:rPr>
              <a:t>đọc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sách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từ</a:t>
            </a:r>
            <a:r>
              <a:rPr lang="vi-VN" sz="3600" dirty="0">
                <a:solidFill>
                  <a:schemeClr val="tx1"/>
                </a:solidFill>
              </a:rPr>
              <a:t> hơn 5000 năm </a:t>
            </a:r>
            <a:r>
              <a:rPr lang="vi-VN" sz="3600" dirty="0" err="1">
                <a:solidFill>
                  <a:schemeClr val="tx1"/>
                </a:solidFill>
              </a:rPr>
              <a:t>trước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36E0B87-A0CA-47E8-835F-656E15144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161618">
            <a:off x="1019290" y="2611446"/>
            <a:ext cx="2076220" cy="153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180D7C-1F79-489D-8877-1FBBA3CCB6F1}"/>
              </a:ext>
            </a:extLst>
          </p:cNvPr>
          <p:cNvSpPr/>
          <p:nvPr/>
        </p:nvSpPr>
        <p:spPr>
          <a:xfrm>
            <a:off x="2151985" y="450209"/>
            <a:ext cx="13984029" cy="1981200"/>
          </a:xfrm>
          <a:custGeom>
            <a:avLst/>
            <a:gdLst>
              <a:gd name="connsiteX0" fmla="*/ 0 w 13984029"/>
              <a:gd name="connsiteY0" fmla="*/ 0 h 1981200"/>
              <a:gd name="connsiteX1" fmla="*/ 279681 w 13984029"/>
              <a:gd name="connsiteY1" fmla="*/ 0 h 1981200"/>
              <a:gd name="connsiteX2" fmla="*/ 1118722 w 13984029"/>
              <a:gd name="connsiteY2" fmla="*/ 0 h 1981200"/>
              <a:gd name="connsiteX3" fmla="*/ 1817924 w 13984029"/>
              <a:gd name="connsiteY3" fmla="*/ 0 h 1981200"/>
              <a:gd name="connsiteX4" fmla="*/ 2517125 w 13984029"/>
              <a:gd name="connsiteY4" fmla="*/ 0 h 1981200"/>
              <a:gd name="connsiteX5" fmla="*/ 3076486 w 13984029"/>
              <a:gd name="connsiteY5" fmla="*/ 0 h 1981200"/>
              <a:gd name="connsiteX6" fmla="*/ 3635848 w 13984029"/>
              <a:gd name="connsiteY6" fmla="*/ 0 h 1981200"/>
              <a:gd name="connsiteX7" fmla="*/ 4614730 w 13984029"/>
              <a:gd name="connsiteY7" fmla="*/ 0 h 1981200"/>
              <a:gd name="connsiteX8" fmla="*/ 5313931 w 13984029"/>
              <a:gd name="connsiteY8" fmla="*/ 0 h 1981200"/>
              <a:gd name="connsiteX9" fmla="*/ 5873292 w 13984029"/>
              <a:gd name="connsiteY9" fmla="*/ 0 h 1981200"/>
              <a:gd name="connsiteX10" fmla="*/ 6712334 w 13984029"/>
              <a:gd name="connsiteY10" fmla="*/ 0 h 1981200"/>
              <a:gd name="connsiteX11" fmla="*/ 7131855 w 13984029"/>
              <a:gd name="connsiteY11" fmla="*/ 0 h 1981200"/>
              <a:gd name="connsiteX12" fmla="*/ 7831056 w 13984029"/>
              <a:gd name="connsiteY12" fmla="*/ 0 h 1981200"/>
              <a:gd name="connsiteX13" fmla="*/ 8530258 w 13984029"/>
              <a:gd name="connsiteY13" fmla="*/ 0 h 1981200"/>
              <a:gd name="connsiteX14" fmla="*/ 8949779 w 13984029"/>
              <a:gd name="connsiteY14" fmla="*/ 0 h 1981200"/>
              <a:gd name="connsiteX15" fmla="*/ 9928661 w 13984029"/>
              <a:gd name="connsiteY15" fmla="*/ 0 h 1981200"/>
              <a:gd name="connsiteX16" fmla="*/ 10488022 w 13984029"/>
              <a:gd name="connsiteY16" fmla="*/ 0 h 1981200"/>
              <a:gd name="connsiteX17" fmla="*/ 10767702 w 13984029"/>
              <a:gd name="connsiteY17" fmla="*/ 0 h 1981200"/>
              <a:gd name="connsiteX18" fmla="*/ 11187223 w 13984029"/>
              <a:gd name="connsiteY18" fmla="*/ 0 h 1981200"/>
              <a:gd name="connsiteX19" fmla="*/ 11466904 w 13984029"/>
              <a:gd name="connsiteY19" fmla="*/ 0 h 1981200"/>
              <a:gd name="connsiteX20" fmla="*/ 11746584 w 13984029"/>
              <a:gd name="connsiteY20" fmla="*/ 0 h 1981200"/>
              <a:gd name="connsiteX21" fmla="*/ 12445786 w 13984029"/>
              <a:gd name="connsiteY21" fmla="*/ 0 h 1981200"/>
              <a:gd name="connsiteX22" fmla="*/ 12865307 w 13984029"/>
              <a:gd name="connsiteY22" fmla="*/ 0 h 1981200"/>
              <a:gd name="connsiteX23" fmla="*/ 13984029 w 13984029"/>
              <a:gd name="connsiteY23" fmla="*/ 0 h 1981200"/>
              <a:gd name="connsiteX24" fmla="*/ 13984029 w 13984029"/>
              <a:gd name="connsiteY24" fmla="*/ 700024 h 1981200"/>
              <a:gd name="connsiteX25" fmla="*/ 13984029 w 13984029"/>
              <a:gd name="connsiteY25" fmla="*/ 1320800 h 1981200"/>
              <a:gd name="connsiteX26" fmla="*/ 13984029 w 13984029"/>
              <a:gd name="connsiteY26" fmla="*/ 1981200 h 1981200"/>
              <a:gd name="connsiteX27" fmla="*/ 13284828 w 13984029"/>
              <a:gd name="connsiteY27" fmla="*/ 1981200 h 1981200"/>
              <a:gd name="connsiteX28" fmla="*/ 12305946 w 13984029"/>
              <a:gd name="connsiteY28" fmla="*/ 1981200 h 1981200"/>
              <a:gd name="connsiteX29" fmla="*/ 11466904 w 13984029"/>
              <a:gd name="connsiteY29" fmla="*/ 1981200 h 1981200"/>
              <a:gd name="connsiteX30" fmla="*/ 11047383 w 13984029"/>
              <a:gd name="connsiteY30" fmla="*/ 1981200 h 1981200"/>
              <a:gd name="connsiteX31" fmla="*/ 10348181 w 13984029"/>
              <a:gd name="connsiteY31" fmla="*/ 1981200 h 1981200"/>
              <a:gd name="connsiteX32" fmla="*/ 9928661 w 13984029"/>
              <a:gd name="connsiteY32" fmla="*/ 1981200 h 1981200"/>
              <a:gd name="connsiteX33" fmla="*/ 9089619 w 13984029"/>
              <a:gd name="connsiteY33" fmla="*/ 1981200 h 1981200"/>
              <a:gd name="connsiteX34" fmla="*/ 8530258 w 13984029"/>
              <a:gd name="connsiteY34" fmla="*/ 1981200 h 1981200"/>
              <a:gd name="connsiteX35" fmla="*/ 7970897 w 13984029"/>
              <a:gd name="connsiteY35" fmla="*/ 1981200 h 1981200"/>
              <a:gd name="connsiteX36" fmla="*/ 7411535 w 13984029"/>
              <a:gd name="connsiteY36" fmla="*/ 1981200 h 1981200"/>
              <a:gd name="connsiteX37" fmla="*/ 6992015 w 13984029"/>
              <a:gd name="connsiteY37" fmla="*/ 1981200 h 1981200"/>
              <a:gd name="connsiteX38" fmla="*/ 6712334 w 13984029"/>
              <a:gd name="connsiteY38" fmla="*/ 1981200 h 1981200"/>
              <a:gd name="connsiteX39" fmla="*/ 5733452 w 13984029"/>
              <a:gd name="connsiteY39" fmla="*/ 1981200 h 1981200"/>
              <a:gd name="connsiteX40" fmla="*/ 4754570 w 13984029"/>
              <a:gd name="connsiteY40" fmla="*/ 1981200 h 1981200"/>
              <a:gd name="connsiteX41" fmla="*/ 3775688 w 13984029"/>
              <a:gd name="connsiteY41" fmla="*/ 1981200 h 1981200"/>
              <a:gd name="connsiteX42" fmla="*/ 3216327 w 13984029"/>
              <a:gd name="connsiteY42" fmla="*/ 1981200 h 1981200"/>
              <a:gd name="connsiteX43" fmla="*/ 2237445 w 13984029"/>
              <a:gd name="connsiteY43" fmla="*/ 1981200 h 1981200"/>
              <a:gd name="connsiteX44" fmla="*/ 1678083 w 13984029"/>
              <a:gd name="connsiteY44" fmla="*/ 1981200 h 1981200"/>
              <a:gd name="connsiteX45" fmla="*/ 1118722 w 13984029"/>
              <a:gd name="connsiteY45" fmla="*/ 1981200 h 1981200"/>
              <a:gd name="connsiteX46" fmla="*/ 0 w 13984029"/>
              <a:gd name="connsiteY46" fmla="*/ 1981200 h 1981200"/>
              <a:gd name="connsiteX47" fmla="*/ 0 w 13984029"/>
              <a:gd name="connsiteY47" fmla="*/ 1340612 h 1981200"/>
              <a:gd name="connsiteX48" fmla="*/ 0 w 13984029"/>
              <a:gd name="connsiteY48" fmla="*/ 660400 h 1981200"/>
              <a:gd name="connsiteX49" fmla="*/ 0 w 13984029"/>
              <a:gd name="connsiteY49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984029" h="1981200" fill="none" extrusionOk="0">
                <a:moveTo>
                  <a:pt x="0" y="0"/>
                </a:moveTo>
                <a:cubicBezTo>
                  <a:pt x="123270" y="5912"/>
                  <a:pt x="142198" y="-11278"/>
                  <a:pt x="279681" y="0"/>
                </a:cubicBezTo>
                <a:cubicBezTo>
                  <a:pt x="417164" y="11278"/>
                  <a:pt x="716575" y="-19663"/>
                  <a:pt x="1118722" y="0"/>
                </a:cubicBezTo>
                <a:cubicBezTo>
                  <a:pt x="1520869" y="19663"/>
                  <a:pt x="1586027" y="-22803"/>
                  <a:pt x="1817924" y="0"/>
                </a:cubicBezTo>
                <a:cubicBezTo>
                  <a:pt x="2049821" y="22803"/>
                  <a:pt x="2221463" y="15401"/>
                  <a:pt x="2517125" y="0"/>
                </a:cubicBezTo>
                <a:cubicBezTo>
                  <a:pt x="2812787" y="-15401"/>
                  <a:pt x="2906635" y="16583"/>
                  <a:pt x="3076486" y="0"/>
                </a:cubicBezTo>
                <a:cubicBezTo>
                  <a:pt x="3246337" y="-16583"/>
                  <a:pt x="3516287" y="-9786"/>
                  <a:pt x="3635848" y="0"/>
                </a:cubicBezTo>
                <a:cubicBezTo>
                  <a:pt x="3755409" y="9786"/>
                  <a:pt x="4191736" y="-18189"/>
                  <a:pt x="4614730" y="0"/>
                </a:cubicBezTo>
                <a:cubicBezTo>
                  <a:pt x="5037724" y="18189"/>
                  <a:pt x="5161853" y="-12427"/>
                  <a:pt x="5313931" y="0"/>
                </a:cubicBezTo>
                <a:cubicBezTo>
                  <a:pt x="5466009" y="12427"/>
                  <a:pt x="5723820" y="26290"/>
                  <a:pt x="5873292" y="0"/>
                </a:cubicBezTo>
                <a:cubicBezTo>
                  <a:pt x="6022764" y="-26290"/>
                  <a:pt x="6489306" y="-22337"/>
                  <a:pt x="6712334" y="0"/>
                </a:cubicBezTo>
                <a:cubicBezTo>
                  <a:pt x="6935362" y="22337"/>
                  <a:pt x="7009033" y="-10651"/>
                  <a:pt x="7131855" y="0"/>
                </a:cubicBezTo>
                <a:cubicBezTo>
                  <a:pt x="7254677" y="10651"/>
                  <a:pt x="7525681" y="16015"/>
                  <a:pt x="7831056" y="0"/>
                </a:cubicBezTo>
                <a:cubicBezTo>
                  <a:pt x="8136431" y="-16015"/>
                  <a:pt x="8267733" y="15816"/>
                  <a:pt x="8530258" y="0"/>
                </a:cubicBezTo>
                <a:cubicBezTo>
                  <a:pt x="8792783" y="-15816"/>
                  <a:pt x="8779651" y="8189"/>
                  <a:pt x="8949779" y="0"/>
                </a:cubicBezTo>
                <a:cubicBezTo>
                  <a:pt x="9119907" y="-8189"/>
                  <a:pt x="9583805" y="28560"/>
                  <a:pt x="9928661" y="0"/>
                </a:cubicBezTo>
                <a:cubicBezTo>
                  <a:pt x="10273517" y="-28560"/>
                  <a:pt x="10373823" y="-4192"/>
                  <a:pt x="10488022" y="0"/>
                </a:cubicBezTo>
                <a:cubicBezTo>
                  <a:pt x="10602221" y="4192"/>
                  <a:pt x="10690755" y="3418"/>
                  <a:pt x="10767702" y="0"/>
                </a:cubicBezTo>
                <a:cubicBezTo>
                  <a:pt x="10844649" y="-3418"/>
                  <a:pt x="11027923" y="17478"/>
                  <a:pt x="11187223" y="0"/>
                </a:cubicBezTo>
                <a:cubicBezTo>
                  <a:pt x="11346523" y="-17478"/>
                  <a:pt x="11352518" y="5535"/>
                  <a:pt x="11466904" y="0"/>
                </a:cubicBezTo>
                <a:cubicBezTo>
                  <a:pt x="11581290" y="-5535"/>
                  <a:pt x="11654150" y="-2449"/>
                  <a:pt x="11746584" y="0"/>
                </a:cubicBezTo>
                <a:cubicBezTo>
                  <a:pt x="11839018" y="2449"/>
                  <a:pt x="12143206" y="23422"/>
                  <a:pt x="12445786" y="0"/>
                </a:cubicBezTo>
                <a:cubicBezTo>
                  <a:pt x="12748366" y="-23422"/>
                  <a:pt x="12709922" y="7083"/>
                  <a:pt x="12865307" y="0"/>
                </a:cubicBezTo>
                <a:cubicBezTo>
                  <a:pt x="13020692" y="-7083"/>
                  <a:pt x="13700134" y="-4048"/>
                  <a:pt x="13984029" y="0"/>
                </a:cubicBezTo>
                <a:cubicBezTo>
                  <a:pt x="13952090" y="215615"/>
                  <a:pt x="13950733" y="553254"/>
                  <a:pt x="13984029" y="700024"/>
                </a:cubicBezTo>
                <a:cubicBezTo>
                  <a:pt x="14017325" y="846794"/>
                  <a:pt x="13969207" y="1167078"/>
                  <a:pt x="13984029" y="1320800"/>
                </a:cubicBezTo>
                <a:cubicBezTo>
                  <a:pt x="13998851" y="1474522"/>
                  <a:pt x="14014463" y="1752405"/>
                  <a:pt x="13984029" y="1981200"/>
                </a:cubicBezTo>
                <a:cubicBezTo>
                  <a:pt x="13725627" y="1978746"/>
                  <a:pt x="13428544" y="1990328"/>
                  <a:pt x="13284828" y="1981200"/>
                </a:cubicBezTo>
                <a:cubicBezTo>
                  <a:pt x="13141112" y="1972072"/>
                  <a:pt x="12680729" y="1999206"/>
                  <a:pt x="12305946" y="1981200"/>
                </a:cubicBezTo>
                <a:cubicBezTo>
                  <a:pt x="11931163" y="1963194"/>
                  <a:pt x="11731257" y="1961797"/>
                  <a:pt x="11466904" y="1981200"/>
                </a:cubicBezTo>
                <a:cubicBezTo>
                  <a:pt x="11202551" y="2000603"/>
                  <a:pt x="11159671" y="1991028"/>
                  <a:pt x="11047383" y="1981200"/>
                </a:cubicBezTo>
                <a:cubicBezTo>
                  <a:pt x="10935095" y="1971372"/>
                  <a:pt x="10648561" y="1950542"/>
                  <a:pt x="10348181" y="1981200"/>
                </a:cubicBezTo>
                <a:cubicBezTo>
                  <a:pt x="10047801" y="2011858"/>
                  <a:pt x="10080617" y="1999361"/>
                  <a:pt x="9928661" y="1981200"/>
                </a:cubicBezTo>
                <a:cubicBezTo>
                  <a:pt x="9776705" y="1963039"/>
                  <a:pt x="9433911" y="1988124"/>
                  <a:pt x="9089619" y="1981200"/>
                </a:cubicBezTo>
                <a:cubicBezTo>
                  <a:pt x="8745327" y="1974276"/>
                  <a:pt x="8714389" y="2002690"/>
                  <a:pt x="8530258" y="1981200"/>
                </a:cubicBezTo>
                <a:cubicBezTo>
                  <a:pt x="8346127" y="1959710"/>
                  <a:pt x="8101252" y="1967209"/>
                  <a:pt x="7970897" y="1981200"/>
                </a:cubicBezTo>
                <a:cubicBezTo>
                  <a:pt x="7840542" y="1995191"/>
                  <a:pt x="7685080" y="1956963"/>
                  <a:pt x="7411535" y="1981200"/>
                </a:cubicBezTo>
                <a:cubicBezTo>
                  <a:pt x="7137990" y="2005437"/>
                  <a:pt x="7146116" y="1978441"/>
                  <a:pt x="6992015" y="1981200"/>
                </a:cubicBezTo>
                <a:cubicBezTo>
                  <a:pt x="6837914" y="1983959"/>
                  <a:pt x="6827666" y="1973919"/>
                  <a:pt x="6712334" y="1981200"/>
                </a:cubicBezTo>
                <a:cubicBezTo>
                  <a:pt x="6597002" y="1988481"/>
                  <a:pt x="6040623" y="1939288"/>
                  <a:pt x="5733452" y="1981200"/>
                </a:cubicBezTo>
                <a:cubicBezTo>
                  <a:pt x="5426281" y="2023112"/>
                  <a:pt x="5212689" y="2013417"/>
                  <a:pt x="4754570" y="1981200"/>
                </a:cubicBezTo>
                <a:cubicBezTo>
                  <a:pt x="4296451" y="1948983"/>
                  <a:pt x="4234698" y="1978356"/>
                  <a:pt x="3775688" y="1981200"/>
                </a:cubicBezTo>
                <a:cubicBezTo>
                  <a:pt x="3316678" y="1984044"/>
                  <a:pt x="3364422" y="1997523"/>
                  <a:pt x="3216327" y="1981200"/>
                </a:cubicBezTo>
                <a:cubicBezTo>
                  <a:pt x="3068232" y="1964877"/>
                  <a:pt x="2457862" y="1963435"/>
                  <a:pt x="2237445" y="1981200"/>
                </a:cubicBezTo>
                <a:cubicBezTo>
                  <a:pt x="2017028" y="1998965"/>
                  <a:pt x="1905225" y="1984031"/>
                  <a:pt x="1678083" y="1981200"/>
                </a:cubicBezTo>
                <a:cubicBezTo>
                  <a:pt x="1450941" y="1978369"/>
                  <a:pt x="1281003" y="1957751"/>
                  <a:pt x="1118722" y="1981200"/>
                </a:cubicBezTo>
                <a:cubicBezTo>
                  <a:pt x="956441" y="2004649"/>
                  <a:pt x="302498" y="1963037"/>
                  <a:pt x="0" y="1981200"/>
                </a:cubicBezTo>
                <a:cubicBezTo>
                  <a:pt x="-5396" y="1675201"/>
                  <a:pt x="-13294" y="1511480"/>
                  <a:pt x="0" y="1340612"/>
                </a:cubicBezTo>
                <a:cubicBezTo>
                  <a:pt x="13294" y="1169744"/>
                  <a:pt x="1716" y="838062"/>
                  <a:pt x="0" y="660400"/>
                </a:cubicBezTo>
                <a:cubicBezTo>
                  <a:pt x="-1716" y="482738"/>
                  <a:pt x="30003" y="208249"/>
                  <a:pt x="0" y="0"/>
                </a:cubicBezTo>
                <a:close/>
              </a:path>
              <a:path w="13984029" h="1981200" stroke="0" extrusionOk="0">
                <a:moveTo>
                  <a:pt x="0" y="0"/>
                </a:moveTo>
                <a:cubicBezTo>
                  <a:pt x="159490" y="2232"/>
                  <a:pt x="335345" y="-1519"/>
                  <a:pt x="559361" y="0"/>
                </a:cubicBezTo>
                <a:cubicBezTo>
                  <a:pt x="783377" y="1519"/>
                  <a:pt x="804620" y="15155"/>
                  <a:pt x="978882" y="0"/>
                </a:cubicBezTo>
                <a:cubicBezTo>
                  <a:pt x="1153144" y="-15155"/>
                  <a:pt x="1544982" y="12468"/>
                  <a:pt x="1817924" y="0"/>
                </a:cubicBezTo>
                <a:cubicBezTo>
                  <a:pt x="2090866" y="-12468"/>
                  <a:pt x="2380626" y="17577"/>
                  <a:pt x="2656966" y="0"/>
                </a:cubicBezTo>
                <a:cubicBezTo>
                  <a:pt x="2933306" y="-17577"/>
                  <a:pt x="2972997" y="24497"/>
                  <a:pt x="3216327" y="0"/>
                </a:cubicBezTo>
                <a:cubicBezTo>
                  <a:pt x="3459657" y="-24497"/>
                  <a:pt x="3769620" y="-14050"/>
                  <a:pt x="3915528" y="0"/>
                </a:cubicBezTo>
                <a:cubicBezTo>
                  <a:pt x="4061436" y="14050"/>
                  <a:pt x="4528692" y="5880"/>
                  <a:pt x="4894410" y="0"/>
                </a:cubicBezTo>
                <a:cubicBezTo>
                  <a:pt x="5260128" y="-5880"/>
                  <a:pt x="5454859" y="-35301"/>
                  <a:pt x="5733452" y="0"/>
                </a:cubicBezTo>
                <a:cubicBezTo>
                  <a:pt x="6012045" y="35301"/>
                  <a:pt x="5950140" y="11878"/>
                  <a:pt x="6152973" y="0"/>
                </a:cubicBezTo>
                <a:cubicBezTo>
                  <a:pt x="6355806" y="-11878"/>
                  <a:pt x="6877741" y="-1601"/>
                  <a:pt x="7131855" y="0"/>
                </a:cubicBezTo>
                <a:cubicBezTo>
                  <a:pt x="7385969" y="1601"/>
                  <a:pt x="7271949" y="-12889"/>
                  <a:pt x="7411535" y="0"/>
                </a:cubicBezTo>
                <a:cubicBezTo>
                  <a:pt x="7551121" y="12889"/>
                  <a:pt x="7731223" y="-16783"/>
                  <a:pt x="7831056" y="0"/>
                </a:cubicBezTo>
                <a:cubicBezTo>
                  <a:pt x="7930889" y="16783"/>
                  <a:pt x="8165272" y="15908"/>
                  <a:pt x="8250577" y="0"/>
                </a:cubicBezTo>
                <a:cubicBezTo>
                  <a:pt x="8335882" y="-15908"/>
                  <a:pt x="8535022" y="-17569"/>
                  <a:pt x="8809938" y="0"/>
                </a:cubicBezTo>
                <a:cubicBezTo>
                  <a:pt x="9084854" y="17569"/>
                  <a:pt x="9358155" y="6978"/>
                  <a:pt x="9509140" y="0"/>
                </a:cubicBezTo>
                <a:cubicBezTo>
                  <a:pt x="9660125" y="-6978"/>
                  <a:pt x="9711985" y="-709"/>
                  <a:pt x="9788820" y="0"/>
                </a:cubicBezTo>
                <a:cubicBezTo>
                  <a:pt x="9865655" y="709"/>
                  <a:pt x="10111849" y="-15783"/>
                  <a:pt x="10348181" y="0"/>
                </a:cubicBezTo>
                <a:cubicBezTo>
                  <a:pt x="10584513" y="15783"/>
                  <a:pt x="10817764" y="-34860"/>
                  <a:pt x="11047383" y="0"/>
                </a:cubicBezTo>
                <a:cubicBezTo>
                  <a:pt x="11277002" y="34860"/>
                  <a:pt x="11380068" y="6269"/>
                  <a:pt x="11606744" y="0"/>
                </a:cubicBezTo>
                <a:cubicBezTo>
                  <a:pt x="11833420" y="-6269"/>
                  <a:pt x="12092526" y="-9531"/>
                  <a:pt x="12305946" y="0"/>
                </a:cubicBezTo>
                <a:cubicBezTo>
                  <a:pt x="12519366" y="9531"/>
                  <a:pt x="12476976" y="-11995"/>
                  <a:pt x="12585626" y="0"/>
                </a:cubicBezTo>
                <a:cubicBezTo>
                  <a:pt x="12694276" y="11995"/>
                  <a:pt x="13479203" y="37075"/>
                  <a:pt x="13984029" y="0"/>
                </a:cubicBezTo>
                <a:cubicBezTo>
                  <a:pt x="13959323" y="178294"/>
                  <a:pt x="13989137" y="357369"/>
                  <a:pt x="13984029" y="600964"/>
                </a:cubicBezTo>
                <a:cubicBezTo>
                  <a:pt x="13978921" y="844559"/>
                  <a:pt x="14015606" y="943337"/>
                  <a:pt x="13984029" y="1281176"/>
                </a:cubicBezTo>
                <a:cubicBezTo>
                  <a:pt x="13952452" y="1619015"/>
                  <a:pt x="14015269" y="1774975"/>
                  <a:pt x="13984029" y="1981200"/>
                </a:cubicBezTo>
                <a:cubicBezTo>
                  <a:pt x="13736260" y="2004010"/>
                  <a:pt x="13446387" y="2019721"/>
                  <a:pt x="13144987" y="1981200"/>
                </a:cubicBezTo>
                <a:cubicBezTo>
                  <a:pt x="12843587" y="1942679"/>
                  <a:pt x="12946363" y="1989225"/>
                  <a:pt x="12865307" y="1981200"/>
                </a:cubicBezTo>
                <a:cubicBezTo>
                  <a:pt x="12784251" y="1973175"/>
                  <a:pt x="12422938" y="1976810"/>
                  <a:pt x="12026265" y="1981200"/>
                </a:cubicBezTo>
                <a:cubicBezTo>
                  <a:pt x="11629592" y="1985590"/>
                  <a:pt x="11461778" y="1970437"/>
                  <a:pt x="11047383" y="1981200"/>
                </a:cubicBezTo>
                <a:cubicBezTo>
                  <a:pt x="10632988" y="1991963"/>
                  <a:pt x="10838727" y="1989981"/>
                  <a:pt x="10767702" y="1981200"/>
                </a:cubicBezTo>
                <a:cubicBezTo>
                  <a:pt x="10696677" y="1972419"/>
                  <a:pt x="10549634" y="1994377"/>
                  <a:pt x="10488022" y="1981200"/>
                </a:cubicBezTo>
                <a:cubicBezTo>
                  <a:pt x="10426410" y="1968023"/>
                  <a:pt x="10031450" y="2020784"/>
                  <a:pt x="9648980" y="1981200"/>
                </a:cubicBezTo>
                <a:cubicBezTo>
                  <a:pt x="9266510" y="1941616"/>
                  <a:pt x="9461206" y="1988734"/>
                  <a:pt x="9369299" y="1981200"/>
                </a:cubicBezTo>
                <a:cubicBezTo>
                  <a:pt x="9277392" y="1973666"/>
                  <a:pt x="8887656" y="1961530"/>
                  <a:pt x="8670098" y="1981200"/>
                </a:cubicBezTo>
                <a:cubicBezTo>
                  <a:pt x="8452540" y="2000870"/>
                  <a:pt x="8480467" y="1973124"/>
                  <a:pt x="8390417" y="1981200"/>
                </a:cubicBezTo>
                <a:cubicBezTo>
                  <a:pt x="8300367" y="1989276"/>
                  <a:pt x="8031001" y="2007421"/>
                  <a:pt x="7831056" y="1981200"/>
                </a:cubicBezTo>
                <a:cubicBezTo>
                  <a:pt x="7631111" y="1954979"/>
                  <a:pt x="7389569" y="2011971"/>
                  <a:pt x="6992014" y="1981200"/>
                </a:cubicBezTo>
                <a:cubicBezTo>
                  <a:pt x="6594459" y="1950429"/>
                  <a:pt x="6599968" y="1990894"/>
                  <a:pt x="6292813" y="1981200"/>
                </a:cubicBezTo>
                <a:cubicBezTo>
                  <a:pt x="5985658" y="1971506"/>
                  <a:pt x="5833316" y="1973430"/>
                  <a:pt x="5453771" y="1981200"/>
                </a:cubicBezTo>
                <a:cubicBezTo>
                  <a:pt x="5074226" y="1988970"/>
                  <a:pt x="5205489" y="1994444"/>
                  <a:pt x="5034250" y="1981200"/>
                </a:cubicBezTo>
                <a:cubicBezTo>
                  <a:pt x="4863011" y="1967956"/>
                  <a:pt x="4784873" y="1996343"/>
                  <a:pt x="4614730" y="1981200"/>
                </a:cubicBezTo>
                <a:cubicBezTo>
                  <a:pt x="4444587" y="1966057"/>
                  <a:pt x="4076289" y="2004372"/>
                  <a:pt x="3635848" y="1981200"/>
                </a:cubicBezTo>
                <a:cubicBezTo>
                  <a:pt x="3195407" y="1958028"/>
                  <a:pt x="3110667" y="1963685"/>
                  <a:pt x="2656966" y="1981200"/>
                </a:cubicBezTo>
                <a:cubicBezTo>
                  <a:pt x="2203265" y="1998715"/>
                  <a:pt x="2034069" y="1979223"/>
                  <a:pt x="1678083" y="1981200"/>
                </a:cubicBezTo>
                <a:cubicBezTo>
                  <a:pt x="1322097" y="1983177"/>
                  <a:pt x="1425462" y="1965327"/>
                  <a:pt x="1258563" y="1981200"/>
                </a:cubicBezTo>
                <a:cubicBezTo>
                  <a:pt x="1091664" y="1997073"/>
                  <a:pt x="1109076" y="1993817"/>
                  <a:pt x="978882" y="1981200"/>
                </a:cubicBezTo>
                <a:cubicBezTo>
                  <a:pt x="848688" y="1968583"/>
                  <a:pt x="217839" y="2022741"/>
                  <a:pt x="0" y="1981200"/>
                </a:cubicBezTo>
                <a:cubicBezTo>
                  <a:pt x="-28687" y="1689416"/>
                  <a:pt x="-7964" y="1631634"/>
                  <a:pt x="0" y="1380236"/>
                </a:cubicBezTo>
                <a:cubicBezTo>
                  <a:pt x="7964" y="1128838"/>
                  <a:pt x="25706" y="1025062"/>
                  <a:pt x="0" y="779272"/>
                </a:cubicBezTo>
                <a:cubicBezTo>
                  <a:pt x="-25706" y="533482"/>
                  <a:pt x="-7764" y="1990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2: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r>
              <a:rPr lang="vi-VN" sz="4000" dirty="0">
                <a:solidFill>
                  <a:schemeClr val="tx1"/>
                </a:solidFill>
              </a:rPr>
              <a:t> ta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thể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đọc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xem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ở Thư </a:t>
            </a:r>
            <a:r>
              <a:rPr lang="vi-VN" sz="4000" dirty="0" err="1">
                <a:solidFill>
                  <a:schemeClr val="tx1"/>
                </a:solidFill>
              </a:rPr>
              <a:t>viện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Quốc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hội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Mỹ</a:t>
            </a:r>
            <a:r>
              <a:rPr lang="vi-VN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DD260-509F-4A2E-8EE1-082C2D7904FD}"/>
              </a:ext>
            </a:extLst>
          </p:cNvPr>
          <p:cNvSpPr txBox="1"/>
          <p:nvPr/>
        </p:nvSpPr>
        <p:spPr>
          <a:xfrm>
            <a:off x="8610600" y="4184008"/>
            <a:ext cx="88392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Ở Thư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Quốc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hội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thể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bản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thảo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tay, xem phim, nghe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xem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bản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đồ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bản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vẽ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,...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8980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180D7C-1F79-489D-8877-1FBBA3CCB6F1}"/>
              </a:ext>
            </a:extLst>
          </p:cNvPr>
          <p:cNvSpPr/>
          <p:nvPr/>
        </p:nvSpPr>
        <p:spPr>
          <a:xfrm>
            <a:off x="2151985" y="450209"/>
            <a:ext cx="13984029" cy="1981200"/>
          </a:xfrm>
          <a:custGeom>
            <a:avLst/>
            <a:gdLst>
              <a:gd name="connsiteX0" fmla="*/ 0 w 13984029"/>
              <a:gd name="connsiteY0" fmla="*/ 0 h 1981200"/>
              <a:gd name="connsiteX1" fmla="*/ 279681 w 13984029"/>
              <a:gd name="connsiteY1" fmla="*/ 0 h 1981200"/>
              <a:gd name="connsiteX2" fmla="*/ 1118722 w 13984029"/>
              <a:gd name="connsiteY2" fmla="*/ 0 h 1981200"/>
              <a:gd name="connsiteX3" fmla="*/ 1817924 w 13984029"/>
              <a:gd name="connsiteY3" fmla="*/ 0 h 1981200"/>
              <a:gd name="connsiteX4" fmla="*/ 2517125 w 13984029"/>
              <a:gd name="connsiteY4" fmla="*/ 0 h 1981200"/>
              <a:gd name="connsiteX5" fmla="*/ 3076486 w 13984029"/>
              <a:gd name="connsiteY5" fmla="*/ 0 h 1981200"/>
              <a:gd name="connsiteX6" fmla="*/ 3635848 w 13984029"/>
              <a:gd name="connsiteY6" fmla="*/ 0 h 1981200"/>
              <a:gd name="connsiteX7" fmla="*/ 4614730 w 13984029"/>
              <a:gd name="connsiteY7" fmla="*/ 0 h 1981200"/>
              <a:gd name="connsiteX8" fmla="*/ 5313931 w 13984029"/>
              <a:gd name="connsiteY8" fmla="*/ 0 h 1981200"/>
              <a:gd name="connsiteX9" fmla="*/ 5873292 w 13984029"/>
              <a:gd name="connsiteY9" fmla="*/ 0 h 1981200"/>
              <a:gd name="connsiteX10" fmla="*/ 6712334 w 13984029"/>
              <a:gd name="connsiteY10" fmla="*/ 0 h 1981200"/>
              <a:gd name="connsiteX11" fmla="*/ 7131855 w 13984029"/>
              <a:gd name="connsiteY11" fmla="*/ 0 h 1981200"/>
              <a:gd name="connsiteX12" fmla="*/ 7831056 w 13984029"/>
              <a:gd name="connsiteY12" fmla="*/ 0 h 1981200"/>
              <a:gd name="connsiteX13" fmla="*/ 8530258 w 13984029"/>
              <a:gd name="connsiteY13" fmla="*/ 0 h 1981200"/>
              <a:gd name="connsiteX14" fmla="*/ 8949779 w 13984029"/>
              <a:gd name="connsiteY14" fmla="*/ 0 h 1981200"/>
              <a:gd name="connsiteX15" fmla="*/ 9928661 w 13984029"/>
              <a:gd name="connsiteY15" fmla="*/ 0 h 1981200"/>
              <a:gd name="connsiteX16" fmla="*/ 10488022 w 13984029"/>
              <a:gd name="connsiteY16" fmla="*/ 0 h 1981200"/>
              <a:gd name="connsiteX17" fmla="*/ 10767702 w 13984029"/>
              <a:gd name="connsiteY17" fmla="*/ 0 h 1981200"/>
              <a:gd name="connsiteX18" fmla="*/ 11187223 w 13984029"/>
              <a:gd name="connsiteY18" fmla="*/ 0 h 1981200"/>
              <a:gd name="connsiteX19" fmla="*/ 11466904 w 13984029"/>
              <a:gd name="connsiteY19" fmla="*/ 0 h 1981200"/>
              <a:gd name="connsiteX20" fmla="*/ 11746584 w 13984029"/>
              <a:gd name="connsiteY20" fmla="*/ 0 h 1981200"/>
              <a:gd name="connsiteX21" fmla="*/ 12445786 w 13984029"/>
              <a:gd name="connsiteY21" fmla="*/ 0 h 1981200"/>
              <a:gd name="connsiteX22" fmla="*/ 12865307 w 13984029"/>
              <a:gd name="connsiteY22" fmla="*/ 0 h 1981200"/>
              <a:gd name="connsiteX23" fmla="*/ 13984029 w 13984029"/>
              <a:gd name="connsiteY23" fmla="*/ 0 h 1981200"/>
              <a:gd name="connsiteX24" fmla="*/ 13984029 w 13984029"/>
              <a:gd name="connsiteY24" fmla="*/ 700024 h 1981200"/>
              <a:gd name="connsiteX25" fmla="*/ 13984029 w 13984029"/>
              <a:gd name="connsiteY25" fmla="*/ 1320800 h 1981200"/>
              <a:gd name="connsiteX26" fmla="*/ 13984029 w 13984029"/>
              <a:gd name="connsiteY26" fmla="*/ 1981200 h 1981200"/>
              <a:gd name="connsiteX27" fmla="*/ 13284828 w 13984029"/>
              <a:gd name="connsiteY27" fmla="*/ 1981200 h 1981200"/>
              <a:gd name="connsiteX28" fmla="*/ 12305946 w 13984029"/>
              <a:gd name="connsiteY28" fmla="*/ 1981200 h 1981200"/>
              <a:gd name="connsiteX29" fmla="*/ 11466904 w 13984029"/>
              <a:gd name="connsiteY29" fmla="*/ 1981200 h 1981200"/>
              <a:gd name="connsiteX30" fmla="*/ 11047383 w 13984029"/>
              <a:gd name="connsiteY30" fmla="*/ 1981200 h 1981200"/>
              <a:gd name="connsiteX31" fmla="*/ 10348181 w 13984029"/>
              <a:gd name="connsiteY31" fmla="*/ 1981200 h 1981200"/>
              <a:gd name="connsiteX32" fmla="*/ 9928661 w 13984029"/>
              <a:gd name="connsiteY32" fmla="*/ 1981200 h 1981200"/>
              <a:gd name="connsiteX33" fmla="*/ 9089619 w 13984029"/>
              <a:gd name="connsiteY33" fmla="*/ 1981200 h 1981200"/>
              <a:gd name="connsiteX34" fmla="*/ 8530258 w 13984029"/>
              <a:gd name="connsiteY34" fmla="*/ 1981200 h 1981200"/>
              <a:gd name="connsiteX35" fmla="*/ 7970897 w 13984029"/>
              <a:gd name="connsiteY35" fmla="*/ 1981200 h 1981200"/>
              <a:gd name="connsiteX36" fmla="*/ 7411535 w 13984029"/>
              <a:gd name="connsiteY36" fmla="*/ 1981200 h 1981200"/>
              <a:gd name="connsiteX37" fmla="*/ 6992015 w 13984029"/>
              <a:gd name="connsiteY37" fmla="*/ 1981200 h 1981200"/>
              <a:gd name="connsiteX38" fmla="*/ 6712334 w 13984029"/>
              <a:gd name="connsiteY38" fmla="*/ 1981200 h 1981200"/>
              <a:gd name="connsiteX39" fmla="*/ 5733452 w 13984029"/>
              <a:gd name="connsiteY39" fmla="*/ 1981200 h 1981200"/>
              <a:gd name="connsiteX40" fmla="*/ 4754570 w 13984029"/>
              <a:gd name="connsiteY40" fmla="*/ 1981200 h 1981200"/>
              <a:gd name="connsiteX41" fmla="*/ 3775688 w 13984029"/>
              <a:gd name="connsiteY41" fmla="*/ 1981200 h 1981200"/>
              <a:gd name="connsiteX42" fmla="*/ 3216327 w 13984029"/>
              <a:gd name="connsiteY42" fmla="*/ 1981200 h 1981200"/>
              <a:gd name="connsiteX43" fmla="*/ 2237445 w 13984029"/>
              <a:gd name="connsiteY43" fmla="*/ 1981200 h 1981200"/>
              <a:gd name="connsiteX44" fmla="*/ 1678083 w 13984029"/>
              <a:gd name="connsiteY44" fmla="*/ 1981200 h 1981200"/>
              <a:gd name="connsiteX45" fmla="*/ 1118722 w 13984029"/>
              <a:gd name="connsiteY45" fmla="*/ 1981200 h 1981200"/>
              <a:gd name="connsiteX46" fmla="*/ 0 w 13984029"/>
              <a:gd name="connsiteY46" fmla="*/ 1981200 h 1981200"/>
              <a:gd name="connsiteX47" fmla="*/ 0 w 13984029"/>
              <a:gd name="connsiteY47" fmla="*/ 1340612 h 1981200"/>
              <a:gd name="connsiteX48" fmla="*/ 0 w 13984029"/>
              <a:gd name="connsiteY48" fmla="*/ 660400 h 1981200"/>
              <a:gd name="connsiteX49" fmla="*/ 0 w 13984029"/>
              <a:gd name="connsiteY49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984029" h="1981200" fill="none" extrusionOk="0">
                <a:moveTo>
                  <a:pt x="0" y="0"/>
                </a:moveTo>
                <a:cubicBezTo>
                  <a:pt x="123270" y="5912"/>
                  <a:pt x="142198" y="-11278"/>
                  <a:pt x="279681" y="0"/>
                </a:cubicBezTo>
                <a:cubicBezTo>
                  <a:pt x="417164" y="11278"/>
                  <a:pt x="716575" y="-19663"/>
                  <a:pt x="1118722" y="0"/>
                </a:cubicBezTo>
                <a:cubicBezTo>
                  <a:pt x="1520869" y="19663"/>
                  <a:pt x="1586027" y="-22803"/>
                  <a:pt x="1817924" y="0"/>
                </a:cubicBezTo>
                <a:cubicBezTo>
                  <a:pt x="2049821" y="22803"/>
                  <a:pt x="2221463" y="15401"/>
                  <a:pt x="2517125" y="0"/>
                </a:cubicBezTo>
                <a:cubicBezTo>
                  <a:pt x="2812787" y="-15401"/>
                  <a:pt x="2906635" y="16583"/>
                  <a:pt x="3076486" y="0"/>
                </a:cubicBezTo>
                <a:cubicBezTo>
                  <a:pt x="3246337" y="-16583"/>
                  <a:pt x="3516287" y="-9786"/>
                  <a:pt x="3635848" y="0"/>
                </a:cubicBezTo>
                <a:cubicBezTo>
                  <a:pt x="3755409" y="9786"/>
                  <a:pt x="4191736" y="-18189"/>
                  <a:pt x="4614730" y="0"/>
                </a:cubicBezTo>
                <a:cubicBezTo>
                  <a:pt x="5037724" y="18189"/>
                  <a:pt x="5161853" y="-12427"/>
                  <a:pt x="5313931" y="0"/>
                </a:cubicBezTo>
                <a:cubicBezTo>
                  <a:pt x="5466009" y="12427"/>
                  <a:pt x="5723820" y="26290"/>
                  <a:pt x="5873292" y="0"/>
                </a:cubicBezTo>
                <a:cubicBezTo>
                  <a:pt x="6022764" y="-26290"/>
                  <a:pt x="6489306" y="-22337"/>
                  <a:pt x="6712334" y="0"/>
                </a:cubicBezTo>
                <a:cubicBezTo>
                  <a:pt x="6935362" y="22337"/>
                  <a:pt x="7009033" y="-10651"/>
                  <a:pt x="7131855" y="0"/>
                </a:cubicBezTo>
                <a:cubicBezTo>
                  <a:pt x="7254677" y="10651"/>
                  <a:pt x="7525681" y="16015"/>
                  <a:pt x="7831056" y="0"/>
                </a:cubicBezTo>
                <a:cubicBezTo>
                  <a:pt x="8136431" y="-16015"/>
                  <a:pt x="8267733" y="15816"/>
                  <a:pt x="8530258" y="0"/>
                </a:cubicBezTo>
                <a:cubicBezTo>
                  <a:pt x="8792783" y="-15816"/>
                  <a:pt x="8779651" y="8189"/>
                  <a:pt x="8949779" y="0"/>
                </a:cubicBezTo>
                <a:cubicBezTo>
                  <a:pt x="9119907" y="-8189"/>
                  <a:pt x="9583805" y="28560"/>
                  <a:pt x="9928661" y="0"/>
                </a:cubicBezTo>
                <a:cubicBezTo>
                  <a:pt x="10273517" y="-28560"/>
                  <a:pt x="10373823" y="-4192"/>
                  <a:pt x="10488022" y="0"/>
                </a:cubicBezTo>
                <a:cubicBezTo>
                  <a:pt x="10602221" y="4192"/>
                  <a:pt x="10690755" y="3418"/>
                  <a:pt x="10767702" y="0"/>
                </a:cubicBezTo>
                <a:cubicBezTo>
                  <a:pt x="10844649" y="-3418"/>
                  <a:pt x="11027923" y="17478"/>
                  <a:pt x="11187223" y="0"/>
                </a:cubicBezTo>
                <a:cubicBezTo>
                  <a:pt x="11346523" y="-17478"/>
                  <a:pt x="11352518" y="5535"/>
                  <a:pt x="11466904" y="0"/>
                </a:cubicBezTo>
                <a:cubicBezTo>
                  <a:pt x="11581290" y="-5535"/>
                  <a:pt x="11654150" y="-2449"/>
                  <a:pt x="11746584" y="0"/>
                </a:cubicBezTo>
                <a:cubicBezTo>
                  <a:pt x="11839018" y="2449"/>
                  <a:pt x="12143206" y="23422"/>
                  <a:pt x="12445786" y="0"/>
                </a:cubicBezTo>
                <a:cubicBezTo>
                  <a:pt x="12748366" y="-23422"/>
                  <a:pt x="12709922" y="7083"/>
                  <a:pt x="12865307" y="0"/>
                </a:cubicBezTo>
                <a:cubicBezTo>
                  <a:pt x="13020692" y="-7083"/>
                  <a:pt x="13700134" y="-4048"/>
                  <a:pt x="13984029" y="0"/>
                </a:cubicBezTo>
                <a:cubicBezTo>
                  <a:pt x="13952090" y="215615"/>
                  <a:pt x="13950733" y="553254"/>
                  <a:pt x="13984029" y="700024"/>
                </a:cubicBezTo>
                <a:cubicBezTo>
                  <a:pt x="14017325" y="846794"/>
                  <a:pt x="13969207" y="1167078"/>
                  <a:pt x="13984029" y="1320800"/>
                </a:cubicBezTo>
                <a:cubicBezTo>
                  <a:pt x="13998851" y="1474522"/>
                  <a:pt x="14014463" y="1752405"/>
                  <a:pt x="13984029" y="1981200"/>
                </a:cubicBezTo>
                <a:cubicBezTo>
                  <a:pt x="13725627" y="1978746"/>
                  <a:pt x="13428544" y="1990328"/>
                  <a:pt x="13284828" y="1981200"/>
                </a:cubicBezTo>
                <a:cubicBezTo>
                  <a:pt x="13141112" y="1972072"/>
                  <a:pt x="12680729" y="1999206"/>
                  <a:pt x="12305946" y="1981200"/>
                </a:cubicBezTo>
                <a:cubicBezTo>
                  <a:pt x="11931163" y="1963194"/>
                  <a:pt x="11731257" y="1961797"/>
                  <a:pt x="11466904" y="1981200"/>
                </a:cubicBezTo>
                <a:cubicBezTo>
                  <a:pt x="11202551" y="2000603"/>
                  <a:pt x="11159671" y="1991028"/>
                  <a:pt x="11047383" y="1981200"/>
                </a:cubicBezTo>
                <a:cubicBezTo>
                  <a:pt x="10935095" y="1971372"/>
                  <a:pt x="10648561" y="1950542"/>
                  <a:pt x="10348181" y="1981200"/>
                </a:cubicBezTo>
                <a:cubicBezTo>
                  <a:pt x="10047801" y="2011858"/>
                  <a:pt x="10080617" y="1999361"/>
                  <a:pt x="9928661" y="1981200"/>
                </a:cubicBezTo>
                <a:cubicBezTo>
                  <a:pt x="9776705" y="1963039"/>
                  <a:pt x="9433911" y="1988124"/>
                  <a:pt x="9089619" y="1981200"/>
                </a:cubicBezTo>
                <a:cubicBezTo>
                  <a:pt x="8745327" y="1974276"/>
                  <a:pt x="8714389" y="2002690"/>
                  <a:pt x="8530258" y="1981200"/>
                </a:cubicBezTo>
                <a:cubicBezTo>
                  <a:pt x="8346127" y="1959710"/>
                  <a:pt x="8101252" y="1967209"/>
                  <a:pt x="7970897" y="1981200"/>
                </a:cubicBezTo>
                <a:cubicBezTo>
                  <a:pt x="7840542" y="1995191"/>
                  <a:pt x="7685080" y="1956963"/>
                  <a:pt x="7411535" y="1981200"/>
                </a:cubicBezTo>
                <a:cubicBezTo>
                  <a:pt x="7137990" y="2005437"/>
                  <a:pt x="7146116" y="1978441"/>
                  <a:pt x="6992015" y="1981200"/>
                </a:cubicBezTo>
                <a:cubicBezTo>
                  <a:pt x="6837914" y="1983959"/>
                  <a:pt x="6827666" y="1973919"/>
                  <a:pt x="6712334" y="1981200"/>
                </a:cubicBezTo>
                <a:cubicBezTo>
                  <a:pt x="6597002" y="1988481"/>
                  <a:pt x="6040623" y="1939288"/>
                  <a:pt x="5733452" y="1981200"/>
                </a:cubicBezTo>
                <a:cubicBezTo>
                  <a:pt x="5426281" y="2023112"/>
                  <a:pt x="5212689" y="2013417"/>
                  <a:pt x="4754570" y="1981200"/>
                </a:cubicBezTo>
                <a:cubicBezTo>
                  <a:pt x="4296451" y="1948983"/>
                  <a:pt x="4234698" y="1978356"/>
                  <a:pt x="3775688" y="1981200"/>
                </a:cubicBezTo>
                <a:cubicBezTo>
                  <a:pt x="3316678" y="1984044"/>
                  <a:pt x="3364422" y="1997523"/>
                  <a:pt x="3216327" y="1981200"/>
                </a:cubicBezTo>
                <a:cubicBezTo>
                  <a:pt x="3068232" y="1964877"/>
                  <a:pt x="2457862" y="1963435"/>
                  <a:pt x="2237445" y="1981200"/>
                </a:cubicBezTo>
                <a:cubicBezTo>
                  <a:pt x="2017028" y="1998965"/>
                  <a:pt x="1905225" y="1984031"/>
                  <a:pt x="1678083" y="1981200"/>
                </a:cubicBezTo>
                <a:cubicBezTo>
                  <a:pt x="1450941" y="1978369"/>
                  <a:pt x="1281003" y="1957751"/>
                  <a:pt x="1118722" y="1981200"/>
                </a:cubicBezTo>
                <a:cubicBezTo>
                  <a:pt x="956441" y="2004649"/>
                  <a:pt x="302498" y="1963037"/>
                  <a:pt x="0" y="1981200"/>
                </a:cubicBezTo>
                <a:cubicBezTo>
                  <a:pt x="-5396" y="1675201"/>
                  <a:pt x="-13294" y="1511480"/>
                  <a:pt x="0" y="1340612"/>
                </a:cubicBezTo>
                <a:cubicBezTo>
                  <a:pt x="13294" y="1169744"/>
                  <a:pt x="1716" y="838062"/>
                  <a:pt x="0" y="660400"/>
                </a:cubicBezTo>
                <a:cubicBezTo>
                  <a:pt x="-1716" y="482738"/>
                  <a:pt x="30003" y="208249"/>
                  <a:pt x="0" y="0"/>
                </a:cubicBezTo>
                <a:close/>
              </a:path>
              <a:path w="13984029" h="1981200" stroke="0" extrusionOk="0">
                <a:moveTo>
                  <a:pt x="0" y="0"/>
                </a:moveTo>
                <a:cubicBezTo>
                  <a:pt x="159490" y="2232"/>
                  <a:pt x="335345" y="-1519"/>
                  <a:pt x="559361" y="0"/>
                </a:cubicBezTo>
                <a:cubicBezTo>
                  <a:pt x="783377" y="1519"/>
                  <a:pt x="804620" y="15155"/>
                  <a:pt x="978882" y="0"/>
                </a:cubicBezTo>
                <a:cubicBezTo>
                  <a:pt x="1153144" y="-15155"/>
                  <a:pt x="1544982" y="12468"/>
                  <a:pt x="1817924" y="0"/>
                </a:cubicBezTo>
                <a:cubicBezTo>
                  <a:pt x="2090866" y="-12468"/>
                  <a:pt x="2380626" y="17577"/>
                  <a:pt x="2656966" y="0"/>
                </a:cubicBezTo>
                <a:cubicBezTo>
                  <a:pt x="2933306" y="-17577"/>
                  <a:pt x="2972997" y="24497"/>
                  <a:pt x="3216327" y="0"/>
                </a:cubicBezTo>
                <a:cubicBezTo>
                  <a:pt x="3459657" y="-24497"/>
                  <a:pt x="3769620" y="-14050"/>
                  <a:pt x="3915528" y="0"/>
                </a:cubicBezTo>
                <a:cubicBezTo>
                  <a:pt x="4061436" y="14050"/>
                  <a:pt x="4528692" y="5880"/>
                  <a:pt x="4894410" y="0"/>
                </a:cubicBezTo>
                <a:cubicBezTo>
                  <a:pt x="5260128" y="-5880"/>
                  <a:pt x="5454859" y="-35301"/>
                  <a:pt x="5733452" y="0"/>
                </a:cubicBezTo>
                <a:cubicBezTo>
                  <a:pt x="6012045" y="35301"/>
                  <a:pt x="5950140" y="11878"/>
                  <a:pt x="6152973" y="0"/>
                </a:cubicBezTo>
                <a:cubicBezTo>
                  <a:pt x="6355806" y="-11878"/>
                  <a:pt x="6877741" y="-1601"/>
                  <a:pt x="7131855" y="0"/>
                </a:cubicBezTo>
                <a:cubicBezTo>
                  <a:pt x="7385969" y="1601"/>
                  <a:pt x="7271949" y="-12889"/>
                  <a:pt x="7411535" y="0"/>
                </a:cubicBezTo>
                <a:cubicBezTo>
                  <a:pt x="7551121" y="12889"/>
                  <a:pt x="7731223" y="-16783"/>
                  <a:pt x="7831056" y="0"/>
                </a:cubicBezTo>
                <a:cubicBezTo>
                  <a:pt x="7930889" y="16783"/>
                  <a:pt x="8165272" y="15908"/>
                  <a:pt x="8250577" y="0"/>
                </a:cubicBezTo>
                <a:cubicBezTo>
                  <a:pt x="8335882" y="-15908"/>
                  <a:pt x="8535022" y="-17569"/>
                  <a:pt x="8809938" y="0"/>
                </a:cubicBezTo>
                <a:cubicBezTo>
                  <a:pt x="9084854" y="17569"/>
                  <a:pt x="9358155" y="6978"/>
                  <a:pt x="9509140" y="0"/>
                </a:cubicBezTo>
                <a:cubicBezTo>
                  <a:pt x="9660125" y="-6978"/>
                  <a:pt x="9711985" y="-709"/>
                  <a:pt x="9788820" y="0"/>
                </a:cubicBezTo>
                <a:cubicBezTo>
                  <a:pt x="9865655" y="709"/>
                  <a:pt x="10111849" y="-15783"/>
                  <a:pt x="10348181" y="0"/>
                </a:cubicBezTo>
                <a:cubicBezTo>
                  <a:pt x="10584513" y="15783"/>
                  <a:pt x="10817764" y="-34860"/>
                  <a:pt x="11047383" y="0"/>
                </a:cubicBezTo>
                <a:cubicBezTo>
                  <a:pt x="11277002" y="34860"/>
                  <a:pt x="11380068" y="6269"/>
                  <a:pt x="11606744" y="0"/>
                </a:cubicBezTo>
                <a:cubicBezTo>
                  <a:pt x="11833420" y="-6269"/>
                  <a:pt x="12092526" y="-9531"/>
                  <a:pt x="12305946" y="0"/>
                </a:cubicBezTo>
                <a:cubicBezTo>
                  <a:pt x="12519366" y="9531"/>
                  <a:pt x="12476976" y="-11995"/>
                  <a:pt x="12585626" y="0"/>
                </a:cubicBezTo>
                <a:cubicBezTo>
                  <a:pt x="12694276" y="11995"/>
                  <a:pt x="13479203" y="37075"/>
                  <a:pt x="13984029" y="0"/>
                </a:cubicBezTo>
                <a:cubicBezTo>
                  <a:pt x="13959323" y="178294"/>
                  <a:pt x="13989137" y="357369"/>
                  <a:pt x="13984029" y="600964"/>
                </a:cubicBezTo>
                <a:cubicBezTo>
                  <a:pt x="13978921" y="844559"/>
                  <a:pt x="14015606" y="943337"/>
                  <a:pt x="13984029" y="1281176"/>
                </a:cubicBezTo>
                <a:cubicBezTo>
                  <a:pt x="13952452" y="1619015"/>
                  <a:pt x="14015269" y="1774975"/>
                  <a:pt x="13984029" y="1981200"/>
                </a:cubicBezTo>
                <a:cubicBezTo>
                  <a:pt x="13736260" y="2004010"/>
                  <a:pt x="13446387" y="2019721"/>
                  <a:pt x="13144987" y="1981200"/>
                </a:cubicBezTo>
                <a:cubicBezTo>
                  <a:pt x="12843587" y="1942679"/>
                  <a:pt x="12946363" y="1989225"/>
                  <a:pt x="12865307" y="1981200"/>
                </a:cubicBezTo>
                <a:cubicBezTo>
                  <a:pt x="12784251" y="1973175"/>
                  <a:pt x="12422938" y="1976810"/>
                  <a:pt x="12026265" y="1981200"/>
                </a:cubicBezTo>
                <a:cubicBezTo>
                  <a:pt x="11629592" y="1985590"/>
                  <a:pt x="11461778" y="1970437"/>
                  <a:pt x="11047383" y="1981200"/>
                </a:cubicBezTo>
                <a:cubicBezTo>
                  <a:pt x="10632988" y="1991963"/>
                  <a:pt x="10838727" y="1989981"/>
                  <a:pt x="10767702" y="1981200"/>
                </a:cubicBezTo>
                <a:cubicBezTo>
                  <a:pt x="10696677" y="1972419"/>
                  <a:pt x="10549634" y="1994377"/>
                  <a:pt x="10488022" y="1981200"/>
                </a:cubicBezTo>
                <a:cubicBezTo>
                  <a:pt x="10426410" y="1968023"/>
                  <a:pt x="10031450" y="2020784"/>
                  <a:pt x="9648980" y="1981200"/>
                </a:cubicBezTo>
                <a:cubicBezTo>
                  <a:pt x="9266510" y="1941616"/>
                  <a:pt x="9461206" y="1988734"/>
                  <a:pt x="9369299" y="1981200"/>
                </a:cubicBezTo>
                <a:cubicBezTo>
                  <a:pt x="9277392" y="1973666"/>
                  <a:pt x="8887656" y="1961530"/>
                  <a:pt x="8670098" y="1981200"/>
                </a:cubicBezTo>
                <a:cubicBezTo>
                  <a:pt x="8452540" y="2000870"/>
                  <a:pt x="8480467" y="1973124"/>
                  <a:pt x="8390417" y="1981200"/>
                </a:cubicBezTo>
                <a:cubicBezTo>
                  <a:pt x="8300367" y="1989276"/>
                  <a:pt x="8031001" y="2007421"/>
                  <a:pt x="7831056" y="1981200"/>
                </a:cubicBezTo>
                <a:cubicBezTo>
                  <a:pt x="7631111" y="1954979"/>
                  <a:pt x="7389569" y="2011971"/>
                  <a:pt x="6992014" y="1981200"/>
                </a:cubicBezTo>
                <a:cubicBezTo>
                  <a:pt x="6594459" y="1950429"/>
                  <a:pt x="6599968" y="1990894"/>
                  <a:pt x="6292813" y="1981200"/>
                </a:cubicBezTo>
                <a:cubicBezTo>
                  <a:pt x="5985658" y="1971506"/>
                  <a:pt x="5833316" y="1973430"/>
                  <a:pt x="5453771" y="1981200"/>
                </a:cubicBezTo>
                <a:cubicBezTo>
                  <a:pt x="5074226" y="1988970"/>
                  <a:pt x="5205489" y="1994444"/>
                  <a:pt x="5034250" y="1981200"/>
                </a:cubicBezTo>
                <a:cubicBezTo>
                  <a:pt x="4863011" y="1967956"/>
                  <a:pt x="4784873" y="1996343"/>
                  <a:pt x="4614730" y="1981200"/>
                </a:cubicBezTo>
                <a:cubicBezTo>
                  <a:pt x="4444587" y="1966057"/>
                  <a:pt x="4076289" y="2004372"/>
                  <a:pt x="3635848" y="1981200"/>
                </a:cubicBezTo>
                <a:cubicBezTo>
                  <a:pt x="3195407" y="1958028"/>
                  <a:pt x="3110667" y="1963685"/>
                  <a:pt x="2656966" y="1981200"/>
                </a:cubicBezTo>
                <a:cubicBezTo>
                  <a:pt x="2203265" y="1998715"/>
                  <a:pt x="2034069" y="1979223"/>
                  <a:pt x="1678083" y="1981200"/>
                </a:cubicBezTo>
                <a:cubicBezTo>
                  <a:pt x="1322097" y="1983177"/>
                  <a:pt x="1425462" y="1965327"/>
                  <a:pt x="1258563" y="1981200"/>
                </a:cubicBezTo>
                <a:cubicBezTo>
                  <a:pt x="1091664" y="1997073"/>
                  <a:pt x="1109076" y="1993817"/>
                  <a:pt x="978882" y="1981200"/>
                </a:cubicBezTo>
                <a:cubicBezTo>
                  <a:pt x="848688" y="1968583"/>
                  <a:pt x="217839" y="2022741"/>
                  <a:pt x="0" y="1981200"/>
                </a:cubicBezTo>
                <a:cubicBezTo>
                  <a:pt x="-28687" y="1689416"/>
                  <a:pt x="-7964" y="1631634"/>
                  <a:pt x="0" y="1380236"/>
                </a:cubicBezTo>
                <a:cubicBezTo>
                  <a:pt x="7964" y="1128838"/>
                  <a:pt x="25706" y="1025062"/>
                  <a:pt x="0" y="779272"/>
                </a:cubicBezTo>
                <a:cubicBezTo>
                  <a:pt x="-25706" y="533482"/>
                  <a:pt x="-7764" y="1990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3: </a:t>
            </a:r>
            <a:r>
              <a:rPr lang="vi-VN" sz="4000" dirty="0">
                <a:solidFill>
                  <a:schemeClr val="tx1"/>
                </a:solidFill>
              </a:rPr>
              <a:t>Thông tin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hình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ảnh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 thư </a:t>
            </a:r>
            <a:r>
              <a:rPr lang="vi-VN" sz="4000" dirty="0" err="1">
                <a:solidFill>
                  <a:schemeClr val="tx1"/>
                </a:solidFill>
              </a:rPr>
              <a:t>viện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thiếu</a:t>
            </a:r>
            <a:r>
              <a:rPr lang="vi-VN" sz="4000" dirty="0">
                <a:solidFill>
                  <a:schemeClr val="tx1"/>
                </a:solidFill>
              </a:rPr>
              <a:t> nhi ở Thư </a:t>
            </a:r>
            <a:r>
              <a:rPr lang="vi-VN" sz="4000" dirty="0" err="1">
                <a:solidFill>
                  <a:schemeClr val="tx1"/>
                </a:solidFill>
              </a:rPr>
              <a:t>viện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Quốc</a:t>
            </a:r>
            <a:r>
              <a:rPr lang="vi-VN" sz="4000" dirty="0">
                <a:solidFill>
                  <a:schemeClr val="tx1"/>
                </a:solidFill>
              </a:rPr>
              <a:t> gia </a:t>
            </a:r>
            <a:r>
              <a:rPr lang="vi-VN" sz="4000" dirty="0" err="1">
                <a:solidFill>
                  <a:schemeClr val="tx1"/>
                </a:solidFill>
              </a:rPr>
              <a:t>Việt</a:t>
            </a:r>
            <a:r>
              <a:rPr lang="vi-VN" sz="4000" dirty="0">
                <a:solidFill>
                  <a:schemeClr val="tx1"/>
                </a:solidFill>
              </a:rPr>
              <a:t> Nam </a:t>
            </a:r>
            <a:r>
              <a:rPr lang="vi-VN" sz="4000" dirty="0" err="1">
                <a:solidFill>
                  <a:schemeClr val="tx1"/>
                </a:solidFill>
              </a:rPr>
              <a:t>nói</a:t>
            </a:r>
            <a:r>
              <a:rPr lang="vi-VN" sz="4000" dirty="0">
                <a:solidFill>
                  <a:schemeClr val="tx1"/>
                </a:solidFill>
              </a:rPr>
              <a:t> lên </a:t>
            </a:r>
            <a:r>
              <a:rPr lang="vi-VN" sz="4000" dirty="0" err="1">
                <a:solidFill>
                  <a:schemeClr val="tx1"/>
                </a:solidFill>
              </a:rPr>
              <a:t>điều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DD260-509F-4A2E-8EE1-082C2D7904FD}"/>
              </a:ext>
            </a:extLst>
          </p:cNvPr>
          <p:cNvSpPr txBox="1"/>
          <p:nvPr/>
        </p:nvSpPr>
        <p:spPr>
          <a:xfrm>
            <a:off x="8610600" y="4184008"/>
            <a:ext cx="88392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Thông tin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hình</a:t>
            </a:r>
            <a:r>
              <a:rPr lang="vi-VN" sz="3600" dirty="0"/>
              <a:t> </a:t>
            </a:r>
            <a:r>
              <a:rPr lang="vi-VN" sz="3600" dirty="0" err="1"/>
              <a:t>ảnh</a:t>
            </a:r>
            <a:r>
              <a:rPr lang="vi-VN" sz="3600" dirty="0"/>
              <a:t> </a:t>
            </a:r>
            <a:r>
              <a:rPr lang="vi-VN" sz="3600" dirty="0" err="1"/>
              <a:t>về</a:t>
            </a:r>
            <a:r>
              <a:rPr lang="vi-VN" sz="3600" dirty="0"/>
              <a:t> 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thiếu</a:t>
            </a:r>
            <a:r>
              <a:rPr lang="vi-VN" sz="3600" dirty="0"/>
              <a:t> nhi ở 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Quốc</a:t>
            </a:r>
            <a:r>
              <a:rPr lang="vi-VN" sz="3600" dirty="0"/>
              <a:t> gia </a:t>
            </a:r>
            <a:r>
              <a:rPr lang="vi-VN" sz="3600" dirty="0" err="1"/>
              <a:t>Việt</a:t>
            </a:r>
            <a:r>
              <a:rPr lang="vi-VN" sz="3600" dirty="0"/>
              <a:t> Nam cho </a:t>
            </a:r>
            <a:r>
              <a:rPr lang="vi-VN" sz="3600" dirty="0" err="1"/>
              <a:t>thấy</a:t>
            </a:r>
            <a:r>
              <a:rPr lang="vi-VN" sz="3600" dirty="0"/>
              <a:t> </a:t>
            </a:r>
            <a:r>
              <a:rPr lang="vi-VN" sz="3600" dirty="0" err="1"/>
              <a:t>Nhà</a:t>
            </a:r>
            <a:r>
              <a:rPr lang="vi-VN" sz="3600" dirty="0"/>
              <a:t> </a:t>
            </a:r>
            <a:r>
              <a:rPr lang="vi-VN" sz="3600" dirty="0" err="1"/>
              <a:t>nước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quan tâm </a:t>
            </a:r>
            <a:r>
              <a:rPr lang="vi-VN" sz="3600" dirty="0" err="1"/>
              <a:t>đến</a:t>
            </a:r>
            <a:r>
              <a:rPr lang="vi-VN" sz="3600" dirty="0"/>
              <a:t> </a:t>
            </a:r>
            <a:r>
              <a:rPr lang="vi-VN" sz="3600" dirty="0" err="1"/>
              <a:t>thiếu</a:t>
            </a:r>
            <a:r>
              <a:rPr lang="vi-VN" sz="3600" dirty="0"/>
              <a:t> nhi, </a:t>
            </a:r>
            <a:r>
              <a:rPr lang="vi-VN" sz="3600" dirty="0" err="1"/>
              <a:t>tạo</a:t>
            </a:r>
            <a:r>
              <a:rPr lang="vi-VN" sz="3600" dirty="0"/>
              <a:t> </a:t>
            </a:r>
            <a:r>
              <a:rPr lang="vi-VN" sz="3600" dirty="0" err="1"/>
              <a:t>điều</a:t>
            </a:r>
            <a:r>
              <a:rPr lang="vi-VN" sz="3600" dirty="0"/>
              <a:t> </a:t>
            </a:r>
            <a:r>
              <a:rPr lang="vi-VN" sz="3600" dirty="0" err="1"/>
              <a:t>kiện</a:t>
            </a:r>
            <a:r>
              <a:rPr lang="vi-VN" sz="3600" dirty="0"/>
              <a:t> </a:t>
            </a:r>
            <a:r>
              <a:rPr lang="vi-VN" sz="3600" dirty="0" err="1"/>
              <a:t>thuận</a:t>
            </a:r>
            <a:r>
              <a:rPr lang="vi-VN" sz="3600" dirty="0"/>
              <a:t> </a:t>
            </a:r>
            <a:r>
              <a:rPr lang="vi-VN" sz="3600" dirty="0" err="1"/>
              <a:t>lợi</a:t>
            </a:r>
            <a:r>
              <a:rPr lang="vi-VN" sz="3600" dirty="0"/>
              <a:t> </a:t>
            </a:r>
            <a:r>
              <a:rPr lang="vi-VN" sz="3600" dirty="0" err="1"/>
              <a:t>nhất</a:t>
            </a:r>
            <a:r>
              <a:rPr lang="vi-VN" sz="3600" dirty="0"/>
              <a:t> </a:t>
            </a:r>
            <a:r>
              <a:rPr lang="vi-VN" sz="3600" dirty="0" err="1"/>
              <a:t>để</a:t>
            </a:r>
            <a:r>
              <a:rPr lang="vi-VN" sz="3600" dirty="0"/>
              <a:t> </a:t>
            </a:r>
            <a:r>
              <a:rPr lang="vi-VN" sz="3600" dirty="0" err="1"/>
              <a:t>thiếu</a:t>
            </a:r>
            <a:r>
              <a:rPr lang="vi-VN" sz="3600" dirty="0"/>
              <a:t> nhi </a:t>
            </a:r>
            <a:r>
              <a:rPr lang="vi-VN" sz="3600" dirty="0" err="1"/>
              <a:t>học</a:t>
            </a:r>
            <a:r>
              <a:rPr lang="vi-VN" sz="3600" dirty="0"/>
              <a:t> </a:t>
            </a:r>
            <a:r>
              <a:rPr lang="vi-VN" sz="3600" dirty="0" err="1"/>
              <a:t>tập</a:t>
            </a:r>
            <a:r>
              <a:rPr lang="vi-VN" sz="3600" dirty="0"/>
              <a:t> ở thư </a:t>
            </a:r>
            <a:r>
              <a:rPr lang="vi-VN" sz="3600" dirty="0" err="1"/>
              <a:t>viện</a:t>
            </a:r>
            <a:r>
              <a:rPr lang="vi-VN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180D7C-1F79-489D-8877-1FBBA3CCB6F1}"/>
              </a:ext>
            </a:extLst>
          </p:cNvPr>
          <p:cNvSpPr/>
          <p:nvPr/>
        </p:nvSpPr>
        <p:spPr>
          <a:xfrm>
            <a:off x="1524000" y="419100"/>
            <a:ext cx="15620999" cy="2178692"/>
          </a:xfrm>
          <a:custGeom>
            <a:avLst/>
            <a:gdLst>
              <a:gd name="connsiteX0" fmla="*/ 0 w 15620999"/>
              <a:gd name="connsiteY0" fmla="*/ 0 h 2178692"/>
              <a:gd name="connsiteX1" fmla="*/ 366754 w 15620999"/>
              <a:gd name="connsiteY1" fmla="*/ 0 h 2178692"/>
              <a:gd name="connsiteX2" fmla="*/ 889718 w 15620999"/>
              <a:gd name="connsiteY2" fmla="*/ 0 h 2178692"/>
              <a:gd name="connsiteX3" fmla="*/ 1100262 w 15620999"/>
              <a:gd name="connsiteY3" fmla="*/ 0 h 2178692"/>
              <a:gd name="connsiteX4" fmla="*/ 1467016 w 15620999"/>
              <a:gd name="connsiteY4" fmla="*/ 0 h 2178692"/>
              <a:gd name="connsiteX5" fmla="*/ 1677559 w 15620999"/>
              <a:gd name="connsiteY5" fmla="*/ 0 h 2178692"/>
              <a:gd name="connsiteX6" fmla="*/ 1888103 w 15620999"/>
              <a:gd name="connsiteY6" fmla="*/ 0 h 2178692"/>
              <a:gd name="connsiteX7" fmla="*/ 2567277 w 15620999"/>
              <a:gd name="connsiteY7" fmla="*/ 0 h 2178692"/>
              <a:gd name="connsiteX8" fmla="*/ 2934031 w 15620999"/>
              <a:gd name="connsiteY8" fmla="*/ 0 h 2178692"/>
              <a:gd name="connsiteX9" fmla="*/ 3769415 w 15620999"/>
              <a:gd name="connsiteY9" fmla="*/ 0 h 2178692"/>
              <a:gd name="connsiteX10" fmla="*/ 4761009 w 15620999"/>
              <a:gd name="connsiteY10" fmla="*/ 0 h 2178692"/>
              <a:gd name="connsiteX11" fmla="*/ 5127763 w 15620999"/>
              <a:gd name="connsiteY11" fmla="*/ 0 h 2178692"/>
              <a:gd name="connsiteX12" fmla="*/ 5963147 w 15620999"/>
              <a:gd name="connsiteY12" fmla="*/ 0 h 2178692"/>
              <a:gd name="connsiteX13" fmla="*/ 6798530 w 15620999"/>
              <a:gd name="connsiteY13" fmla="*/ 0 h 2178692"/>
              <a:gd name="connsiteX14" fmla="*/ 7321494 w 15620999"/>
              <a:gd name="connsiteY14" fmla="*/ 0 h 2178692"/>
              <a:gd name="connsiteX15" fmla="*/ 8000668 w 15620999"/>
              <a:gd name="connsiteY15" fmla="*/ 0 h 2178692"/>
              <a:gd name="connsiteX16" fmla="*/ 8211212 w 15620999"/>
              <a:gd name="connsiteY16" fmla="*/ 0 h 2178692"/>
              <a:gd name="connsiteX17" fmla="*/ 9202806 w 15620999"/>
              <a:gd name="connsiteY17" fmla="*/ 0 h 2178692"/>
              <a:gd name="connsiteX18" fmla="*/ 9881980 w 15620999"/>
              <a:gd name="connsiteY18" fmla="*/ 0 h 2178692"/>
              <a:gd name="connsiteX19" fmla="*/ 10404944 w 15620999"/>
              <a:gd name="connsiteY19" fmla="*/ 0 h 2178692"/>
              <a:gd name="connsiteX20" fmla="*/ 10771698 w 15620999"/>
              <a:gd name="connsiteY20" fmla="*/ 0 h 2178692"/>
              <a:gd name="connsiteX21" fmla="*/ 11607081 w 15620999"/>
              <a:gd name="connsiteY21" fmla="*/ 0 h 2178692"/>
              <a:gd name="connsiteX22" fmla="*/ 12130045 w 15620999"/>
              <a:gd name="connsiteY22" fmla="*/ 0 h 2178692"/>
              <a:gd name="connsiteX23" fmla="*/ 12809219 w 15620999"/>
              <a:gd name="connsiteY23" fmla="*/ 0 h 2178692"/>
              <a:gd name="connsiteX24" fmla="*/ 13488393 w 15620999"/>
              <a:gd name="connsiteY24" fmla="*/ 0 h 2178692"/>
              <a:gd name="connsiteX25" fmla="*/ 14479987 w 15620999"/>
              <a:gd name="connsiteY25" fmla="*/ 0 h 2178692"/>
              <a:gd name="connsiteX26" fmla="*/ 15620999 w 15620999"/>
              <a:gd name="connsiteY26" fmla="*/ 0 h 2178692"/>
              <a:gd name="connsiteX27" fmla="*/ 15620999 w 15620999"/>
              <a:gd name="connsiteY27" fmla="*/ 501099 h 2178692"/>
              <a:gd name="connsiteX28" fmla="*/ 15620999 w 15620999"/>
              <a:gd name="connsiteY28" fmla="*/ 1023985 h 2178692"/>
              <a:gd name="connsiteX29" fmla="*/ 15620999 w 15620999"/>
              <a:gd name="connsiteY29" fmla="*/ 1525084 h 2178692"/>
              <a:gd name="connsiteX30" fmla="*/ 15620999 w 15620999"/>
              <a:gd name="connsiteY30" fmla="*/ 2178692 h 2178692"/>
              <a:gd name="connsiteX31" fmla="*/ 14785615 w 15620999"/>
              <a:gd name="connsiteY31" fmla="*/ 2178692 h 2178692"/>
              <a:gd name="connsiteX32" fmla="*/ 13794021 w 15620999"/>
              <a:gd name="connsiteY32" fmla="*/ 2178692 h 2178692"/>
              <a:gd name="connsiteX33" fmla="*/ 13271057 w 15620999"/>
              <a:gd name="connsiteY33" fmla="*/ 2178692 h 2178692"/>
              <a:gd name="connsiteX34" fmla="*/ 12435674 w 15620999"/>
              <a:gd name="connsiteY34" fmla="*/ 2178692 h 2178692"/>
              <a:gd name="connsiteX35" fmla="*/ 11912710 w 15620999"/>
              <a:gd name="connsiteY35" fmla="*/ 2178692 h 2178692"/>
              <a:gd name="connsiteX36" fmla="*/ 11077326 w 15620999"/>
              <a:gd name="connsiteY36" fmla="*/ 2178692 h 2178692"/>
              <a:gd name="connsiteX37" fmla="*/ 10710572 w 15620999"/>
              <a:gd name="connsiteY37" fmla="*/ 2178692 h 2178692"/>
              <a:gd name="connsiteX38" fmla="*/ 9718978 w 15620999"/>
              <a:gd name="connsiteY38" fmla="*/ 2178692 h 2178692"/>
              <a:gd name="connsiteX39" fmla="*/ 9352224 w 15620999"/>
              <a:gd name="connsiteY39" fmla="*/ 2178692 h 2178692"/>
              <a:gd name="connsiteX40" fmla="*/ 9141680 w 15620999"/>
              <a:gd name="connsiteY40" fmla="*/ 2178692 h 2178692"/>
              <a:gd name="connsiteX41" fmla="*/ 8462506 w 15620999"/>
              <a:gd name="connsiteY41" fmla="*/ 2178692 h 2178692"/>
              <a:gd name="connsiteX42" fmla="*/ 7939543 w 15620999"/>
              <a:gd name="connsiteY42" fmla="*/ 2178692 h 2178692"/>
              <a:gd name="connsiteX43" fmla="*/ 7260369 w 15620999"/>
              <a:gd name="connsiteY43" fmla="*/ 2178692 h 2178692"/>
              <a:gd name="connsiteX44" fmla="*/ 6737405 w 15620999"/>
              <a:gd name="connsiteY44" fmla="*/ 2178692 h 2178692"/>
              <a:gd name="connsiteX45" fmla="*/ 6370651 w 15620999"/>
              <a:gd name="connsiteY45" fmla="*/ 2178692 h 2178692"/>
              <a:gd name="connsiteX46" fmla="*/ 5691477 w 15620999"/>
              <a:gd name="connsiteY46" fmla="*/ 2178692 h 2178692"/>
              <a:gd name="connsiteX47" fmla="*/ 4699883 w 15620999"/>
              <a:gd name="connsiteY47" fmla="*/ 2178692 h 2178692"/>
              <a:gd name="connsiteX48" fmla="*/ 4176919 w 15620999"/>
              <a:gd name="connsiteY48" fmla="*/ 2178692 h 2178692"/>
              <a:gd name="connsiteX49" fmla="*/ 3810165 w 15620999"/>
              <a:gd name="connsiteY49" fmla="*/ 2178692 h 2178692"/>
              <a:gd name="connsiteX50" fmla="*/ 3287202 w 15620999"/>
              <a:gd name="connsiteY50" fmla="*/ 2178692 h 2178692"/>
              <a:gd name="connsiteX51" fmla="*/ 3076658 w 15620999"/>
              <a:gd name="connsiteY51" fmla="*/ 2178692 h 2178692"/>
              <a:gd name="connsiteX52" fmla="*/ 2085064 w 15620999"/>
              <a:gd name="connsiteY52" fmla="*/ 2178692 h 2178692"/>
              <a:gd name="connsiteX53" fmla="*/ 1405890 w 15620999"/>
              <a:gd name="connsiteY53" fmla="*/ 2178692 h 2178692"/>
              <a:gd name="connsiteX54" fmla="*/ 1195346 w 15620999"/>
              <a:gd name="connsiteY54" fmla="*/ 2178692 h 2178692"/>
              <a:gd name="connsiteX55" fmla="*/ 672382 w 15620999"/>
              <a:gd name="connsiteY55" fmla="*/ 2178692 h 2178692"/>
              <a:gd name="connsiteX56" fmla="*/ 0 w 15620999"/>
              <a:gd name="connsiteY56" fmla="*/ 2178692 h 2178692"/>
              <a:gd name="connsiteX57" fmla="*/ 0 w 15620999"/>
              <a:gd name="connsiteY57" fmla="*/ 1699380 h 2178692"/>
              <a:gd name="connsiteX58" fmla="*/ 0 w 15620999"/>
              <a:gd name="connsiteY58" fmla="*/ 1198281 h 2178692"/>
              <a:gd name="connsiteX59" fmla="*/ 0 w 15620999"/>
              <a:gd name="connsiteY59" fmla="*/ 631821 h 2178692"/>
              <a:gd name="connsiteX60" fmla="*/ 0 w 15620999"/>
              <a:gd name="connsiteY60" fmla="*/ 0 h 21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620999" h="2178692" fill="none" extrusionOk="0">
                <a:moveTo>
                  <a:pt x="0" y="0"/>
                </a:moveTo>
                <a:cubicBezTo>
                  <a:pt x="100023" y="12068"/>
                  <a:pt x="291560" y="-4018"/>
                  <a:pt x="366754" y="0"/>
                </a:cubicBezTo>
                <a:cubicBezTo>
                  <a:pt x="441948" y="4018"/>
                  <a:pt x="754672" y="-8058"/>
                  <a:pt x="889718" y="0"/>
                </a:cubicBezTo>
                <a:cubicBezTo>
                  <a:pt x="1024764" y="8058"/>
                  <a:pt x="1004116" y="8918"/>
                  <a:pt x="1100262" y="0"/>
                </a:cubicBezTo>
                <a:cubicBezTo>
                  <a:pt x="1196408" y="-8918"/>
                  <a:pt x="1373101" y="12605"/>
                  <a:pt x="1467016" y="0"/>
                </a:cubicBezTo>
                <a:cubicBezTo>
                  <a:pt x="1560931" y="-12605"/>
                  <a:pt x="1604381" y="-1069"/>
                  <a:pt x="1677559" y="0"/>
                </a:cubicBezTo>
                <a:cubicBezTo>
                  <a:pt x="1750737" y="1069"/>
                  <a:pt x="1833511" y="6517"/>
                  <a:pt x="1888103" y="0"/>
                </a:cubicBezTo>
                <a:cubicBezTo>
                  <a:pt x="1942695" y="-6517"/>
                  <a:pt x="2330538" y="16009"/>
                  <a:pt x="2567277" y="0"/>
                </a:cubicBezTo>
                <a:cubicBezTo>
                  <a:pt x="2804016" y="-16009"/>
                  <a:pt x="2839617" y="5824"/>
                  <a:pt x="2934031" y="0"/>
                </a:cubicBezTo>
                <a:cubicBezTo>
                  <a:pt x="3028445" y="-5824"/>
                  <a:pt x="3459504" y="-34453"/>
                  <a:pt x="3769415" y="0"/>
                </a:cubicBezTo>
                <a:cubicBezTo>
                  <a:pt x="4079326" y="34453"/>
                  <a:pt x="4318309" y="22811"/>
                  <a:pt x="4761009" y="0"/>
                </a:cubicBezTo>
                <a:cubicBezTo>
                  <a:pt x="5203709" y="-22811"/>
                  <a:pt x="5007368" y="5496"/>
                  <a:pt x="5127763" y="0"/>
                </a:cubicBezTo>
                <a:cubicBezTo>
                  <a:pt x="5248158" y="-5496"/>
                  <a:pt x="5636079" y="-14014"/>
                  <a:pt x="5963147" y="0"/>
                </a:cubicBezTo>
                <a:cubicBezTo>
                  <a:pt x="6290215" y="14014"/>
                  <a:pt x="6516798" y="8673"/>
                  <a:pt x="6798530" y="0"/>
                </a:cubicBezTo>
                <a:cubicBezTo>
                  <a:pt x="7080262" y="-8673"/>
                  <a:pt x="7067744" y="-18983"/>
                  <a:pt x="7321494" y="0"/>
                </a:cubicBezTo>
                <a:cubicBezTo>
                  <a:pt x="7575244" y="18983"/>
                  <a:pt x="7853241" y="11936"/>
                  <a:pt x="8000668" y="0"/>
                </a:cubicBezTo>
                <a:cubicBezTo>
                  <a:pt x="8148095" y="-11936"/>
                  <a:pt x="8159525" y="396"/>
                  <a:pt x="8211212" y="0"/>
                </a:cubicBezTo>
                <a:cubicBezTo>
                  <a:pt x="8262899" y="-396"/>
                  <a:pt x="8927174" y="-48290"/>
                  <a:pt x="9202806" y="0"/>
                </a:cubicBezTo>
                <a:cubicBezTo>
                  <a:pt x="9478438" y="48290"/>
                  <a:pt x="9682806" y="31482"/>
                  <a:pt x="9881980" y="0"/>
                </a:cubicBezTo>
                <a:cubicBezTo>
                  <a:pt x="10081154" y="-31482"/>
                  <a:pt x="10256024" y="-12505"/>
                  <a:pt x="10404944" y="0"/>
                </a:cubicBezTo>
                <a:cubicBezTo>
                  <a:pt x="10553864" y="12505"/>
                  <a:pt x="10635687" y="18093"/>
                  <a:pt x="10771698" y="0"/>
                </a:cubicBezTo>
                <a:cubicBezTo>
                  <a:pt x="10907709" y="-18093"/>
                  <a:pt x="11249967" y="31994"/>
                  <a:pt x="11607081" y="0"/>
                </a:cubicBezTo>
                <a:cubicBezTo>
                  <a:pt x="11964195" y="-31994"/>
                  <a:pt x="11957173" y="-21601"/>
                  <a:pt x="12130045" y="0"/>
                </a:cubicBezTo>
                <a:cubicBezTo>
                  <a:pt x="12302917" y="21601"/>
                  <a:pt x="12534869" y="3422"/>
                  <a:pt x="12809219" y="0"/>
                </a:cubicBezTo>
                <a:cubicBezTo>
                  <a:pt x="13083569" y="-3422"/>
                  <a:pt x="13299127" y="27641"/>
                  <a:pt x="13488393" y="0"/>
                </a:cubicBezTo>
                <a:cubicBezTo>
                  <a:pt x="13677659" y="-27641"/>
                  <a:pt x="14130474" y="-44873"/>
                  <a:pt x="14479987" y="0"/>
                </a:cubicBezTo>
                <a:cubicBezTo>
                  <a:pt x="14829500" y="44873"/>
                  <a:pt x="15283348" y="41751"/>
                  <a:pt x="15620999" y="0"/>
                </a:cubicBezTo>
                <a:cubicBezTo>
                  <a:pt x="15601026" y="157587"/>
                  <a:pt x="15643233" y="341562"/>
                  <a:pt x="15620999" y="501099"/>
                </a:cubicBezTo>
                <a:cubicBezTo>
                  <a:pt x="15598765" y="660636"/>
                  <a:pt x="15612712" y="886273"/>
                  <a:pt x="15620999" y="1023985"/>
                </a:cubicBezTo>
                <a:cubicBezTo>
                  <a:pt x="15629286" y="1161697"/>
                  <a:pt x="15640399" y="1334816"/>
                  <a:pt x="15620999" y="1525084"/>
                </a:cubicBezTo>
                <a:cubicBezTo>
                  <a:pt x="15601599" y="1715352"/>
                  <a:pt x="15597473" y="2033927"/>
                  <a:pt x="15620999" y="2178692"/>
                </a:cubicBezTo>
                <a:cubicBezTo>
                  <a:pt x="15427818" y="2215307"/>
                  <a:pt x="14959621" y="2211844"/>
                  <a:pt x="14785615" y="2178692"/>
                </a:cubicBezTo>
                <a:cubicBezTo>
                  <a:pt x="14611609" y="2145540"/>
                  <a:pt x="14276733" y="2183375"/>
                  <a:pt x="13794021" y="2178692"/>
                </a:cubicBezTo>
                <a:cubicBezTo>
                  <a:pt x="13311309" y="2174009"/>
                  <a:pt x="13506145" y="2179268"/>
                  <a:pt x="13271057" y="2178692"/>
                </a:cubicBezTo>
                <a:cubicBezTo>
                  <a:pt x="13035969" y="2178116"/>
                  <a:pt x="12798684" y="2168575"/>
                  <a:pt x="12435674" y="2178692"/>
                </a:cubicBezTo>
                <a:cubicBezTo>
                  <a:pt x="12072664" y="2188809"/>
                  <a:pt x="12101307" y="2179251"/>
                  <a:pt x="11912710" y="2178692"/>
                </a:cubicBezTo>
                <a:cubicBezTo>
                  <a:pt x="11724113" y="2178133"/>
                  <a:pt x="11249872" y="2171077"/>
                  <a:pt x="11077326" y="2178692"/>
                </a:cubicBezTo>
                <a:cubicBezTo>
                  <a:pt x="10904780" y="2186307"/>
                  <a:pt x="10855683" y="2182388"/>
                  <a:pt x="10710572" y="2178692"/>
                </a:cubicBezTo>
                <a:cubicBezTo>
                  <a:pt x="10565461" y="2174996"/>
                  <a:pt x="10075778" y="2162461"/>
                  <a:pt x="9718978" y="2178692"/>
                </a:cubicBezTo>
                <a:cubicBezTo>
                  <a:pt x="9362178" y="2194923"/>
                  <a:pt x="9459027" y="2171184"/>
                  <a:pt x="9352224" y="2178692"/>
                </a:cubicBezTo>
                <a:cubicBezTo>
                  <a:pt x="9245421" y="2186200"/>
                  <a:pt x="9186274" y="2186193"/>
                  <a:pt x="9141680" y="2178692"/>
                </a:cubicBezTo>
                <a:cubicBezTo>
                  <a:pt x="9097086" y="2171191"/>
                  <a:pt x="8737636" y="2200757"/>
                  <a:pt x="8462506" y="2178692"/>
                </a:cubicBezTo>
                <a:cubicBezTo>
                  <a:pt x="8187376" y="2156627"/>
                  <a:pt x="8171774" y="2156199"/>
                  <a:pt x="7939543" y="2178692"/>
                </a:cubicBezTo>
                <a:cubicBezTo>
                  <a:pt x="7707312" y="2201185"/>
                  <a:pt x="7510999" y="2150885"/>
                  <a:pt x="7260369" y="2178692"/>
                </a:cubicBezTo>
                <a:cubicBezTo>
                  <a:pt x="7009739" y="2206499"/>
                  <a:pt x="6900752" y="2172748"/>
                  <a:pt x="6737405" y="2178692"/>
                </a:cubicBezTo>
                <a:cubicBezTo>
                  <a:pt x="6574058" y="2184636"/>
                  <a:pt x="6462530" y="2164115"/>
                  <a:pt x="6370651" y="2178692"/>
                </a:cubicBezTo>
                <a:cubicBezTo>
                  <a:pt x="6278772" y="2193269"/>
                  <a:pt x="5827392" y="2158216"/>
                  <a:pt x="5691477" y="2178692"/>
                </a:cubicBezTo>
                <a:cubicBezTo>
                  <a:pt x="5555562" y="2199168"/>
                  <a:pt x="5096211" y="2175779"/>
                  <a:pt x="4699883" y="2178692"/>
                </a:cubicBezTo>
                <a:cubicBezTo>
                  <a:pt x="4303555" y="2181605"/>
                  <a:pt x="4315845" y="2190881"/>
                  <a:pt x="4176919" y="2178692"/>
                </a:cubicBezTo>
                <a:cubicBezTo>
                  <a:pt x="4037993" y="2166503"/>
                  <a:pt x="3930669" y="2179175"/>
                  <a:pt x="3810165" y="2178692"/>
                </a:cubicBezTo>
                <a:cubicBezTo>
                  <a:pt x="3689661" y="2178209"/>
                  <a:pt x="3479759" y="2163806"/>
                  <a:pt x="3287202" y="2178692"/>
                </a:cubicBezTo>
                <a:cubicBezTo>
                  <a:pt x="3094645" y="2193578"/>
                  <a:pt x="3173676" y="2173934"/>
                  <a:pt x="3076658" y="2178692"/>
                </a:cubicBezTo>
                <a:cubicBezTo>
                  <a:pt x="2979640" y="2183450"/>
                  <a:pt x="2333272" y="2201220"/>
                  <a:pt x="2085064" y="2178692"/>
                </a:cubicBezTo>
                <a:cubicBezTo>
                  <a:pt x="1836856" y="2156164"/>
                  <a:pt x="1591527" y="2155149"/>
                  <a:pt x="1405890" y="2178692"/>
                </a:cubicBezTo>
                <a:cubicBezTo>
                  <a:pt x="1220253" y="2202235"/>
                  <a:pt x="1253787" y="2184259"/>
                  <a:pt x="1195346" y="2178692"/>
                </a:cubicBezTo>
                <a:cubicBezTo>
                  <a:pt x="1136905" y="2173125"/>
                  <a:pt x="826710" y="2176406"/>
                  <a:pt x="672382" y="2178692"/>
                </a:cubicBezTo>
                <a:cubicBezTo>
                  <a:pt x="518054" y="2180978"/>
                  <a:pt x="147089" y="2165784"/>
                  <a:pt x="0" y="2178692"/>
                </a:cubicBezTo>
                <a:cubicBezTo>
                  <a:pt x="-17125" y="1996905"/>
                  <a:pt x="10749" y="1861034"/>
                  <a:pt x="0" y="1699380"/>
                </a:cubicBezTo>
                <a:cubicBezTo>
                  <a:pt x="-10749" y="1537726"/>
                  <a:pt x="5958" y="1410070"/>
                  <a:pt x="0" y="1198281"/>
                </a:cubicBezTo>
                <a:cubicBezTo>
                  <a:pt x="-5958" y="986492"/>
                  <a:pt x="-5591" y="890347"/>
                  <a:pt x="0" y="631821"/>
                </a:cubicBezTo>
                <a:cubicBezTo>
                  <a:pt x="5591" y="373295"/>
                  <a:pt x="4076" y="257944"/>
                  <a:pt x="0" y="0"/>
                </a:cubicBezTo>
                <a:close/>
              </a:path>
              <a:path w="15620999" h="2178692" stroke="0" extrusionOk="0">
                <a:moveTo>
                  <a:pt x="0" y="0"/>
                </a:moveTo>
                <a:cubicBezTo>
                  <a:pt x="129838" y="-25664"/>
                  <a:pt x="287300" y="-723"/>
                  <a:pt x="522964" y="0"/>
                </a:cubicBezTo>
                <a:cubicBezTo>
                  <a:pt x="758628" y="723"/>
                  <a:pt x="800017" y="-17006"/>
                  <a:pt x="889718" y="0"/>
                </a:cubicBezTo>
                <a:cubicBezTo>
                  <a:pt x="979419" y="17006"/>
                  <a:pt x="1339041" y="-32745"/>
                  <a:pt x="1725102" y="0"/>
                </a:cubicBezTo>
                <a:cubicBezTo>
                  <a:pt x="2111163" y="32745"/>
                  <a:pt x="2251209" y="-19416"/>
                  <a:pt x="2560485" y="0"/>
                </a:cubicBezTo>
                <a:cubicBezTo>
                  <a:pt x="2869761" y="19416"/>
                  <a:pt x="2823837" y="-22094"/>
                  <a:pt x="3083449" y="0"/>
                </a:cubicBezTo>
                <a:cubicBezTo>
                  <a:pt x="3343061" y="22094"/>
                  <a:pt x="3464117" y="-17133"/>
                  <a:pt x="3762623" y="0"/>
                </a:cubicBezTo>
                <a:cubicBezTo>
                  <a:pt x="4061129" y="17133"/>
                  <a:pt x="4310420" y="15151"/>
                  <a:pt x="4754217" y="0"/>
                </a:cubicBezTo>
                <a:cubicBezTo>
                  <a:pt x="5198014" y="-15151"/>
                  <a:pt x="5225904" y="-15285"/>
                  <a:pt x="5589601" y="0"/>
                </a:cubicBezTo>
                <a:cubicBezTo>
                  <a:pt x="5953298" y="15285"/>
                  <a:pt x="5805057" y="-17390"/>
                  <a:pt x="5956355" y="0"/>
                </a:cubicBezTo>
                <a:cubicBezTo>
                  <a:pt x="6107653" y="17390"/>
                  <a:pt x="6505512" y="44093"/>
                  <a:pt x="6947949" y="0"/>
                </a:cubicBezTo>
                <a:cubicBezTo>
                  <a:pt x="7390386" y="-44093"/>
                  <a:pt x="7059854" y="-8944"/>
                  <a:pt x="7158493" y="0"/>
                </a:cubicBezTo>
                <a:cubicBezTo>
                  <a:pt x="7257132" y="8944"/>
                  <a:pt x="7417526" y="7734"/>
                  <a:pt x="7525246" y="0"/>
                </a:cubicBezTo>
                <a:cubicBezTo>
                  <a:pt x="7632966" y="-7734"/>
                  <a:pt x="7713409" y="-6241"/>
                  <a:pt x="7892000" y="0"/>
                </a:cubicBezTo>
                <a:cubicBezTo>
                  <a:pt x="8070591" y="6241"/>
                  <a:pt x="8287568" y="14889"/>
                  <a:pt x="8414964" y="0"/>
                </a:cubicBezTo>
                <a:cubicBezTo>
                  <a:pt x="8542360" y="-14889"/>
                  <a:pt x="8905483" y="29697"/>
                  <a:pt x="9094138" y="0"/>
                </a:cubicBezTo>
                <a:cubicBezTo>
                  <a:pt x="9282793" y="-29697"/>
                  <a:pt x="9205306" y="-7959"/>
                  <a:pt x="9304682" y="0"/>
                </a:cubicBezTo>
                <a:cubicBezTo>
                  <a:pt x="9404058" y="7959"/>
                  <a:pt x="9650927" y="21119"/>
                  <a:pt x="9827646" y="0"/>
                </a:cubicBezTo>
                <a:cubicBezTo>
                  <a:pt x="10004365" y="-21119"/>
                  <a:pt x="10249800" y="22010"/>
                  <a:pt x="10506820" y="0"/>
                </a:cubicBezTo>
                <a:cubicBezTo>
                  <a:pt x="10763840" y="-22010"/>
                  <a:pt x="10795455" y="7479"/>
                  <a:pt x="11029784" y="0"/>
                </a:cubicBezTo>
                <a:cubicBezTo>
                  <a:pt x="11264113" y="-7479"/>
                  <a:pt x="11541375" y="29779"/>
                  <a:pt x="11708958" y="0"/>
                </a:cubicBezTo>
                <a:cubicBezTo>
                  <a:pt x="11876541" y="-29779"/>
                  <a:pt x="11874678" y="-10281"/>
                  <a:pt x="11919501" y="0"/>
                </a:cubicBezTo>
                <a:cubicBezTo>
                  <a:pt x="11964324" y="10281"/>
                  <a:pt x="12457084" y="5078"/>
                  <a:pt x="12911095" y="0"/>
                </a:cubicBezTo>
                <a:cubicBezTo>
                  <a:pt x="13365106" y="-5078"/>
                  <a:pt x="13062100" y="-3415"/>
                  <a:pt x="13121639" y="0"/>
                </a:cubicBezTo>
                <a:cubicBezTo>
                  <a:pt x="13181178" y="3415"/>
                  <a:pt x="13399930" y="-13379"/>
                  <a:pt x="13644603" y="0"/>
                </a:cubicBezTo>
                <a:cubicBezTo>
                  <a:pt x="13889276" y="13379"/>
                  <a:pt x="13962992" y="-18757"/>
                  <a:pt x="14167567" y="0"/>
                </a:cubicBezTo>
                <a:cubicBezTo>
                  <a:pt x="14372142" y="18757"/>
                  <a:pt x="14795038" y="-24512"/>
                  <a:pt x="15002951" y="0"/>
                </a:cubicBezTo>
                <a:cubicBezTo>
                  <a:pt x="15210864" y="24512"/>
                  <a:pt x="15372197" y="-30231"/>
                  <a:pt x="15620999" y="0"/>
                </a:cubicBezTo>
                <a:cubicBezTo>
                  <a:pt x="15635081" y="115087"/>
                  <a:pt x="15620938" y="360574"/>
                  <a:pt x="15620999" y="566460"/>
                </a:cubicBezTo>
                <a:cubicBezTo>
                  <a:pt x="15621060" y="772346"/>
                  <a:pt x="15622945" y="870687"/>
                  <a:pt x="15620999" y="1045772"/>
                </a:cubicBezTo>
                <a:cubicBezTo>
                  <a:pt x="15619053" y="1220857"/>
                  <a:pt x="15645775" y="1399837"/>
                  <a:pt x="15620999" y="1546871"/>
                </a:cubicBezTo>
                <a:cubicBezTo>
                  <a:pt x="15596223" y="1693905"/>
                  <a:pt x="15606344" y="2002449"/>
                  <a:pt x="15620999" y="2178692"/>
                </a:cubicBezTo>
                <a:cubicBezTo>
                  <a:pt x="15257153" y="2204458"/>
                  <a:pt x="14994292" y="2143474"/>
                  <a:pt x="14785615" y="2178692"/>
                </a:cubicBezTo>
                <a:cubicBezTo>
                  <a:pt x="14576938" y="2213910"/>
                  <a:pt x="14637903" y="2184290"/>
                  <a:pt x="14575071" y="2178692"/>
                </a:cubicBezTo>
                <a:cubicBezTo>
                  <a:pt x="14512239" y="2173094"/>
                  <a:pt x="14158845" y="2165899"/>
                  <a:pt x="13895897" y="2178692"/>
                </a:cubicBezTo>
                <a:cubicBezTo>
                  <a:pt x="13632949" y="2191485"/>
                  <a:pt x="13786945" y="2169223"/>
                  <a:pt x="13685353" y="2178692"/>
                </a:cubicBezTo>
                <a:cubicBezTo>
                  <a:pt x="13583761" y="2188161"/>
                  <a:pt x="13405243" y="2188189"/>
                  <a:pt x="13162390" y="2178692"/>
                </a:cubicBezTo>
                <a:cubicBezTo>
                  <a:pt x="12919537" y="2169195"/>
                  <a:pt x="12583909" y="2171719"/>
                  <a:pt x="12327006" y="2178692"/>
                </a:cubicBezTo>
                <a:cubicBezTo>
                  <a:pt x="12070103" y="2185665"/>
                  <a:pt x="11959410" y="2166803"/>
                  <a:pt x="11647832" y="2178692"/>
                </a:cubicBezTo>
                <a:cubicBezTo>
                  <a:pt x="11336254" y="2190581"/>
                  <a:pt x="11029453" y="2170523"/>
                  <a:pt x="10812448" y="2178692"/>
                </a:cubicBezTo>
                <a:cubicBezTo>
                  <a:pt x="10595443" y="2186861"/>
                  <a:pt x="10549098" y="2170603"/>
                  <a:pt x="10445694" y="2178692"/>
                </a:cubicBezTo>
                <a:cubicBezTo>
                  <a:pt x="10342290" y="2186781"/>
                  <a:pt x="10214642" y="2160457"/>
                  <a:pt x="10078940" y="2178692"/>
                </a:cubicBezTo>
                <a:cubicBezTo>
                  <a:pt x="9943238" y="2196927"/>
                  <a:pt x="9493780" y="2135654"/>
                  <a:pt x="9087346" y="2178692"/>
                </a:cubicBezTo>
                <a:cubicBezTo>
                  <a:pt x="8680912" y="2221730"/>
                  <a:pt x="8560360" y="2193153"/>
                  <a:pt x="8095753" y="2178692"/>
                </a:cubicBezTo>
                <a:cubicBezTo>
                  <a:pt x="7631146" y="2164231"/>
                  <a:pt x="7525382" y="2138054"/>
                  <a:pt x="7104159" y="2178692"/>
                </a:cubicBezTo>
                <a:cubicBezTo>
                  <a:pt x="6682936" y="2219330"/>
                  <a:pt x="6853979" y="2177130"/>
                  <a:pt x="6737405" y="2178692"/>
                </a:cubicBezTo>
                <a:cubicBezTo>
                  <a:pt x="6620831" y="2180254"/>
                  <a:pt x="6570940" y="2174325"/>
                  <a:pt x="6526861" y="2178692"/>
                </a:cubicBezTo>
                <a:cubicBezTo>
                  <a:pt x="6482782" y="2183059"/>
                  <a:pt x="6048451" y="2192676"/>
                  <a:pt x="5847687" y="2178692"/>
                </a:cubicBezTo>
                <a:cubicBezTo>
                  <a:pt x="5646923" y="2164708"/>
                  <a:pt x="5742080" y="2170286"/>
                  <a:pt x="5637143" y="2178692"/>
                </a:cubicBezTo>
                <a:cubicBezTo>
                  <a:pt x="5532206" y="2187098"/>
                  <a:pt x="5014489" y="2216898"/>
                  <a:pt x="4801759" y="2178692"/>
                </a:cubicBezTo>
                <a:cubicBezTo>
                  <a:pt x="4589029" y="2140486"/>
                  <a:pt x="4693226" y="2169382"/>
                  <a:pt x="4591215" y="2178692"/>
                </a:cubicBezTo>
                <a:cubicBezTo>
                  <a:pt x="4489204" y="2188002"/>
                  <a:pt x="4246342" y="2189261"/>
                  <a:pt x="4068251" y="2178692"/>
                </a:cubicBezTo>
                <a:cubicBezTo>
                  <a:pt x="3890160" y="2168123"/>
                  <a:pt x="3934043" y="2169584"/>
                  <a:pt x="3857708" y="2178692"/>
                </a:cubicBezTo>
                <a:cubicBezTo>
                  <a:pt x="3781373" y="2187800"/>
                  <a:pt x="3653844" y="2162814"/>
                  <a:pt x="3490954" y="2178692"/>
                </a:cubicBezTo>
                <a:cubicBezTo>
                  <a:pt x="3328064" y="2194570"/>
                  <a:pt x="3354184" y="2177848"/>
                  <a:pt x="3280410" y="2178692"/>
                </a:cubicBezTo>
                <a:cubicBezTo>
                  <a:pt x="3206636" y="2179536"/>
                  <a:pt x="3010084" y="2162036"/>
                  <a:pt x="2757446" y="2178692"/>
                </a:cubicBezTo>
                <a:cubicBezTo>
                  <a:pt x="2504808" y="2195348"/>
                  <a:pt x="2623899" y="2173333"/>
                  <a:pt x="2546902" y="2178692"/>
                </a:cubicBezTo>
                <a:cubicBezTo>
                  <a:pt x="2469905" y="2184051"/>
                  <a:pt x="2414747" y="2179728"/>
                  <a:pt x="2336358" y="2178692"/>
                </a:cubicBezTo>
                <a:cubicBezTo>
                  <a:pt x="2257969" y="2177656"/>
                  <a:pt x="1680369" y="2158148"/>
                  <a:pt x="1500974" y="2178692"/>
                </a:cubicBezTo>
                <a:cubicBezTo>
                  <a:pt x="1321579" y="2199236"/>
                  <a:pt x="1030077" y="2152938"/>
                  <a:pt x="665590" y="2178692"/>
                </a:cubicBezTo>
                <a:cubicBezTo>
                  <a:pt x="301103" y="2204446"/>
                  <a:pt x="228315" y="2177099"/>
                  <a:pt x="0" y="2178692"/>
                </a:cubicBezTo>
                <a:cubicBezTo>
                  <a:pt x="-3332" y="2056407"/>
                  <a:pt x="-22148" y="1819449"/>
                  <a:pt x="0" y="1699380"/>
                </a:cubicBezTo>
                <a:cubicBezTo>
                  <a:pt x="22148" y="1579311"/>
                  <a:pt x="4440" y="1390691"/>
                  <a:pt x="0" y="1111133"/>
                </a:cubicBezTo>
                <a:cubicBezTo>
                  <a:pt x="-4440" y="831575"/>
                  <a:pt x="-25468" y="779960"/>
                  <a:pt x="0" y="588247"/>
                </a:cubicBezTo>
                <a:cubicBezTo>
                  <a:pt x="25468" y="396534"/>
                  <a:pt x="19344" y="13523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4: </a:t>
            </a:r>
            <a:r>
              <a:rPr lang="vi-VN" sz="4000" dirty="0">
                <a:solidFill>
                  <a:schemeClr val="tx1"/>
                </a:solidFill>
              </a:rPr>
              <a:t>Qua </a:t>
            </a:r>
            <a:r>
              <a:rPr lang="vi-VN" sz="4000" dirty="0" err="1">
                <a:solidFill>
                  <a:schemeClr val="tx1"/>
                </a:solidFill>
              </a:rPr>
              <a:t>bài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đọc</a:t>
            </a:r>
            <a:r>
              <a:rPr lang="vi-VN" sz="4000" dirty="0">
                <a:solidFill>
                  <a:schemeClr val="tx1"/>
                </a:solidFill>
              </a:rPr>
              <a:t>, em </a:t>
            </a:r>
            <a:r>
              <a:rPr lang="vi-VN" sz="4000" dirty="0" err="1">
                <a:solidFill>
                  <a:schemeClr val="tx1"/>
                </a:solidFill>
              </a:rPr>
              <a:t>thấy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các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tài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liệu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hoạt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động</a:t>
            </a:r>
            <a:r>
              <a:rPr lang="vi-VN" sz="4000" dirty="0">
                <a:solidFill>
                  <a:schemeClr val="tx1"/>
                </a:solidFill>
              </a:rPr>
              <a:t> thư </a:t>
            </a:r>
            <a:r>
              <a:rPr lang="vi-VN" sz="4000" dirty="0" err="1">
                <a:solidFill>
                  <a:schemeClr val="tx1"/>
                </a:solidFill>
              </a:rPr>
              <a:t>viện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hiện</a:t>
            </a:r>
            <a:r>
              <a:rPr lang="vi-VN" sz="4000" dirty="0">
                <a:solidFill>
                  <a:schemeClr val="tx1"/>
                </a:solidFill>
              </a:rPr>
              <a:t> nay </a:t>
            </a:r>
            <a:r>
              <a:rPr lang="vi-VN" sz="4000" dirty="0" err="1">
                <a:solidFill>
                  <a:schemeClr val="tx1"/>
                </a:solidFill>
              </a:rPr>
              <a:t>đã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phát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triển</a:t>
            </a:r>
            <a:r>
              <a:rPr lang="vi-VN" sz="4000" dirty="0">
                <a:solidFill>
                  <a:schemeClr val="tx1"/>
                </a:solidFill>
              </a:rPr>
              <a:t> như </a:t>
            </a:r>
            <a:r>
              <a:rPr lang="vi-VN" sz="4000" dirty="0" err="1">
                <a:solidFill>
                  <a:schemeClr val="tx1"/>
                </a:solidFill>
              </a:rPr>
              <a:t>thế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nào</a:t>
            </a:r>
            <a:r>
              <a:rPr lang="vi-VN" sz="4000" dirty="0">
                <a:solidFill>
                  <a:schemeClr val="tx1"/>
                </a:solidFill>
              </a:rPr>
              <a:t> so </a:t>
            </a:r>
            <a:r>
              <a:rPr lang="vi-VN" sz="4000" dirty="0" err="1">
                <a:solidFill>
                  <a:schemeClr val="tx1"/>
                </a:solidFill>
              </a:rPr>
              <a:t>với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thư </a:t>
            </a:r>
            <a:r>
              <a:rPr lang="vi-VN" sz="4000" dirty="0" err="1">
                <a:solidFill>
                  <a:schemeClr val="tx1"/>
                </a:solidFill>
              </a:rPr>
              <a:t>viện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đầu</a:t>
            </a:r>
            <a:r>
              <a:rPr lang="vi-VN" sz="4000" dirty="0">
                <a:solidFill>
                  <a:schemeClr val="tx1"/>
                </a:solidFill>
              </a:rPr>
              <a:t> tiên?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DD260-509F-4A2E-8EE1-082C2D7904FD}"/>
              </a:ext>
            </a:extLst>
          </p:cNvPr>
          <p:cNvSpPr txBox="1"/>
          <p:nvPr/>
        </p:nvSpPr>
        <p:spPr>
          <a:xfrm>
            <a:off x="1295400" y="4416596"/>
            <a:ext cx="6705601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đầu</a:t>
            </a:r>
            <a:r>
              <a:rPr lang="vi-VN" sz="3600" dirty="0"/>
              <a:t> tiên </a:t>
            </a:r>
            <a:r>
              <a:rPr lang="vi-VN" sz="3600" dirty="0" err="1"/>
              <a:t>chỉ</a:t>
            </a:r>
            <a:r>
              <a:rPr lang="vi-VN" sz="3600" dirty="0"/>
              <a:t> lưu </a:t>
            </a:r>
            <a:r>
              <a:rPr lang="vi-VN" sz="3600" dirty="0" err="1"/>
              <a:t>giữ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mảnh</a:t>
            </a:r>
            <a:r>
              <a:rPr lang="vi-VN" sz="3600" dirty="0"/>
              <a:t> xương </a:t>
            </a:r>
            <a:r>
              <a:rPr lang="vi-VN" sz="3600" dirty="0" err="1"/>
              <a:t>khắc</a:t>
            </a:r>
            <a:r>
              <a:rPr lang="vi-VN" sz="3600" dirty="0"/>
              <a:t> </a:t>
            </a:r>
            <a:r>
              <a:rPr lang="vi-VN" sz="3600" dirty="0" err="1"/>
              <a:t>chữ</a:t>
            </a:r>
            <a:r>
              <a:rPr lang="vi-VN" sz="3600" dirty="0"/>
              <a:t>. </a:t>
            </a:r>
          </a:p>
        </p:txBody>
      </p:sp>
      <p:pic>
        <p:nvPicPr>
          <p:cNvPr id="7170" name="Picture 2" descr="Một thư viện sở hữu lượng sách 'khủng' dài gần bằng 1/3 Việt Nam, thủ thư  do nhân vật rất đặc quyền bổ nhiệm">
            <a:extLst>
              <a:ext uri="{FF2B5EF4-FFF2-40B4-BE49-F238E27FC236}">
                <a16:creationId xmlns:a16="http://schemas.microsoft.com/office/drawing/2014/main" id="{B4FD6A8F-96D7-4BF9-96F3-147C76FF3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799" y="6496279"/>
            <a:ext cx="4914900" cy="33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31354D-A9DF-4876-9A9A-92DE75360958}"/>
              </a:ext>
            </a:extLst>
          </p:cNvPr>
          <p:cNvSpPr txBox="1"/>
          <p:nvPr/>
        </p:nvSpPr>
        <p:spPr>
          <a:xfrm>
            <a:off x="9334499" y="4380844"/>
            <a:ext cx="7181851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Quốc</a:t>
            </a:r>
            <a:r>
              <a:rPr lang="vi-VN" sz="3600" dirty="0"/>
              <a:t> </a:t>
            </a:r>
            <a:r>
              <a:rPr lang="vi-VN" sz="3600" dirty="0" err="1"/>
              <a:t>hội</a:t>
            </a:r>
            <a:r>
              <a:rPr lang="vi-VN" sz="3600" dirty="0"/>
              <a:t> </a:t>
            </a:r>
            <a:r>
              <a:rPr lang="vi-VN" sz="3600" dirty="0" err="1"/>
              <a:t>Mỹ</a:t>
            </a:r>
            <a:r>
              <a:rPr lang="vi-VN" sz="3600" dirty="0"/>
              <a:t>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sách</a:t>
            </a:r>
            <a:r>
              <a:rPr lang="vi-VN" sz="3600" dirty="0"/>
              <a:t>, </a:t>
            </a:r>
            <a:r>
              <a:rPr lang="vi-VN" sz="3600" dirty="0" err="1"/>
              <a:t>bản</a:t>
            </a:r>
            <a:r>
              <a:rPr lang="vi-VN" sz="3600" dirty="0"/>
              <a:t> </a:t>
            </a:r>
            <a:r>
              <a:rPr lang="vi-VN" sz="3600" dirty="0" err="1"/>
              <a:t>đồ</a:t>
            </a:r>
            <a:r>
              <a:rPr lang="vi-VN" sz="3600" dirty="0"/>
              <a:t>, </a:t>
            </a:r>
            <a:r>
              <a:rPr lang="vi-VN" sz="3600" dirty="0" err="1"/>
              <a:t>bản</a:t>
            </a:r>
            <a:r>
              <a:rPr lang="vi-VN" sz="3600" dirty="0"/>
              <a:t> </a:t>
            </a:r>
            <a:r>
              <a:rPr lang="vi-VN" sz="3600" dirty="0" err="1"/>
              <a:t>nhạc</a:t>
            </a:r>
            <a:r>
              <a:rPr lang="vi-VN" sz="3600" dirty="0"/>
              <a:t>, </a:t>
            </a:r>
            <a:r>
              <a:rPr lang="vi-VN" sz="3600" dirty="0" err="1"/>
              <a:t>bản</a:t>
            </a:r>
            <a:r>
              <a:rPr lang="vi-VN" sz="3600" dirty="0"/>
              <a:t> </a:t>
            </a:r>
            <a:r>
              <a:rPr lang="vi-VN" sz="3600" dirty="0" err="1"/>
              <a:t>vẽ</a:t>
            </a:r>
            <a:r>
              <a:rPr lang="vi-VN" sz="3600" dirty="0"/>
              <a:t>, phim.... 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8C7C9CE-7EFE-4E61-A65F-C86BBB74538C}"/>
              </a:ext>
            </a:extLst>
          </p:cNvPr>
          <p:cNvSpPr/>
          <p:nvPr/>
        </p:nvSpPr>
        <p:spPr>
          <a:xfrm>
            <a:off x="4038600" y="3162300"/>
            <a:ext cx="838200" cy="121854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72" name="Picture 4" descr="Thư viện Alexandria Ai Cập">
            <a:extLst>
              <a:ext uri="{FF2B5EF4-FFF2-40B4-BE49-F238E27FC236}">
                <a16:creationId xmlns:a16="http://schemas.microsoft.com/office/drawing/2014/main" id="{F81B997F-C85E-4C88-980F-0F26B3A34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6496279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FA201CD3-EA36-46F9-ACF9-B53049DB1EA9}"/>
              </a:ext>
            </a:extLst>
          </p:cNvPr>
          <p:cNvSpPr/>
          <p:nvPr/>
        </p:nvSpPr>
        <p:spPr>
          <a:xfrm>
            <a:off x="12630149" y="3244840"/>
            <a:ext cx="838200" cy="121854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52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2" grpId="0"/>
      <p:bldP spid="11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5">
            <a:extLst>
              <a:ext uri="{FF2B5EF4-FFF2-40B4-BE49-F238E27FC236}">
                <a16:creationId xmlns:a16="http://schemas.microsoft.com/office/drawing/2014/main" id="{E0FF62C9-96E5-411F-A7E9-DA33CA581352}"/>
              </a:ext>
            </a:extLst>
          </p:cNvPr>
          <p:cNvSpPr txBox="1"/>
          <p:nvPr/>
        </p:nvSpPr>
        <p:spPr>
          <a:xfrm>
            <a:off x="1219200" y="2020593"/>
            <a:ext cx="12039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ĐIỂM: MĂNG NON</a:t>
            </a:r>
          </a:p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rgbClr val="C00000"/>
                </a:solidFill>
                <a:cs typeface="Arial" panose="020B0604020202020204" pitchFamily="34" charset="0"/>
              </a:rPr>
              <a:t>BÁU CỦA EM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D0B565-AEAA-4DF6-BAB4-F40E01F610CE}"/>
              </a:ext>
            </a:extLst>
          </p:cNvPr>
          <p:cNvSpPr txBox="1"/>
          <p:nvPr/>
        </p:nvSpPr>
        <p:spPr>
          <a:xfrm>
            <a:off x="2277579" y="159605"/>
            <a:ext cx="1388660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/>
              <a:t>Ở thư </a:t>
            </a:r>
            <a:r>
              <a:rPr lang="vi-VN" sz="4000" b="1" dirty="0" err="1"/>
              <a:t>viện</a:t>
            </a:r>
            <a:r>
              <a:rPr lang="vi-VN" sz="4000" b="1" dirty="0"/>
              <a:t> </a:t>
            </a:r>
            <a:r>
              <a:rPr lang="vi-VN" sz="4000" b="1" dirty="0" err="1"/>
              <a:t>thiếu</a:t>
            </a:r>
            <a:r>
              <a:rPr lang="vi-VN" sz="4000" b="1" dirty="0"/>
              <a:t> nhi </a:t>
            </a:r>
            <a:r>
              <a:rPr lang="vi-VN" sz="4000" b="1" dirty="0" err="1"/>
              <a:t>thuộc</a:t>
            </a:r>
            <a:r>
              <a:rPr lang="vi-VN" sz="4000" b="1" dirty="0"/>
              <a:t> Thư </a:t>
            </a:r>
            <a:r>
              <a:rPr lang="vi-VN" sz="4000" b="1" dirty="0" err="1"/>
              <a:t>viện</a:t>
            </a:r>
            <a:r>
              <a:rPr lang="vi-VN" sz="4000" b="1" dirty="0"/>
              <a:t> </a:t>
            </a:r>
            <a:r>
              <a:rPr lang="vi-VN" sz="4000" b="1" dirty="0" err="1"/>
              <a:t>Quốc</a:t>
            </a:r>
            <a:r>
              <a:rPr lang="vi-VN" sz="4000" b="1" dirty="0"/>
              <a:t> gia </a:t>
            </a:r>
            <a:r>
              <a:rPr lang="vi-VN" sz="4000" b="1" dirty="0" err="1"/>
              <a:t>Việt</a:t>
            </a:r>
            <a:r>
              <a:rPr lang="vi-VN" sz="4000" b="1" dirty="0"/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7202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03F4D9E-E9ED-49A5-A291-2A89735C4F64}"/>
              </a:ext>
            </a:extLst>
          </p:cNvPr>
          <p:cNvSpPr/>
          <p:nvPr/>
        </p:nvSpPr>
        <p:spPr>
          <a:xfrm>
            <a:off x="5410200" y="800100"/>
            <a:ext cx="7543800" cy="2667000"/>
          </a:xfrm>
          <a:prstGeom prst="wedgeRoundRectCallout">
            <a:avLst>
              <a:gd name="adj1" fmla="val -71291"/>
              <a:gd name="adj2" fmla="val 6329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5: </a:t>
            </a:r>
            <a:r>
              <a:rPr lang="vi-VN" sz="4000" dirty="0">
                <a:solidFill>
                  <a:schemeClr val="tx1"/>
                </a:solidFill>
              </a:rPr>
              <a:t>Em mong </a:t>
            </a:r>
            <a:r>
              <a:rPr lang="vi-VN" sz="4000" dirty="0" err="1">
                <a:solidFill>
                  <a:schemeClr val="tx1"/>
                </a:solidFill>
              </a:rPr>
              <a:t>muốn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điều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ở thư </a:t>
            </a:r>
            <a:r>
              <a:rPr lang="vi-VN" sz="4000" dirty="0" err="1">
                <a:solidFill>
                  <a:schemeClr val="tx1"/>
                </a:solidFill>
              </a:rPr>
              <a:t>viện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trường</a:t>
            </a:r>
            <a:r>
              <a:rPr lang="vi-VN" sz="4000" dirty="0">
                <a:solidFill>
                  <a:schemeClr val="tx1"/>
                </a:solidFill>
              </a:rPr>
              <a:t> em?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5858FD-B693-4518-BFB2-50B3F202DF88}"/>
              </a:ext>
            </a:extLst>
          </p:cNvPr>
          <p:cNvSpPr/>
          <p:nvPr/>
        </p:nvSpPr>
        <p:spPr>
          <a:xfrm>
            <a:off x="7870374" y="4533899"/>
            <a:ext cx="9067800" cy="51816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 dirty="0" err="1">
                <a:solidFill>
                  <a:schemeClr val="tx1"/>
                </a:solidFill>
              </a:rPr>
              <a:t>Gợi</a:t>
            </a:r>
            <a:r>
              <a:rPr lang="vi-VN" sz="3600" b="1" dirty="0">
                <a:solidFill>
                  <a:schemeClr val="tx1"/>
                </a:solidFill>
              </a:rPr>
              <a:t> ý: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Em mong thư </a:t>
            </a:r>
            <a:r>
              <a:rPr lang="vi-VN" sz="3600" dirty="0" err="1">
                <a:solidFill>
                  <a:schemeClr val="tx1"/>
                </a:solidFill>
              </a:rPr>
              <a:t>viện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trường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có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nhiều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sách</a:t>
            </a:r>
            <a:r>
              <a:rPr lang="vi-VN" sz="3600" dirty="0">
                <a:solidFill>
                  <a:schemeClr val="tx1"/>
                </a:solidFill>
              </a:rPr>
              <a:t> hơn/ </a:t>
            </a:r>
            <a:r>
              <a:rPr lang="vi-VN" sz="3600" dirty="0" err="1">
                <a:solidFill>
                  <a:schemeClr val="tx1"/>
                </a:solidFill>
              </a:rPr>
              <a:t>rộng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rãi</a:t>
            </a:r>
            <a:r>
              <a:rPr lang="vi-VN" sz="3600" dirty="0">
                <a:solidFill>
                  <a:schemeClr val="tx1"/>
                </a:solidFill>
              </a:rPr>
              <a:t> hơn/ </a:t>
            </a:r>
            <a:r>
              <a:rPr lang="vi-VN" sz="3600" dirty="0" err="1">
                <a:solidFill>
                  <a:schemeClr val="tx1"/>
                </a:solidFill>
              </a:rPr>
              <a:t>có</a:t>
            </a:r>
            <a:r>
              <a:rPr lang="vi-VN" sz="3600" dirty="0">
                <a:solidFill>
                  <a:schemeClr val="tx1"/>
                </a:solidFill>
              </a:rPr>
              <a:t> phương </a:t>
            </a:r>
            <a:r>
              <a:rPr lang="vi-VN" sz="3600" dirty="0" err="1">
                <a:solidFill>
                  <a:schemeClr val="tx1"/>
                </a:solidFill>
              </a:rPr>
              <a:t>tiện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giúp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chúng</a:t>
            </a:r>
            <a:r>
              <a:rPr lang="vi-VN" sz="3600" dirty="0">
                <a:solidFill>
                  <a:schemeClr val="tx1"/>
                </a:solidFill>
              </a:rPr>
              <a:t> em xem phim, nghe </a:t>
            </a:r>
            <a:r>
              <a:rPr lang="vi-VN" sz="3600" dirty="0" err="1">
                <a:solidFill>
                  <a:schemeClr val="tx1"/>
                </a:solidFill>
              </a:rPr>
              <a:t>nhạc</a:t>
            </a:r>
            <a:r>
              <a:rPr lang="vi-VN" sz="3600" dirty="0">
                <a:solidFill>
                  <a:schemeClr val="tx1"/>
                </a:solidFill>
              </a:rPr>
              <a:t>, </a:t>
            </a:r>
            <a:r>
              <a:rPr lang="vi-VN" sz="3600" dirty="0" err="1">
                <a:solidFill>
                  <a:schemeClr val="tx1"/>
                </a:solidFill>
              </a:rPr>
              <a:t>trải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nghiệm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các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loại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nhạc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cụ</a:t>
            </a:r>
            <a:r>
              <a:rPr lang="vi-VN" sz="3600" dirty="0">
                <a:solidFill>
                  <a:schemeClr val="tx1"/>
                </a:solidFill>
              </a:rPr>
              <a:t>, </a:t>
            </a:r>
            <a:r>
              <a:rPr lang="vi-VN" sz="3600" dirty="0" err="1">
                <a:solidFill>
                  <a:schemeClr val="tx1"/>
                </a:solidFill>
              </a:rPr>
              <a:t>sử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dụng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máy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tính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để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học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ngoại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ngữ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và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làm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toán</a:t>
            </a:r>
            <a:r>
              <a:rPr lang="vi-VN" sz="3600" dirty="0">
                <a:solidFill>
                  <a:schemeClr val="tx1"/>
                </a:solidFill>
              </a:rPr>
              <a:t>…</a:t>
            </a:r>
            <a:endParaRPr lang="vi-VN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A09FA67-A2AA-4FEF-95AF-CB6C7C910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161618">
            <a:off x="6124690" y="4011406"/>
            <a:ext cx="2076220" cy="153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9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F70786D3-4407-40D4-A964-0ACF6CC827E3}"/>
              </a:ext>
            </a:extLst>
          </p:cNvPr>
          <p:cNvSpPr txBox="1"/>
          <p:nvPr/>
        </p:nvSpPr>
        <p:spPr>
          <a:xfrm>
            <a:off x="1066800" y="3162300"/>
            <a:ext cx="9088333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HOẠT ĐỘNG 3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ĐỌC NÂNG CAO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29065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CABBF7-F554-4392-841E-073BD2A3C4C8}"/>
              </a:ext>
            </a:extLst>
          </p:cNvPr>
          <p:cNvSpPr/>
          <p:nvPr/>
        </p:nvSpPr>
        <p:spPr>
          <a:xfrm>
            <a:off x="2438400" y="495300"/>
            <a:ext cx="14249400" cy="1647902"/>
          </a:xfrm>
          <a:custGeom>
            <a:avLst/>
            <a:gdLst>
              <a:gd name="connsiteX0" fmla="*/ 0 w 14249400"/>
              <a:gd name="connsiteY0" fmla="*/ 0 h 1647902"/>
              <a:gd name="connsiteX1" fmla="*/ 393555 w 14249400"/>
              <a:gd name="connsiteY1" fmla="*/ 0 h 1647902"/>
              <a:gd name="connsiteX2" fmla="*/ 1357086 w 14249400"/>
              <a:gd name="connsiteY2" fmla="*/ 0 h 1647902"/>
              <a:gd name="connsiteX3" fmla="*/ 2035629 w 14249400"/>
              <a:gd name="connsiteY3" fmla="*/ 0 h 1647902"/>
              <a:gd name="connsiteX4" fmla="*/ 2571677 w 14249400"/>
              <a:gd name="connsiteY4" fmla="*/ 0 h 1647902"/>
              <a:gd name="connsiteX5" fmla="*/ 3107726 w 14249400"/>
              <a:gd name="connsiteY5" fmla="*/ 0 h 1647902"/>
              <a:gd name="connsiteX6" fmla="*/ 3358787 w 14249400"/>
              <a:gd name="connsiteY6" fmla="*/ 0 h 1647902"/>
              <a:gd name="connsiteX7" fmla="*/ 3752342 w 14249400"/>
              <a:gd name="connsiteY7" fmla="*/ 0 h 1647902"/>
              <a:gd name="connsiteX8" fmla="*/ 4430885 w 14249400"/>
              <a:gd name="connsiteY8" fmla="*/ 0 h 1647902"/>
              <a:gd name="connsiteX9" fmla="*/ 5251922 w 14249400"/>
              <a:gd name="connsiteY9" fmla="*/ 0 h 1647902"/>
              <a:gd name="connsiteX10" fmla="*/ 5930465 w 14249400"/>
              <a:gd name="connsiteY10" fmla="*/ 0 h 1647902"/>
              <a:gd name="connsiteX11" fmla="*/ 6324019 w 14249400"/>
              <a:gd name="connsiteY11" fmla="*/ 0 h 1647902"/>
              <a:gd name="connsiteX12" fmla="*/ 7287550 w 14249400"/>
              <a:gd name="connsiteY12" fmla="*/ 0 h 1647902"/>
              <a:gd name="connsiteX13" fmla="*/ 7966093 w 14249400"/>
              <a:gd name="connsiteY13" fmla="*/ 0 h 1647902"/>
              <a:gd name="connsiteX14" fmla="*/ 8929624 w 14249400"/>
              <a:gd name="connsiteY14" fmla="*/ 0 h 1647902"/>
              <a:gd name="connsiteX15" fmla="*/ 9608167 w 14249400"/>
              <a:gd name="connsiteY15" fmla="*/ 0 h 1647902"/>
              <a:gd name="connsiteX16" fmla="*/ 10286710 w 14249400"/>
              <a:gd name="connsiteY16" fmla="*/ 0 h 1647902"/>
              <a:gd name="connsiteX17" fmla="*/ 10822759 w 14249400"/>
              <a:gd name="connsiteY17" fmla="*/ 0 h 1647902"/>
              <a:gd name="connsiteX18" fmla="*/ 11358807 w 14249400"/>
              <a:gd name="connsiteY18" fmla="*/ 0 h 1647902"/>
              <a:gd name="connsiteX19" fmla="*/ 12179844 w 14249400"/>
              <a:gd name="connsiteY19" fmla="*/ 0 h 1647902"/>
              <a:gd name="connsiteX20" fmla="*/ 13000881 w 14249400"/>
              <a:gd name="connsiteY20" fmla="*/ 0 h 1647902"/>
              <a:gd name="connsiteX21" fmla="*/ 14249400 w 14249400"/>
              <a:gd name="connsiteY21" fmla="*/ 0 h 1647902"/>
              <a:gd name="connsiteX22" fmla="*/ 14249400 w 14249400"/>
              <a:gd name="connsiteY22" fmla="*/ 532822 h 1647902"/>
              <a:gd name="connsiteX23" fmla="*/ 14249400 w 14249400"/>
              <a:gd name="connsiteY23" fmla="*/ 1049164 h 1647902"/>
              <a:gd name="connsiteX24" fmla="*/ 14249400 w 14249400"/>
              <a:gd name="connsiteY24" fmla="*/ 1647902 h 1647902"/>
              <a:gd name="connsiteX25" fmla="*/ 13428363 w 14249400"/>
              <a:gd name="connsiteY25" fmla="*/ 1647902 h 1647902"/>
              <a:gd name="connsiteX26" fmla="*/ 12464832 w 14249400"/>
              <a:gd name="connsiteY26" fmla="*/ 1647902 h 1647902"/>
              <a:gd name="connsiteX27" fmla="*/ 11501301 w 14249400"/>
              <a:gd name="connsiteY27" fmla="*/ 1647902 h 1647902"/>
              <a:gd name="connsiteX28" fmla="*/ 10965253 w 14249400"/>
              <a:gd name="connsiteY28" fmla="*/ 1647902 h 1647902"/>
              <a:gd name="connsiteX29" fmla="*/ 10144216 w 14249400"/>
              <a:gd name="connsiteY29" fmla="*/ 1647902 h 1647902"/>
              <a:gd name="connsiteX30" fmla="*/ 9608167 w 14249400"/>
              <a:gd name="connsiteY30" fmla="*/ 1647902 h 1647902"/>
              <a:gd name="connsiteX31" fmla="*/ 9214612 w 14249400"/>
              <a:gd name="connsiteY31" fmla="*/ 1647902 h 1647902"/>
              <a:gd name="connsiteX32" fmla="*/ 8678563 w 14249400"/>
              <a:gd name="connsiteY32" fmla="*/ 1647902 h 1647902"/>
              <a:gd name="connsiteX33" fmla="*/ 7857526 w 14249400"/>
              <a:gd name="connsiteY33" fmla="*/ 1647902 h 1647902"/>
              <a:gd name="connsiteX34" fmla="*/ 7036489 w 14249400"/>
              <a:gd name="connsiteY34" fmla="*/ 1647902 h 1647902"/>
              <a:gd name="connsiteX35" fmla="*/ 6642935 w 14249400"/>
              <a:gd name="connsiteY35" fmla="*/ 1647902 h 1647902"/>
              <a:gd name="connsiteX36" fmla="*/ 6249380 w 14249400"/>
              <a:gd name="connsiteY36" fmla="*/ 1647902 h 1647902"/>
              <a:gd name="connsiteX37" fmla="*/ 5428343 w 14249400"/>
              <a:gd name="connsiteY37" fmla="*/ 1647902 h 1647902"/>
              <a:gd name="connsiteX38" fmla="*/ 5177282 w 14249400"/>
              <a:gd name="connsiteY38" fmla="*/ 1647902 h 1647902"/>
              <a:gd name="connsiteX39" fmla="*/ 4783727 w 14249400"/>
              <a:gd name="connsiteY39" fmla="*/ 1647902 h 1647902"/>
              <a:gd name="connsiteX40" fmla="*/ 4247678 w 14249400"/>
              <a:gd name="connsiteY40" fmla="*/ 1647902 h 1647902"/>
              <a:gd name="connsiteX41" fmla="*/ 3854123 w 14249400"/>
              <a:gd name="connsiteY41" fmla="*/ 1647902 h 1647902"/>
              <a:gd name="connsiteX42" fmla="*/ 3175581 w 14249400"/>
              <a:gd name="connsiteY42" fmla="*/ 1647902 h 1647902"/>
              <a:gd name="connsiteX43" fmla="*/ 2354544 w 14249400"/>
              <a:gd name="connsiteY43" fmla="*/ 1647902 h 1647902"/>
              <a:gd name="connsiteX44" fmla="*/ 1960989 w 14249400"/>
              <a:gd name="connsiteY44" fmla="*/ 1647902 h 1647902"/>
              <a:gd name="connsiteX45" fmla="*/ 997458 w 14249400"/>
              <a:gd name="connsiteY45" fmla="*/ 1647902 h 1647902"/>
              <a:gd name="connsiteX46" fmla="*/ 0 w 14249400"/>
              <a:gd name="connsiteY46" fmla="*/ 1647902 h 1647902"/>
              <a:gd name="connsiteX47" fmla="*/ 0 w 14249400"/>
              <a:gd name="connsiteY47" fmla="*/ 1148038 h 1647902"/>
              <a:gd name="connsiteX48" fmla="*/ 0 w 14249400"/>
              <a:gd name="connsiteY48" fmla="*/ 598738 h 1647902"/>
              <a:gd name="connsiteX49" fmla="*/ 0 w 14249400"/>
              <a:gd name="connsiteY49" fmla="*/ 0 h 16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249400" h="1647902" fill="none" extrusionOk="0">
                <a:moveTo>
                  <a:pt x="0" y="0"/>
                </a:moveTo>
                <a:cubicBezTo>
                  <a:pt x="164595" y="5715"/>
                  <a:pt x="236755" y="-6279"/>
                  <a:pt x="393555" y="0"/>
                </a:cubicBezTo>
                <a:cubicBezTo>
                  <a:pt x="550356" y="6279"/>
                  <a:pt x="981951" y="-37457"/>
                  <a:pt x="1357086" y="0"/>
                </a:cubicBezTo>
                <a:cubicBezTo>
                  <a:pt x="1732221" y="37457"/>
                  <a:pt x="1843481" y="-28237"/>
                  <a:pt x="2035629" y="0"/>
                </a:cubicBezTo>
                <a:cubicBezTo>
                  <a:pt x="2227777" y="28237"/>
                  <a:pt x="2463596" y="8612"/>
                  <a:pt x="2571677" y="0"/>
                </a:cubicBezTo>
                <a:cubicBezTo>
                  <a:pt x="2679758" y="-8612"/>
                  <a:pt x="2905517" y="20138"/>
                  <a:pt x="3107726" y="0"/>
                </a:cubicBezTo>
                <a:cubicBezTo>
                  <a:pt x="3309935" y="-20138"/>
                  <a:pt x="3274857" y="-340"/>
                  <a:pt x="3358787" y="0"/>
                </a:cubicBezTo>
                <a:cubicBezTo>
                  <a:pt x="3442717" y="340"/>
                  <a:pt x="3561032" y="-11475"/>
                  <a:pt x="3752342" y="0"/>
                </a:cubicBezTo>
                <a:cubicBezTo>
                  <a:pt x="3943653" y="11475"/>
                  <a:pt x="4126348" y="-12517"/>
                  <a:pt x="4430885" y="0"/>
                </a:cubicBezTo>
                <a:cubicBezTo>
                  <a:pt x="4735422" y="12517"/>
                  <a:pt x="4905336" y="-21756"/>
                  <a:pt x="5251922" y="0"/>
                </a:cubicBezTo>
                <a:cubicBezTo>
                  <a:pt x="5598508" y="21756"/>
                  <a:pt x="5673351" y="-31003"/>
                  <a:pt x="5930465" y="0"/>
                </a:cubicBezTo>
                <a:cubicBezTo>
                  <a:pt x="6187579" y="31003"/>
                  <a:pt x="6244509" y="9714"/>
                  <a:pt x="6324019" y="0"/>
                </a:cubicBezTo>
                <a:cubicBezTo>
                  <a:pt x="6403529" y="-9714"/>
                  <a:pt x="6994666" y="1872"/>
                  <a:pt x="7287550" y="0"/>
                </a:cubicBezTo>
                <a:cubicBezTo>
                  <a:pt x="7580434" y="-1872"/>
                  <a:pt x="7785827" y="30397"/>
                  <a:pt x="7966093" y="0"/>
                </a:cubicBezTo>
                <a:cubicBezTo>
                  <a:pt x="8146359" y="-30397"/>
                  <a:pt x="8479583" y="15721"/>
                  <a:pt x="8929624" y="0"/>
                </a:cubicBezTo>
                <a:cubicBezTo>
                  <a:pt x="9379665" y="-15721"/>
                  <a:pt x="9325085" y="3689"/>
                  <a:pt x="9608167" y="0"/>
                </a:cubicBezTo>
                <a:cubicBezTo>
                  <a:pt x="9891249" y="-3689"/>
                  <a:pt x="10023579" y="-10488"/>
                  <a:pt x="10286710" y="0"/>
                </a:cubicBezTo>
                <a:cubicBezTo>
                  <a:pt x="10549841" y="10488"/>
                  <a:pt x="10609320" y="-3157"/>
                  <a:pt x="10822759" y="0"/>
                </a:cubicBezTo>
                <a:cubicBezTo>
                  <a:pt x="11036198" y="3157"/>
                  <a:pt x="11102910" y="-12656"/>
                  <a:pt x="11358807" y="0"/>
                </a:cubicBezTo>
                <a:cubicBezTo>
                  <a:pt x="11614704" y="12656"/>
                  <a:pt x="11977830" y="2217"/>
                  <a:pt x="12179844" y="0"/>
                </a:cubicBezTo>
                <a:cubicBezTo>
                  <a:pt x="12381858" y="-2217"/>
                  <a:pt x="12760035" y="-18282"/>
                  <a:pt x="13000881" y="0"/>
                </a:cubicBezTo>
                <a:cubicBezTo>
                  <a:pt x="13241727" y="18282"/>
                  <a:pt x="13723176" y="-43189"/>
                  <a:pt x="14249400" y="0"/>
                </a:cubicBezTo>
                <a:cubicBezTo>
                  <a:pt x="14272349" y="212832"/>
                  <a:pt x="14228690" y="355922"/>
                  <a:pt x="14249400" y="532822"/>
                </a:cubicBezTo>
                <a:cubicBezTo>
                  <a:pt x="14270110" y="709722"/>
                  <a:pt x="14243069" y="926190"/>
                  <a:pt x="14249400" y="1049164"/>
                </a:cubicBezTo>
                <a:cubicBezTo>
                  <a:pt x="14255731" y="1172138"/>
                  <a:pt x="14259800" y="1526999"/>
                  <a:pt x="14249400" y="1647902"/>
                </a:cubicBezTo>
                <a:cubicBezTo>
                  <a:pt x="13928231" y="1651137"/>
                  <a:pt x="13814332" y="1649099"/>
                  <a:pt x="13428363" y="1647902"/>
                </a:cubicBezTo>
                <a:cubicBezTo>
                  <a:pt x="13042394" y="1646705"/>
                  <a:pt x="12683551" y="1608152"/>
                  <a:pt x="12464832" y="1647902"/>
                </a:cubicBezTo>
                <a:cubicBezTo>
                  <a:pt x="12246113" y="1687652"/>
                  <a:pt x="11724549" y="1630635"/>
                  <a:pt x="11501301" y="1647902"/>
                </a:cubicBezTo>
                <a:cubicBezTo>
                  <a:pt x="11278053" y="1665169"/>
                  <a:pt x="11188389" y="1637576"/>
                  <a:pt x="10965253" y="1647902"/>
                </a:cubicBezTo>
                <a:cubicBezTo>
                  <a:pt x="10742117" y="1658228"/>
                  <a:pt x="10373166" y="1668811"/>
                  <a:pt x="10144216" y="1647902"/>
                </a:cubicBezTo>
                <a:cubicBezTo>
                  <a:pt x="9915266" y="1626993"/>
                  <a:pt x="9875809" y="1638044"/>
                  <a:pt x="9608167" y="1647902"/>
                </a:cubicBezTo>
                <a:cubicBezTo>
                  <a:pt x="9340525" y="1657760"/>
                  <a:pt x="9384945" y="1637329"/>
                  <a:pt x="9214612" y="1647902"/>
                </a:cubicBezTo>
                <a:cubicBezTo>
                  <a:pt x="9044280" y="1658475"/>
                  <a:pt x="8922637" y="1651500"/>
                  <a:pt x="8678563" y="1647902"/>
                </a:cubicBezTo>
                <a:cubicBezTo>
                  <a:pt x="8434489" y="1644304"/>
                  <a:pt x="8049095" y="1671402"/>
                  <a:pt x="7857526" y="1647902"/>
                </a:cubicBezTo>
                <a:cubicBezTo>
                  <a:pt x="7665957" y="1624402"/>
                  <a:pt x="7300614" y="1641878"/>
                  <a:pt x="7036489" y="1647902"/>
                </a:cubicBezTo>
                <a:cubicBezTo>
                  <a:pt x="6772364" y="1653926"/>
                  <a:pt x="6787066" y="1649156"/>
                  <a:pt x="6642935" y="1647902"/>
                </a:cubicBezTo>
                <a:cubicBezTo>
                  <a:pt x="6498804" y="1646648"/>
                  <a:pt x="6379591" y="1646170"/>
                  <a:pt x="6249380" y="1647902"/>
                </a:cubicBezTo>
                <a:cubicBezTo>
                  <a:pt x="6119170" y="1649634"/>
                  <a:pt x="5824291" y="1622775"/>
                  <a:pt x="5428343" y="1647902"/>
                </a:cubicBezTo>
                <a:cubicBezTo>
                  <a:pt x="5032395" y="1673029"/>
                  <a:pt x="5233235" y="1659149"/>
                  <a:pt x="5177282" y="1647902"/>
                </a:cubicBezTo>
                <a:cubicBezTo>
                  <a:pt x="5121329" y="1636655"/>
                  <a:pt x="4956145" y="1640550"/>
                  <a:pt x="4783727" y="1647902"/>
                </a:cubicBezTo>
                <a:cubicBezTo>
                  <a:pt x="4611309" y="1655254"/>
                  <a:pt x="4469334" y="1671995"/>
                  <a:pt x="4247678" y="1647902"/>
                </a:cubicBezTo>
                <a:cubicBezTo>
                  <a:pt x="4026022" y="1623809"/>
                  <a:pt x="4017494" y="1630453"/>
                  <a:pt x="3854123" y="1647902"/>
                </a:cubicBezTo>
                <a:cubicBezTo>
                  <a:pt x="3690752" y="1665351"/>
                  <a:pt x="3495868" y="1680285"/>
                  <a:pt x="3175581" y="1647902"/>
                </a:cubicBezTo>
                <a:cubicBezTo>
                  <a:pt x="2855294" y="1615519"/>
                  <a:pt x="2604945" y="1675808"/>
                  <a:pt x="2354544" y="1647902"/>
                </a:cubicBezTo>
                <a:cubicBezTo>
                  <a:pt x="2104143" y="1619996"/>
                  <a:pt x="2119541" y="1641265"/>
                  <a:pt x="1960989" y="1647902"/>
                </a:cubicBezTo>
                <a:cubicBezTo>
                  <a:pt x="1802438" y="1654539"/>
                  <a:pt x="1280559" y="1611384"/>
                  <a:pt x="997458" y="1647902"/>
                </a:cubicBezTo>
                <a:cubicBezTo>
                  <a:pt x="714357" y="1684420"/>
                  <a:pt x="225926" y="1616108"/>
                  <a:pt x="0" y="1647902"/>
                </a:cubicBezTo>
                <a:cubicBezTo>
                  <a:pt x="-8620" y="1437459"/>
                  <a:pt x="-8811" y="1293573"/>
                  <a:pt x="0" y="1148038"/>
                </a:cubicBezTo>
                <a:cubicBezTo>
                  <a:pt x="8811" y="1002503"/>
                  <a:pt x="8056" y="735590"/>
                  <a:pt x="0" y="598738"/>
                </a:cubicBezTo>
                <a:cubicBezTo>
                  <a:pt x="-8056" y="461886"/>
                  <a:pt x="-13839" y="243523"/>
                  <a:pt x="0" y="0"/>
                </a:cubicBezTo>
                <a:close/>
              </a:path>
              <a:path w="14249400" h="1647902" stroke="0" extrusionOk="0">
                <a:moveTo>
                  <a:pt x="0" y="0"/>
                </a:moveTo>
                <a:cubicBezTo>
                  <a:pt x="281848" y="-2871"/>
                  <a:pt x="390395" y="-25733"/>
                  <a:pt x="678543" y="0"/>
                </a:cubicBezTo>
                <a:cubicBezTo>
                  <a:pt x="966691" y="25733"/>
                  <a:pt x="1181233" y="-6884"/>
                  <a:pt x="1499580" y="0"/>
                </a:cubicBezTo>
                <a:cubicBezTo>
                  <a:pt x="1817927" y="6884"/>
                  <a:pt x="2085939" y="12664"/>
                  <a:pt x="2463111" y="0"/>
                </a:cubicBezTo>
                <a:cubicBezTo>
                  <a:pt x="2840283" y="-12664"/>
                  <a:pt x="2655107" y="-6921"/>
                  <a:pt x="2714171" y="0"/>
                </a:cubicBezTo>
                <a:cubicBezTo>
                  <a:pt x="2773235" y="6921"/>
                  <a:pt x="3020671" y="2992"/>
                  <a:pt x="3107726" y="0"/>
                </a:cubicBezTo>
                <a:cubicBezTo>
                  <a:pt x="3194782" y="-2992"/>
                  <a:pt x="3567270" y="15665"/>
                  <a:pt x="3928763" y="0"/>
                </a:cubicBezTo>
                <a:cubicBezTo>
                  <a:pt x="4290256" y="-15665"/>
                  <a:pt x="4503808" y="36548"/>
                  <a:pt x="4749800" y="0"/>
                </a:cubicBezTo>
                <a:cubicBezTo>
                  <a:pt x="4995792" y="-36548"/>
                  <a:pt x="4884048" y="-10583"/>
                  <a:pt x="5000861" y="0"/>
                </a:cubicBezTo>
                <a:cubicBezTo>
                  <a:pt x="5117674" y="10583"/>
                  <a:pt x="5349658" y="-13867"/>
                  <a:pt x="5679404" y="0"/>
                </a:cubicBezTo>
                <a:cubicBezTo>
                  <a:pt x="6009150" y="13867"/>
                  <a:pt x="5996836" y="-18561"/>
                  <a:pt x="6215453" y="0"/>
                </a:cubicBezTo>
                <a:cubicBezTo>
                  <a:pt x="6434070" y="18561"/>
                  <a:pt x="6748313" y="-25477"/>
                  <a:pt x="7178983" y="0"/>
                </a:cubicBezTo>
                <a:cubicBezTo>
                  <a:pt x="7609653" y="25477"/>
                  <a:pt x="7337980" y="-6906"/>
                  <a:pt x="7430044" y="0"/>
                </a:cubicBezTo>
                <a:cubicBezTo>
                  <a:pt x="7522108" y="6906"/>
                  <a:pt x="7944647" y="-13574"/>
                  <a:pt x="8393575" y="0"/>
                </a:cubicBezTo>
                <a:cubicBezTo>
                  <a:pt x="8842503" y="13574"/>
                  <a:pt x="8764409" y="-21960"/>
                  <a:pt x="8929624" y="0"/>
                </a:cubicBezTo>
                <a:cubicBezTo>
                  <a:pt x="9094839" y="21960"/>
                  <a:pt x="9471156" y="15078"/>
                  <a:pt x="9608167" y="0"/>
                </a:cubicBezTo>
                <a:cubicBezTo>
                  <a:pt x="9745178" y="-15078"/>
                  <a:pt x="9906804" y="-18454"/>
                  <a:pt x="10001722" y="0"/>
                </a:cubicBezTo>
                <a:cubicBezTo>
                  <a:pt x="10096641" y="18454"/>
                  <a:pt x="10151712" y="-8071"/>
                  <a:pt x="10252783" y="0"/>
                </a:cubicBezTo>
                <a:cubicBezTo>
                  <a:pt x="10353854" y="8071"/>
                  <a:pt x="10851842" y="12556"/>
                  <a:pt x="11073819" y="0"/>
                </a:cubicBezTo>
                <a:cubicBezTo>
                  <a:pt x="11295796" y="-12556"/>
                  <a:pt x="11669641" y="27542"/>
                  <a:pt x="12037350" y="0"/>
                </a:cubicBezTo>
                <a:cubicBezTo>
                  <a:pt x="12405059" y="-27542"/>
                  <a:pt x="12455501" y="-8238"/>
                  <a:pt x="12573399" y="0"/>
                </a:cubicBezTo>
                <a:cubicBezTo>
                  <a:pt x="12691297" y="8238"/>
                  <a:pt x="12890894" y="19976"/>
                  <a:pt x="13109448" y="0"/>
                </a:cubicBezTo>
                <a:cubicBezTo>
                  <a:pt x="13328002" y="-19976"/>
                  <a:pt x="13408013" y="15217"/>
                  <a:pt x="13645497" y="0"/>
                </a:cubicBezTo>
                <a:cubicBezTo>
                  <a:pt x="13882981" y="-15217"/>
                  <a:pt x="14031233" y="7893"/>
                  <a:pt x="14249400" y="0"/>
                </a:cubicBezTo>
                <a:cubicBezTo>
                  <a:pt x="14262053" y="254033"/>
                  <a:pt x="14239409" y="308866"/>
                  <a:pt x="14249400" y="516343"/>
                </a:cubicBezTo>
                <a:cubicBezTo>
                  <a:pt x="14259391" y="723820"/>
                  <a:pt x="14250193" y="797723"/>
                  <a:pt x="14249400" y="1016206"/>
                </a:cubicBezTo>
                <a:cubicBezTo>
                  <a:pt x="14248607" y="1234689"/>
                  <a:pt x="14262058" y="1358871"/>
                  <a:pt x="14249400" y="1647902"/>
                </a:cubicBezTo>
                <a:cubicBezTo>
                  <a:pt x="14075999" y="1661132"/>
                  <a:pt x="13998576" y="1636973"/>
                  <a:pt x="13855845" y="1647902"/>
                </a:cubicBezTo>
                <a:cubicBezTo>
                  <a:pt x="13713115" y="1658831"/>
                  <a:pt x="13508700" y="1664339"/>
                  <a:pt x="13177302" y="1647902"/>
                </a:cubicBezTo>
                <a:cubicBezTo>
                  <a:pt x="12845904" y="1631465"/>
                  <a:pt x="12524894" y="1630633"/>
                  <a:pt x="12356265" y="1647902"/>
                </a:cubicBezTo>
                <a:cubicBezTo>
                  <a:pt x="12187636" y="1665171"/>
                  <a:pt x="12056260" y="1650922"/>
                  <a:pt x="11962711" y="1647902"/>
                </a:cubicBezTo>
                <a:cubicBezTo>
                  <a:pt x="11869162" y="1644882"/>
                  <a:pt x="11740398" y="1664282"/>
                  <a:pt x="11569156" y="1647902"/>
                </a:cubicBezTo>
                <a:cubicBezTo>
                  <a:pt x="11397914" y="1631522"/>
                  <a:pt x="11072236" y="1671220"/>
                  <a:pt x="10890613" y="1647902"/>
                </a:cubicBezTo>
                <a:cubicBezTo>
                  <a:pt x="10708990" y="1624584"/>
                  <a:pt x="10698813" y="1656380"/>
                  <a:pt x="10639552" y="1647902"/>
                </a:cubicBezTo>
                <a:cubicBezTo>
                  <a:pt x="10580291" y="1639424"/>
                  <a:pt x="10364516" y="1637055"/>
                  <a:pt x="10245997" y="1647902"/>
                </a:cubicBezTo>
                <a:cubicBezTo>
                  <a:pt x="10127479" y="1658749"/>
                  <a:pt x="9872436" y="1666331"/>
                  <a:pt x="9709948" y="1647902"/>
                </a:cubicBezTo>
                <a:cubicBezTo>
                  <a:pt x="9547460" y="1629473"/>
                  <a:pt x="9465182" y="1664355"/>
                  <a:pt x="9316393" y="1647902"/>
                </a:cubicBezTo>
                <a:cubicBezTo>
                  <a:pt x="9167605" y="1631449"/>
                  <a:pt x="8570626" y="1635532"/>
                  <a:pt x="8352863" y="1647902"/>
                </a:cubicBezTo>
                <a:cubicBezTo>
                  <a:pt x="8135100" y="1660273"/>
                  <a:pt x="8074520" y="1657212"/>
                  <a:pt x="7959308" y="1647902"/>
                </a:cubicBezTo>
                <a:cubicBezTo>
                  <a:pt x="7844096" y="1638592"/>
                  <a:pt x="7677812" y="1642899"/>
                  <a:pt x="7565753" y="1647902"/>
                </a:cubicBezTo>
                <a:cubicBezTo>
                  <a:pt x="7453694" y="1652905"/>
                  <a:pt x="7130997" y="1677523"/>
                  <a:pt x="6744716" y="1647902"/>
                </a:cubicBezTo>
                <a:cubicBezTo>
                  <a:pt x="6358435" y="1618281"/>
                  <a:pt x="6377078" y="1675619"/>
                  <a:pt x="6066173" y="1647902"/>
                </a:cubicBezTo>
                <a:cubicBezTo>
                  <a:pt x="5755268" y="1620185"/>
                  <a:pt x="5587668" y="1619947"/>
                  <a:pt x="5245136" y="1647902"/>
                </a:cubicBezTo>
                <a:cubicBezTo>
                  <a:pt x="4902604" y="1675857"/>
                  <a:pt x="5091577" y="1656284"/>
                  <a:pt x="4994075" y="1647902"/>
                </a:cubicBezTo>
                <a:cubicBezTo>
                  <a:pt x="4896573" y="1639520"/>
                  <a:pt x="4469601" y="1673733"/>
                  <a:pt x="4173039" y="1647902"/>
                </a:cubicBezTo>
                <a:cubicBezTo>
                  <a:pt x="3876477" y="1622071"/>
                  <a:pt x="4044940" y="1643635"/>
                  <a:pt x="3921978" y="1647902"/>
                </a:cubicBezTo>
                <a:cubicBezTo>
                  <a:pt x="3799016" y="1652169"/>
                  <a:pt x="3318037" y="1630409"/>
                  <a:pt x="2958447" y="1647902"/>
                </a:cubicBezTo>
                <a:cubicBezTo>
                  <a:pt x="2598857" y="1665395"/>
                  <a:pt x="2385554" y="1602840"/>
                  <a:pt x="1994916" y="1647902"/>
                </a:cubicBezTo>
                <a:cubicBezTo>
                  <a:pt x="1604278" y="1692964"/>
                  <a:pt x="1750854" y="1662341"/>
                  <a:pt x="1601361" y="1647902"/>
                </a:cubicBezTo>
                <a:cubicBezTo>
                  <a:pt x="1451868" y="1633463"/>
                  <a:pt x="1230216" y="1627297"/>
                  <a:pt x="1065312" y="1647902"/>
                </a:cubicBezTo>
                <a:cubicBezTo>
                  <a:pt x="900408" y="1668507"/>
                  <a:pt x="486444" y="1614719"/>
                  <a:pt x="0" y="1647902"/>
                </a:cubicBezTo>
                <a:cubicBezTo>
                  <a:pt x="17683" y="1420172"/>
                  <a:pt x="19788" y="1346359"/>
                  <a:pt x="0" y="1098601"/>
                </a:cubicBezTo>
                <a:cubicBezTo>
                  <a:pt x="-19788" y="850843"/>
                  <a:pt x="9872" y="752886"/>
                  <a:pt x="0" y="549301"/>
                </a:cubicBezTo>
                <a:cubicBezTo>
                  <a:pt x="-9872" y="345716"/>
                  <a:pt x="23778" y="27432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prstDash val="dash"/>
            <a:extLst>
              <a:ext uri="{C807C97D-BFC1-408E-A445-0C87EB9F89A2}">
                <ask:lineSketchStyleProps xmlns:ask="http://schemas.microsoft.com/office/drawing/2018/sketchyshapes" xmlns="" sd="13971263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thư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8588AA-3B9D-4526-BB7E-63DEF23D2F6D}"/>
              </a:ext>
            </a:extLst>
          </p:cNvPr>
          <p:cNvSpPr/>
          <p:nvPr/>
        </p:nvSpPr>
        <p:spPr>
          <a:xfrm>
            <a:off x="647700" y="3086100"/>
            <a:ext cx="16992600" cy="62865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Nghỉ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hơi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đúng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văn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nhấn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quan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xúc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phù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VD: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hơn 18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125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,/ hơn 54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tay/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,/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,/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,/ phim,... </a:t>
            </a:r>
            <a:endParaRPr lang="vi-VN" sz="3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Đây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nơi/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,/ xem phim,/ nghe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,/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,/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vi-VN" sz="3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6323828B-6151-422E-8CAB-E5791BF71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73400" y="4528779"/>
            <a:ext cx="1229441" cy="122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7EB9B2E-5A58-4B47-BAF2-46211E582501}"/>
              </a:ext>
            </a:extLst>
          </p:cNvPr>
          <p:cNvSpPr txBox="1"/>
          <p:nvPr/>
        </p:nvSpPr>
        <p:spPr>
          <a:xfrm>
            <a:off x="2093581" y="2431504"/>
            <a:ext cx="14100838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TẠM BIỆT VÀ 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453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id="{6B192F81-66A8-4B9A-995F-E4C820F6CF1A}"/>
              </a:ext>
            </a:extLst>
          </p:cNvPr>
          <p:cNvSpPr txBox="1"/>
          <p:nvPr/>
        </p:nvSpPr>
        <p:spPr>
          <a:xfrm>
            <a:off x="4546600" y="273099"/>
            <a:ext cx="95250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CHỦ ĐIỂM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06097-AFC9-42A1-B41F-620418C698E5}"/>
              </a:ext>
            </a:extLst>
          </p:cNvPr>
          <p:cNvSpPr txBox="1"/>
          <p:nvPr/>
        </p:nvSpPr>
        <p:spPr>
          <a:xfrm>
            <a:off x="478367" y="4201692"/>
            <a:ext cx="5918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ĐÔI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7AD23-1EF4-42A5-ACC0-1A177453E374}"/>
              </a:ext>
            </a:extLst>
          </p:cNvPr>
          <p:cNvSpPr/>
          <p:nvPr/>
        </p:nvSpPr>
        <p:spPr>
          <a:xfrm>
            <a:off x="6798736" y="2400300"/>
            <a:ext cx="10684931" cy="6674138"/>
          </a:xfrm>
          <a:custGeom>
            <a:avLst/>
            <a:gdLst>
              <a:gd name="connsiteX0" fmla="*/ 0 w 10684931"/>
              <a:gd name="connsiteY0" fmla="*/ 0 h 6674138"/>
              <a:gd name="connsiteX1" fmla="*/ 347260 w 10684931"/>
              <a:gd name="connsiteY1" fmla="*/ 0 h 6674138"/>
              <a:gd name="connsiteX2" fmla="*/ 801370 w 10684931"/>
              <a:gd name="connsiteY2" fmla="*/ 0 h 6674138"/>
              <a:gd name="connsiteX3" fmla="*/ 1255479 w 10684931"/>
              <a:gd name="connsiteY3" fmla="*/ 0 h 6674138"/>
              <a:gd name="connsiteX4" fmla="*/ 2136986 w 10684931"/>
              <a:gd name="connsiteY4" fmla="*/ 0 h 6674138"/>
              <a:gd name="connsiteX5" fmla="*/ 3018493 w 10684931"/>
              <a:gd name="connsiteY5" fmla="*/ 0 h 6674138"/>
              <a:gd name="connsiteX6" fmla="*/ 3365753 w 10684931"/>
              <a:gd name="connsiteY6" fmla="*/ 0 h 6674138"/>
              <a:gd name="connsiteX7" fmla="*/ 4140411 w 10684931"/>
              <a:gd name="connsiteY7" fmla="*/ 0 h 6674138"/>
              <a:gd name="connsiteX8" fmla="*/ 4594520 w 10684931"/>
              <a:gd name="connsiteY8" fmla="*/ 0 h 6674138"/>
              <a:gd name="connsiteX9" fmla="*/ 5262329 w 10684931"/>
              <a:gd name="connsiteY9" fmla="*/ 0 h 6674138"/>
              <a:gd name="connsiteX10" fmla="*/ 6036986 w 10684931"/>
              <a:gd name="connsiteY10" fmla="*/ 0 h 6674138"/>
              <a:gd name="connsiteX11" fmla="*/ 6704794 w 10684931"/>
              <a:gd name="connsiteY11" fmla="*/ 0 h 6674138"/>
              <a:gd name="connsiteX12" fmla="*/ 7265753 w 10684931"/>
              <a:gd name="connsiteY12" fmla="*/ 0 h 6674138"/>
              <a:gd name="connsiteX13" fmla="*/ 7719863 w 10684931"/>
              <a:gd name="connsiteY13" fmla="*/ 0 h 6674138"/>
              <a:gd name="connsiteX14" fmla="*/ 8601369 w 10684931"/>
              <a:gd name="connsiteY14" fmla="*/ 0 h 6674138"/>
              <a:gd name="connsiteX15" fmla="*/ 9162328 w 10684931"/>
              <a:gd name="connsiteY15" fmla="*/ 0 h 6674138"/>
              <a:gd name="connsiteX16" fmla="*/ 10043835 w 10684931"/>
              <a:gd name="connsiteY16" fmla="*/ 0 h 6674138"/>
              <a:gd name="connsiteX17" fmla="*/ 10684931 w 10684931"/>
              <a:gd name="connsiteY17" fmla="*/ 0 h 6674138"/>
              <a:gd name="connsiteX18" fmla="*/ 10684931 w 10684931"/>
              <a:gd name="connsiteY18" fmla="*/ 800897 h 6674138"/>
              <a:gd name="connsiteX19" fmla="*/ 10684931 w 10684931"/>
              <a:gd name="connsiteY19" fmla="*/ 1468310 h 6674138"/>
              <a:gd name="connsiteX20" fmla="*/ 10684931 w 10684931"/>
              <a:gd name="connsiteY20" fmla="*/ 2068983 h 6674138"/>
              <a:gd name="connsiteX21" fmla="*/ 10684931 w 10684931"/>
              <a:gd name="connsiteY21" fmla="*/ 2669655 h 6674138"/>
              <a:gd name="connsiteX22" fmla="*/ 10684931 w 10684931"/>
              <a:gd name="connsiteY22" fmla="*/ 3136845 h 6674138"/>
              <a:gd name="connsiteX23" fmla="*/ 10684931 w 10684931"/>
              <a:gd name="connsiteY23" fmla="*/ 3670776 h 6674138"/>
              <a:gd name="connsiteX24" fmla="*/ 10684931 w 10684931"/>
              <a:gd name="connsiteY24" fmla="*/ 4271448 h 6674138"/>
              <a:gd name="connsiteX25" fmla="*/ 10684931 w 10684931"/>
              <a:gd name="connsiteY25" fmla="*/ 4872121 h 6674138"/>
              <a:gd name="connsiteX26" fmla="*/ 10684931 w 10684931"/>
              <a:gd name="connsiteY26" fmla="*/ 5539535 h 6674138"/>
              <a:gd name="connsiteX27" fmla="*/ 10684931 w 10684931"/>
              <a:gd name="connsiteY27" fmla="*/ 6674138 h 6674138"/>
              <a:gd name="connsiteX28" fmla="*/ 10123972 w 10684931"/>
              <a:gd name="connsiteY28" fmla="*/ 6674138 h 6674138"/>
              <a:gd name="connsiteX29" fmla="*/ 9456164 w 10684931"/>
              <a:gd name="connsiteY29" fmla="*/ 6674138 h 6674138"/>
              <a:gd name="connsiteX30" fmla="*/ 9108904 w 10684931"/>
              <a:gd name="connsiteY30" fmla="*/ 6674138 h 6674138"/>
              <a:gd name="connsiteX31" fmla="*/ 8441095 w 10684931"/>
              <a:gd name="connsiteY31" fmla="*/ 6674138 h 6674138"/>
              <a:gd name="connsiteX32" fmla="*/ 7666438 w 10684931"/>
              <a:gd name="connsiteY32" fmla="*/ 6674138 h 6674138"/>
              <a:gd name="connsiteX33" fmla="*/ 6891780 w 10684931"/>
              <a:gd name="connsiteY33" fmla="*/ 6674138 h 6674138"/>
              <a:gd name="connsiteX34" fmla="*/ 6330822 w 10684931"/>
              <a:gd name="connsiteY34" fmla="*/ 6674138 h 6674138"/>
              <a:gd name="connsiteX35" fmla="*/ 5876712 w 10684931"/>
              <a:gd name="connsiteY35" fmla="*/ 6674138 h 6674138"/>
              <a:gd name="connsiteX36" fmla="*/ 5422602 w 10684931"/>
              <a:gd name="connsiteY36" fmla="*/ 6674138 h 6674138"/>
              <a:gd name="connsiteX37" fmla="*/ 4754794 w 10684931"/>
              <a:gd name="connsiteY37" fmla="*/ 6674138 h 6674138"/>
              <a:gd name="connsiteX38" fmla="*/ 4086986 w 10684931"/>
              <a:gd name="connsiteY38" fmla="*/ 6674138 h 6674138"/>
              <a:gd name="connsiteX39" fmla="*/ 3632877 w 10684931"/>
              <a:gd name="connsiteY39" fmla="*/ 6674138 h 6674138"/>
              <a:gd name="connsiteX40" fmla="*/ 3285616 w 10684931"/>
              <a:gd name="connsiteY40" fmla="*/ 6674138 h 6674138"/>
              <a:gd name="connsiteX41" fmla="*/ 2938356 w 10684931"/>
              <a:gd name="connsiteY41" fmla="*/ 6674138 h 6674138"/>
              <a:gd name="connsiteX42" fmla="*/ 2163699 w 10684931"/>
              <a:gd name="connsiteY42" fmla="*/ 6674138 h 6674138"/>
              <a:gd name="connsiteX43" fmla="*/ 1602740 w 10684931"/>
              <a:gd name="connsiteY43" fmla="*/ 6674138 h 6674138"/>
              <a:gd name="connsiteX44" fmla="*/ 1041781 w 10684931"/>
              <a:gd name="connsiteY44" fmla="*/ 6674138 h 6674138"/>
              <a:gd name="connsiteX45" fmla="*/ 587671 w 10684931"/>
              <a:gd name="connsiteY45" fmla="*/ 6674138 h 6674138"/>
              <a:gd name="connsiteX46" fmla="*/ 0 w 10684931"/>
              <a:gd name="connsiteY46" fmla="*/ 6674138 h 6674138"/>
              <a:gd name="connsiteX47" fmla="*/ 0 w 10684931"/>
              <a:gd name="connsiteY47" fmla="*/ 6140207 h 6674138"/>
              <a:gd name="connsiteX48" fmla="*/ 0 w 10684931"/>
              <a:gd name="connsiteY48" fmla="*/ 5539535 h 6674138"/>
              <a:gd name="connsiteX49" fmla="*/ 0 w 10684931"/>
              <a:gd name="connsiteY49" fmla="*/ 4805379 h 6674138"/>
              <a:gd name="connsiteX50" fmla="*/ 0 w 10684931"/>
              <a:gd name="connsiteY50" fmla="*/ 4338190 h 6674138"/>
              <a:gd name="connsiteX51" fmla="*/ 0 w 10684931"/>
              <a:gd name="connsiteY51" fmla="*/ 3737517 h 6674138"/>
              <a:gd name="connsiteX52" fmla="*/ 0 w 10684931"/>
              <a:gd name="connsiteY52" fmla="*/ 3003362 h 6674138"/>
              <a:gd name="connsiteX53" fmla="*/ 0 w 10684931"/>
              <a:gd name="connsiteY53" fmla="*/ 2469431 h 6674138"/>
              <a:gd name="connsiteX54" fmla="*/ 0 w 10684931"/>
              <a:gd name="connsiteY54" fmla="*/ 2002241 h 6674138"/>
              <a:gd name="connsiteX55" fmla="*/ 0 w 10684931"/>
              <a:gd name="connsiteY55" fmla="*/ 1401569 h 6674138"/>
              <a:gd name="connsiteX56" fmla="*/ 0 w 10684931"/>
              <a:gd name="connsiteY56" fmla="*/ 867638 h 6674138"/>
              <a:gd name="connsiteX57" fmla="*/ 0 w 10684931"/>
              <a:gd name="connsiteY57" fmla="*/ 0 h 667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684931" h="6674138" fill="none" extrusionOk="0">
                <a:moveTo>
                  <a:pt x="0" y="0"/>
                </a:moveTo>
                <a:cubicBezTo>
                  <a:pt x="86732" y="-14241"/>
                  <a:pt x="263780" y="14903"/>
                  <a:pt x="347260" y="0"/>
                </a:cubicBezTo>
                <a:cubicBezTo>
                  <a:pt x="430740" y="-14903"/>
                  <a:pt x="637911" y="14276"/>
                  <a:pt x="801370" y="0"/>
                </a:cubicBezTo>
                <a:cubicBezTo>
                  <a:pt x="964829" y="-14276"/>
                  <a:pt x="1133308" y="-15046"/>
                  <a:pt x="1255479" y="0"/>
                </a:cubicBezTo>
                <a:cubicBezTo>
                  <a:pt x="1377650" y="15046"/>
                  <a:pt x="1803296" y="-40896"/>
                  <a:pt x="2136986" y="0"/>
                </a:cubicBezTo>
                <a:cubicBezTo>
                  <a:pt x="2470676" y="40896"/>
                  <a:pt x="2651639" y="6153"/>
                  <a:pt x="3018493" y="0"/>
                </a:cubicBezTo>
                <a:cubicBezTo>
                  <a:pt x="3385347" y="-6153"/>
                  <a:pt x="3212539" y="-4156"/>
                  <a:pt x="3365753" y="0"/>
                </a:cubicBezTo>
                <a:cubicBezTo>
                  <a:pt x="3518967" y="4156"/>
                  <a:pt x="3939212" y="22782"/>
                  <a:pt x="4140411" y="0"/>
                </a:cubicBezTo>
                <a:cubicBezTo>
                  <a:pt x="4341610" y="-22782"/>
                  <a:pt x="4487186" y="-9357"/>
                  <a:pt x="4594520" y="0"/>
                </a:cubicBezTo>
                <a:cubicBezTo>
                  <a:pt x="4701854" y="9357"/>
                  <a:pt x="5043186" y="-17691"/>
                  <a:pt x="5262329" y="0"/>
                </a:cubicBezTo>
                <a:cubicBezTo>
                  <a:pt x="5481472" y="17691"/>
                  <a:pt x="5801862" y="-33760"/>
                  <a:pt x="6036986" y="0"/>
                </a:cubicBezTo>
                <a:cubicBezTo>
                  <a:pt x="6272110" y="33760"/>
                  <a:pt x="6391717" y="24771"/>
                  <a:pt x="6704794" y="0"/>
                </a:cubicBezTo>
                <a:cubicBezTo>
                  <a:pt x="7017871" y="-24771"/>
                  <a:pt x="7013045" y="-9640"/>
                  <a:pt x="7265753" y="0"/>
                </a:cubicBezTo>
                <a:cubicBezTo>
                  <a:pt x="7518461" y="9640"/>
                  <a:pt x="7585488" y="13351"/>
                  <a:pt x="7719863" y="0"/>
                </a:cubicBezTo>
                <a:cubicBezTo>
                  <a:pt x="7854238" y="-13351"/>
                  <a:pt x="8164880" y="3358"/>
                  <a:pt x="8601369" y="0"/>
                </a:cubicBezTo>
                <a:cubicBezTo>
                  <a:pt x="9037858" y="-3358"/>
                  <a:pt x="9006897" y="-8494"/>
                  <a:pt x="9162328" y="0"/>
                </a:cubicBezTo>
                <a:cubicBezTo>
                  <a:pt x="9317759" y="8494"/>
                  <a:pt x="9802324" y="13661"/>
                  <a:pt x="10043835" y="0"/>
                </a:cubicBezTo>
                <a:cubicBezTo>
                  <a:pt x="10285346" y="-13661"/>
                  <a:pt x="10441505" y="1357"/>
                  <a:pt x="10684931" y="0"/>
                </a:cubicBezTo>
                <a:cubicBezTo>
                  <a:pt x="10673285" y="317161"/>
                  <a:pt x="10655129" y="510428"/>
                  <a:pt x="10684931" y="800897"/>
                </a:cubicBezTo>
                <a:cubicBezTo>
                  <a:pt x="10714733" y="1091366"/>
                  <a:pt x="10698995" y="1257563"/>
                  <a:pt x="10684931" y="1468310"/>
                </a:cubicBezTo>
                <a:cubicBezTo>
                  <a:pt x="10670867" y="1679057"/>
                  <a:pt x="10702594" y="1817181"/>
                  <a:pt x="10684931" y="2068983"/>
                </a:cubicBezTo>
                <a:cubicBezTo>
                  <a:pt x="10667268" y="2320785"/>
                  <a:pt x="10690455" y="2473529"/>
                  <a:pt x="10684931" y="2669655"/>
                </a:cubicBezTo>
                <a:cubicBezTo>
                  <a:pt x="10679407" y="2865781"/>
                  <a:pt x="10674572" y="3028308"/>
                  <a:pt x="10684931" y="3136845"/>
                </a:cubicBezTo>
                <a:cubicBezTo>
                  <a:pt x="10695291" y="3245382"/>
                  <a:pt x="10697195" y="3543415"/>
                  <a:pt x="10684931" y="3670776"/>
                </a:cubicBezTo>
                <a:cubicBezTo>
                  <a:pt x="10672667" y="3798137"/>
                  <a:pt x="10669233" y="4042108"/>
                  <a:pt x="10684931" y="4271448"/>
                </a:cubicBezTo>
                <a:cubicBezTo>
                  <a:pt x="10700629" y="4500788"/>
                  <a:pt x="10702737" y="4659896"/>
                  <a:pt x="10684931" y="4872121"/>
                </a:cubicBezTo>
                <a:cubicBezTo>
                  <a:pt x="10667125" y="5084346"/>
                  <a:pt x="10713130" y="5302076"/>
                  <a:pt x="10684931" y="5539535"/>
                </a:cubicBezTo>
                <a:cubicBezTo>
                  <a:pt x="10656732" y="5776994"/>
                  <a:pt x="10719264" y="6155021"/>
                  <a:pt x="10684931" y="6674138"/>
                </a:cubicBezTo>
                <a:cubicBezTo>
                  <a:pt x="10461747" y="6678041"/>
                  <a:pt x="10262615" y="6659873"/>
                  <a:pt x="10123972" y="6674138"/>
                </a:cubicBezTo>
                <a:cubicBezTo>
                  <a:pt x="9985329" y="6688403"/>
                  <a:pt x="9677573" y="6680957"/>
                  <a:pt x="9456164" y="6674138"/>
                </a:cubicBezTo>
                <a:cubicBezTo>
                  <a:pt x="9234755" y="6667319"/>
                  <a:pt x="9279428" y="6678269"/>
                  <a:pt x="9108904" y="6674138"/>
                </a:cubicBezTo>
                <a:cubicBezTo>
                  <a:pt x="8938380" y="6670007"/>
                  <a:pt x="8599133" y="6658961"/>
                  <a:pt x="8441095" y="6674138"/>
                </a:cubicBezTo>
                <a:cubicBezTo>
                  <a:pt x="8283057" y="6689315"/>
                  <a:pt x="7822990" y="6699144"/>
                  <a:pt x="7666438" y="6674138"/>
                </a:cubicBezTo>
                <a:cubicBezTo>
                  <a:pt x="7509886" y="6649132"/>
                  <a:pt x="7111951" y="6681128"/>
                  <a:pt x="6891780" y="6674138"/>
                </a:cubicBezTo>
                <a:cubicBezTo>
                  <a:pt x="6671609" y="6667148"/>
                  <a:pt x="6504191" y="6692111"/>
                  <a:pt x="6330822" y="6674138"/>
                </a:cubicBezTo>
                <a:cubicBezTo>
                  <a:pt x="6157453" y="6656165"/>
                  <a:pt x="6004698" y="6653735"/>
                  <a:pt x="5876712" y="6674138"/>
                </a:cubicBezTo>
                <a:cubicBezTo>
                  <a:pt x="5748726" y="6694542"/>
                  <a:pt x="5588645" y="6685258"/>
                  <a:pt x="5422602" y="6674138"/>
                </a:cubicBezTo>
                <a:cubicBezTo>
                  <a:pt x="5256559" y="6663019"/>
                  <a:pt x="5056508" y="6645510"/>
                  <a:pt x="4754794" y="6674138"/>
                </a:cubicBezTo>
                <a:cubicBezTo>
                  <a:pt x="4453080" y="6702766"/>
                  <a:pt x="4396368" y="6652327"/>
                  <a:pt x="4086986" y="6674138"/>
                </a:cubicBezTo>
                <a:cubicBezTo>
                  <a:pt x="3777604" y="6695949"/>
                  <a:pt x="3765905" y="6672088"/>
                  <a:pt x="3632877" y="6674138"/>
                </a:cubicBezTo>
                <a:cubicBezTo>
                  <a:pt x="3499849" y="6676188"/>
                  <a:pt x="3455877" y="6674061"/>
                  <a:pt x="3285616" y="6674138"/>
                </a:cubicBezTo>
                <a:cubicBezTo>
                  <a:pt x="3115355" y="6674215"/>
                  <a:pt x="3102354" y="6683438"/>
                  <a:pt x="2938356" y="6674138"/>
                </a:cubicBezTo>
                <a:cubicBezTo>
                  <a:pt x="2774358" y="6664838"/>
                  <a:pt x="2462231" y="6711570"/>
                  <a:pt x="2163699" y="6674138"/>
                </a:cubicBezTo>
                <a:cubicBezTo>
                  <a:pt x="1865167" y="6636706"/>
                  <a:pt x="1784891" y="6689993"/>
                  <a:pt x="1602740" y="6674138"/>
                </a:cubicBezTo>
                <a:cubicBezTo>
                  <a:pt x="1420589" y="6658283"/>
                  <a:pt x="1282496" y="6685992"/>
                  <a:pt x="1041781" y="6674138"/>
                </a:cubicBezTo>
                <a:cubicBezTo>
                  <a:pt x="801066" y="6662284"/>
                  <a:pt x="813553" y="6696836"/>
                  <a:pt x="587671" y="6674138"/>
                </a:cubicBezTo>
                <a:cubicBezTo>
                  <a:pt x="361789" y="6651441"/>
                  <a:pt x="214571" y="6668499"/>
                  <a:pt x="0" y="6674138"/>
                </a:cubicBezTo>
                <a:cubicBezTo>
                  <a:pt x="-20625" y="6547214"/>
                  <a:pt x="-7042" y="6383119"/>
                  <a:pt x="0" y="6140207"/>
                </a:cubicBezTo>
                <a:cubicBezTo>
                  <a:pt x="7042" y="5897295"/>
                  <a:pt x="-29514" y="5711300"/>
                  <a:pt x="0" y="5539535"/>
                </a:cubicBezTo>
                <a:cubicBezTo>
                  <a:pt x="29514" y="5367770"/>
                  <a:pt x="28544" y="4983324"/>
                  <a:pt x="0" y="4805379"/>
                </a:cubicBezTo>
                <a:cubicBezTo>
                  <a:pt x="-28544" y="4627434"/>
                  <a:pt x="-6155" y="4540222"/>
                  <a:pt x="0" y="4338190"/>
                </a:cubicBezTo>
                <a:cubicBezTo>
                  <a:pt x="6155" y="4136158"/>
                  <a:pt x="-14140" y="3957334"/>
                  <a:pt x="0" y="3737517"/>
                </a:cubicBezTo>
                <a:cubicBezTo>
                  <a:pt x="14140" y="3517700"/>
                  <a:pt x="30152" y="3283936"/>
                  <a:pt x="0" y="3003362"/>
                </a:cubicBezTo>
                <a:cubicBezTo>
                  <a:pt x="-30152" y="2722788"/>
                  <a:pt x="-8736" y="2694907"/>
                  <a:pt x="0" y="2469431"/>
                </a:cubicBezTo>
                <a:cubicBezTo>
                  <a:pt x="8736" y="2243955"/>
                  <a:pt x="4845" y="2128399"/>
                  <a:pt x="0" y="2002241"/>
                </a:cubicBezTo>
                <a:cubicBezTo>
                  <a:pt x="-4845" y="1876083"/>
                  <a:pt x="-13441" y="1573132"/>
                  <a:pt x="0" y="1401569"/>
                </a:cubicBezTo>
                <a:cubicBezTo>
                  <a:pt x="13441" y="1230006"/>
                  <a:pt x="-8522" y="1023133"/>
                  <a:pt x="0" y="867638"/>
                </a:cubicBezTo>
                <a:cubicBezTo>
                  <a:pt x="8522" y="712143"/>
                  <a:pt x="42371" y="174561"/>
                  <a:pt x="0" y="0"/>
                </a:cubicBezTo>
                <a:close/>
              </a:path>
              <a:path w="10684931" h="6674138" stroke="0" extrusionOk="0">
                <a:moveTo>
                  <a:pt x="0" y="0"/>
                </a:moveTo>
                <a:cubicBezTo>
                  <a:pt x="171537" y="15786"/>
                  <a:pt x="211069" y="4931"/>
                  <a:pt x="347260" y="0"/>
                </a:cubicBezTo>
                <a:cubicBezTo>
                  <a:pt x="483451" y="-4931"/>
                  <a:pt x="787461" y="32856"/>
                  <a:pt x="1121918" y="0"/>
                </a:cubicBezTo>
                <a:cubicBezTo>
                  <a:pt x="1456375" y="-32856"/>
                  <a:pt x="1383003" y="4410"/>
                  <a:pt x="1469178" y="0"/>
                </a:cubicBezTo>
                <a:cubicBezTo>
                  <a:pt x="1555353" y="-4410"/>
                  <a:pt x="1871695" y="30809"/>
                  <a:pt x="2243836" y="0"/>
                </a:cubicBezTo>
                <a:cubicBezTo>
                  <a:pt x="2615977" y="-30809"/>
                  <a:pt x="2777910" y="124"/>
                  <a:pt x="2911644" y="0"/>
                </a:cubicBezTo>
                <a:cubicBezTo>
                  <a:pt x="3045378" y="-124"/>
                  <a:pt x="3438095" y="-9421"/>
                  <a:pt x="3579452" y="0"/>
                </a:cubicBezTo>
                <a:cubicBezTo>
                  <a:pt x="3720809" y="9421"/>
                  <a:pt x="3833471" y="8383"/>
                  <a:pt x="3926712" y="0"/>
                </a:cubicBezTo>
                <a:cubicBezTo>
                  <a:pt x="4019953" y="-8383"/>
                  <a:pt x="4397681" y="11090"/>
                  <a:pt x="4808219" y="0"/>
                </a:cubicBezTo>
                <a:cubicBezTo>
                  <a:pt x="5218757" y="-11090"/>
                  <a:pt x="5478211" y="16722"/>
                  <a:pt x="5689726" y="0"/>
                </a:cubicBezTo>
                <a:cubicBezTo>
                  <a:pt x="5901241" y="-16722"/>
                  <a:pt x="6392971" y="-26642"/>
                  <a:pt x="6571233" y="0"/>
                </a:cubicBezTo>
                <a:cubicBezTo>
                  <a:pt x="6749495" y="26642"/>
                  <a:pt x="6817357" y="21907"/>
                  <a:pt x="7025342" y="0"/>
                </a:cubicBezTo>
                <a:cubicBezTo>
                  <a:pt x="7233327" y="-21907"/>
                  <a:pt x="7564185" y="-15815"/>
                  <a:pt x="7800000" y="0"/>
                </a:cubicBezTo>
                <a:cubicBezTo>
                  <a:pt x="8035815" y="15815"/>
                  <a:pt x="8267170" y="-20090"/>
                  <a:pt x="8681506" y="0"/>
                </a:cubicBezTo>
                <a:cubicBezTo>
                  <a:pt x="9095842" y="20090"/>
                  <a:pt x="8884086" y="3389"/>
                  <a:pt x="9028767" y="0"/>
                </a:cubicBezTo>
                <a:cubicBezTo>
                  <a:pt x="9173448" y="-3389"/>
                  <a:pt x="9305199" y="13207"/>
                  <a:pt x="9376027" y="0"/>
                </a:cubicBezTo>
                <a:cubicBezTo>
                  <a:pt x="9446855" y="-13207"/>
                  <a:pt x="9609842" y="12612"/>
                  <a:pt x="9723287" y="0"/>
                </a:cubicBezTo>
                <a:cubicBezTo>
                  <a:pt x="9836732" y="-12612"/>
                  <a:pt x="10438876" y="42669"/>
                  <a:pt x="10684931" y="0"/>
                </a:cubicBezTo>
                <a:cubicBezTo>
                  <a:pt x="10687283" y="285006"/>
                  <a:pt x="10691559" y="570263"/>
                  <a:pt x="10684931" y="800897"/>
                </a:cubicBezTo>
                <a:cubicBezTo>
                  <a:pt x="10678303" y="1031531"/>
                  <a:pt x="10695204" y="1129734"/>
                  <a:pt x="10684931" y="1268086"/>
                </a:cubicBezTo>
                <a:cubicBezTo>
                  <a:pt x="10674658" y="1406438"/>
                  <a:pt x="10682767" y="1734217"/>
                  <a:pt x="10684931" y="1935500"/>
                </a:cubicBezTo>
                <a:cubicBezTo>
                  <a:pt x="10687095" y="2136783"/>
                  <a:pt x="10719222" y="2363380"/>
                  <a:pt x="10684931" y="2669655"/>
                </a:cubicBezTo>
                <a:cubicBezTo>
                  <a:pt x="10650640" y="2975931"/>
                  <a:pt x="10691053" y="3060286"/>
                  <a:pt x="10684931" y="3203586"/>
                </a:cubicBezTo>
                <a:cubicBezTo>
                  <a:pt x="10678809" y="3346886"/>
                  <a:pt x="10709088" y="3701047"/>
                  <a:pt x="10684931" y="3871000"/>
                </a:cubicBezTo>
                <a:cubicBezTo>
                  <a:pt x="10660774" y="4040953"/>
                  <a:pt x="10671003" y="4421117"/>
                  <a:pt x="10684931" y="4605155"/>
                </a:cubicBezTo>
                <a:cubicBezTo>
                  <a:pt x="10698859" y="4789194"/>
                  <a:pt x="10659134" y="5180630"/>
                  <a:pt x="10684931" y="5339310"/>
                </a:cubicBezTo>
                <a:cubicBezTo>
                  <a:pt x="10710728" y="5497991"/>
                  <a:pt x="10621136" y="6390646"/>
                  <a:pt x="10684931" y="6674138"/>
                </a:cubicBezTo>
                <a:cubicBezTo>
                  <a:pt x="10542801" y="6685948"/>
                  <a:pt x="10354280" y="6664790"/>
                  <a:pt x="10230821" y="6674138"/>
                </a:cubicBezTo>
                <a:cubicBezTo>
                  <a:pt x="10107362" y="6683487"/>
                  <a:pt x="9568591" y="6692061"/>
                  <a:pt x="9349315" y="6674138"/>
                </a:cubicBezTo>
                <a:cubicBezTo>
                  <a:pt x="9130039" y="6656215"/>
                  <a:pt x="8975362" y="6678697"/>
                  <a:pt x="8788356" y="6674138"/>
                </a:cubicBezTo>
                <a:cubicBezTo>
                  <a:pt x="8601350" y="6669579"/>
                  <a:pt x="8158385" y="6696399"/>
                  <a:pt x="7906849" y="6674138"/>
                </a:cubicBezTo>
                <a:cubicBezTo>
                  <a:pt x="7655313" y="6651877"/>
                  <a:pt x="7597459" y="6682873"/>
                  <a:pt x="7452739" y="6674138"/>
                </a:cubicBezTo>
                <a:cubicBezTo>
                  <a:pt x="7308019" y="6665404"/>
                  <a:pt x="6760715" y="6636440"/>
                  <a:pt x="6571233" y="6674138"/>
                </a:cubicBezTo>
                <a:cubicBezTo>
                  <a:pt x="6381751" y="6711836"/>
                  <a:pt x="6211466" y="6679802"/>
                  <a:pt x="6117123" y="6674138"/>
                </a:cubicBezTo>
                <a:cubicBezTo>
                  <a:pt x="6022780" y="6668475"/>
                  <a:pt x="5606595" y="6676328"/>
                  <a:pt x="5449315" y="6674138"/>
                </a:cubicBezTo>
                <a:cubicBezTo>
                  <a:pt x="5292035" y="6671948"/>
                  <a:pt x="5214931" y="6690991"/>
                  <a:pt x="5102055" y="6674138"/>
                </a:cubicBezTo>
                <a:cubicBezTo>
                  <a:pt x="4989179" y="6657285"/>
                  <a:pt x="4528101" y="6688353"/>
                  <a:pt x="4220548" y="6674138"/>
                </a:cubicBezTo>
                <a:cubicBezTo>
                  <a:pt x="3912995" y="6659923"/>
                  <a:pt x="3635181" y="6672417"/>
                  <a:pt x="3339041" y="6674138"/>
                </a:cubicBezTo>
                <a:cubicBezTo>
                  <a:pt x="3042901" y="6675859"/>
                  <a:pt x="2987917" y="6666030"/>
                  <a:pt x="2671233" y="6674138"/>
                </a:cubicBezTo>
                <a:cubicBezTo>
                  <a:pt x="2354549" y="6682246"/>
                  <a:pt x="2341546" y="6670232"/>
                  <a:pt x="2110274" y="6674138"/>
                </a:cubicBezTo>
                <a:cubicBezTo>
                  <a:pt x="1879002" y="6678044"/>
                  <a:pt x="1730987" y="6666528"/>
                  <a:pt x="1549315" y="6674138"/>
                </a:cubicBezTo>
                <a:cubicBezTo>
                  <a:pt x="1367643" y="6681748"/>
                  <a:pt x="1177874" y="6690627"/>
                  <a:pt x="881507" y="6674138"/>
                </a:cubicBezTo>
                <a:cubicBezTo>
                  <a:pt x="585140" y="6657649"/>
                  <a:pt x="351877" y="6688654"/>
                  <a:pt x="0" y="6674138"/>
                </a:cubicBezTo>
                <a:cubicBezTo>
                  <a:pt x="26545" y="6428818"/>
                  <a:pt x="14107" y="6207454"/>
                  <a:pt x="0" y="6006724"/>
                </a:cubicBezTo>
                <a:cubicBezTo>
                  <a:pt x="-14107" y="5805994"/>
                  <a:pt x="-32888" y="5505169"/>
                  <a:pt x="0" y="5272569"/>
                </a:cubicBezTo>
                <a:cubicBezTo>
                  <a:pt x="32888" y="5039970"/>
                  <a:pt x="-19449" y="4846435"/>
                  <a:pt x="0" y="4538414"/>
                </a:cubicBezTo>
                <a:cubicBezTo>
                  <a:pt x="19449" y="4230393"/>
                  <a:pt x="27264" y="4159207"/>
                  <a:pt x="0" y="3804259"/>
                </a:cubicBezTo>
                <a:cubicBezTo>
                  <a:pt x="-27264" y="3449312"/>
                  <a:pt x="-4928" y="3330827"/>
                  <a:pt x="0" y="3070103"/>
                </a:cubicBezTo>
                <a:cubicBezTo>
                  <a:pt x="4928" y="2809379"/>
                  <a:pt x="-16520" y="2763114"/>
                  <a:pt x="0" y="2536172"/>
                </a:cubicBezTo>
                <a:cubicBezTo>
                  <a:pt x="16520" y="2309230"/>
                  <a:pt x="11802" y="2047943"/>
                  <a:pt x="0" y="1868759"/>
                </a:cubicBezTo>
                <a:cubicBezTo>
                  <a:pt x="-11802" y="1689575"/>
                  <a:pt x="30140" y="1298693"/>
                  <a:pt x="0" y="1134603"/>
                </a:cubicBezTo>
                <a:cubicBezTo>
                  <a:pt x="-30140" y="970513"/>
                  <a:pt x="187" y="828142"/>
                  <a:pt x="0" y="667414"/>
                </a:cubicBezTo>
                <a:cubicBezTo>
                  <a:pt x="-187" y="506686"/>
                  <a:pt x="20964" y="22860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35625173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nơi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nơi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nơi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nghe.</a:t>
            </a:r>
            <a:endParaRPr lang="vi-VN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3. 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em,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Kho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38300C-87DA-4668-81EA-DFE808F1BEAC}"/>
              </a:ext>
            </a:extLst>
          </p:cNvPr>
          <p:cNvSpPr/>
          <p:nvPr/>
        </p:nvSpPr>
        <p:spPr>
          <a:xfrm>
            <a:off x="940166" y="2514600"/>
            <a:ext cx="7620000" cy="3886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	Kho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báu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nơi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chứa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rất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nhiều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cải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endParaRPr lang="vi-VN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32BC-8BCB-4140-820C-7204727C1652}"/>
              </a:ext>
            </a:extLst>
          </p:cNvPr>
          <p:cNvSpPr txBox="1"/>
          <p:nvPr/>
        </p:nvSpPr>
        <p:spPr>
          <a:xfrm>
            <a:off x="5257800" y="685800"/>
            <a:ext cx="749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ĐÁP ÁN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38300C-87DA-4668-81EA-DFE808F1BEAC}"/>
              </a:ext>
            </a:extLst>
          </p:cNvPr>
          <p:cNvSpPr/>
          <p:nvPr/>
        </p:nvSpPr>
        <p:spPr>
          <a:xfrm>
            <a:off x="1155883" y="647700"/>
            <a:ext cx="15976234" cy="14572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kho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báu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nghe.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32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444A54-1999-4FC6-9A52-B960CC69A9A8}"/>
              </a:ext>
            </a:extLst>
          </p:cNvPr>
          <p:cNvSpPr/>
          <p:nvPr/>
        </p:nvSpPr>
        <p:spPr>
          <a:xfrm>
            <a:off x="1313844" y="495300"/>
            <a:ext cx="10511174" cy="121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cũng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kho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báu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chứa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nhiều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cải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endParaRPr lang="vi-VN" sz="4000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335AA02-084B-415D-B5A1-49324E64A97D}"/>
              </a:ext>
            </a:extLst>
          </p:cNvPr>
          <p:cNvSpPr/>
          <p:nvPr/>
        </p:nvSpPr>
        <p:spPr>
          <a:xfrm>
            <a:off x="5867400" y="2019300"/>
            <a:ext cx="533400" cy="762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FB5146-C372-4E09-BD50-9B7D2157F9DD}"/>
              </a:ext>
            </a:extLst>
          </p:cNvPr>
          <p:cNvSpPr txBox="1"/>
          <p:nvPr/>
        </p:nvSpPr>
        <p:spPr>
          <a:xfrm>
            <a:off x="1492103" y="3238500"/>
            <a:ext cx="9982200" cy="580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ở kho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báu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thức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ở kho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báu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vô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tận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thức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mỗi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không bao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giờ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thức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giúp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thêm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sống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tốt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hơn.</a:t>
            </a:r>
            <a:endParaRPr lang="vi-VN" sz="3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5">
            <a:extLst>
              <a:ext uri="{FF2B5EF4-FFF2-40B4-BE49-F238E27FC236}">
                <a16:creationId xmlns:a16="http://schemas.microsoft.com/office/drawing/2014/main" id="{25446737-4E98-40D2-8E05-1900D0DC9CDF}"/>
              </a:ext>
            </a:extLst>
          </p:cNvPr>
          <p:cNvSpPr txBox="1"/>
          <p:nvPr/>
        </p:nvSpPr>
        <p:spPr>
          <a:xfrm>
            <a:off x="4790362" y="419100"/>
            <a:ext cx="870727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100C21-D1A3-4ED9-8882-CD480D57D705}"/>
              </a:ext>
            </a:extLst>
          </p:cNvPr>
          <p:cNvSpPr/>
          <p:nvPr/>
        </p:nvSpPr>
        <p:spPr>
          <a:xfrm>
            <a:off x="2552699" y="3086100"/>
            <a:ext cx="131826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Dựa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vào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phần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chuẩn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bị</a:t>
            </a:r>
            <a:r>
              <a:rPr lang="vi-VN" sz="4000" b="1" dirty="0">
                <a:solidFill>
                  <a:schemeClr val="tx1"/>
                </a:solidFill>
              </a:rPr>
              <a:t> ở </a:t>
            </a:r>
            <a:r>
              <a:rPr lang="vi-VN" sz="4000" b="1" dirty="0" err="1">
                <a:solidFill>
                  <a:schemeClr val="tx1"/>
                </a:solidFill>
              </a:rPr>
              <a:t>nhà</a:t>
            </a:r>
            <a:r>
              <a:rPr lang="vi-VN" sz="4000" b="1" dirty="0">
                <a:solidFill>
                  <a:schemeClr val="tx1"/>
                </a:solidFill>
              </a:rPr>
              <a:t>, em </a:t>
            </a:r>
            <a:r>
              <a:rPr lang="vi-VN" sz="4000" b="1" dirty="0" err="1">
                <a:solidFill>
                  <a:schemeClr val="tx1"/>
                </a:solidFill>
              </a:rPr>
              <a:t>hãy</a:t>
            </a:r>
            <a:r>
              <a:rPr lang="vi-VN" sz="4000" b="1" dirty="0">
                <a:solidFill>
                  <a:schemeClr val="tx1"/>
                </a:solidFill>
              </a:rPr>
              <a:t> cho </a:t>
            </a:r>
            <a:r>
              <a:rPr lang="vi-VN" sz="4000" b="1" dirty="0" err="1">
                <a:solidFill>
                  <a:schemeClr val="tx1"/>
                </a:solidFill>
              </a:rPr>
              <a:t>biết</a:t>
            </a:r>
            <a:r>
              <a:rPr lang="vi-VN" sz="4000" b="1" dirty="0">
                <a:solidFill>
                  <a:schemeClr val="tx1"/>
                </a:solidFill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mục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295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5">
            <a:extLst>
              <a:ext uri="{FF2B5EF4-FFF2-40B4-BE49-F238E27FC236}">
                <a16:creationId xmlns:a16="http://schemas.microsoft.com/office/drawing/2014/main" id="{25446737-4E98-40D2-8E05-1900D0DC9CDF}"/>
              </a:ext>
            </a:extLst>
          </p:cNvPr>
          <p:cNvSpPr txBox="1"/>
          <p:nvPr/>
        </p:nvSpPr>
        <p:spPr>
          <a:xfrm>
            <a:off x="4790362" y="419100"/>
            <a:ext cx="870727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21A288-652E-4B29-9EE6-893929F61035}"/>
              </a:ext>
            </a:extLst>
          </p:cNvPr>
          <p:cNvSpPr/>
          <p:nvPr/>
        </p:nvSpPr>
        <p:spPr>
          <a:xfrm>
            <a:off x="762000" y="4696439"/>
            <a:ext cx="6674434" cy="20776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8AA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defTabSz="609630">
              <a:lnSpc>
                <a:spcPct val="150000"/>
              </a:lnSpc>
            </a:pP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CD0B81-C06F-4798-A37D-086CA71A8DB6}"/>
              </a:ext>
            </a:extLst>
          </p:cNvPr>
          <p:cNvCxnSpPr>
            <a:cxnSpLocks/>
          </p:cNvCxnSpPr>
          <p:nvPr/>
        </p:nvCxnSpPr>
        <p:spPr>
          <a:xfrm flipV="1">
            <a:off x="7436434" y="3919179"/>
            <a:ext cx="1390066" cy="1816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19271B-407E-4153-B626-32FC90523635}"/>
              </a:ext>
            </a:extLst>
          </p:cNvPr>
          <p:cNvSpPr/>
          <p:nvPr/>
        </p:nvSpPr>
        <p:spPr>
          <a:xfrm>
            <a:off x="8826500" y="3461979"/>
            <a:ext cx="8242300" cy="127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8AA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50E163-F1F2-4CBD-8768-08EB6AB0E2F2}"/>
              </a:ext>
            </a:extLst>
          </p:cNvPr>
          <p:cNvSpPr/>
          <p:nvPr/>
        </p:nvSpPr>
        <p:spPr>
          <a:xfrm>
            <a:off x="8826500" y="5162170"/>
            <a:ext cx="8242300" cy="127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8AA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E58A0C8-046A-4D53-8DFC-1F5611AA7B6A}"/>
              </a:ext>
            </a:extLst>
          </p:cNvPr>
          <p:cNvSpPr/>
          <p:nvPr/>
        </p:nvSpPr>
        <p:spPr>
          <a:xfrm>
            <a:off x="8839200" y="6896100"/>
            <a:ext cx="8242300" cy="127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8AA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590DA0-5F16-413A-B870-830A123AD001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7436434" y="5735279"/>
            <a:ext cx="1390066" cy="618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6A1A91-E93F-4F8F-94FF-D56E6004F6CA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>
            <a:off x="7436434" y="5735279"/>
            <a:ext cx="1402766" cy="17958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67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21952D-CFC6-414E-A60B-54649AD64432}"/>
              </a:ext>
            </a:extLst>
          </p:cNvPr>
          <p:cNvSpPr/>
          <p:nvPr/>
        </p:nvSpPr>
        <p:spPr>
          <a:xfrm>
            <a:off x="1905000" y="266700"/>
            <a:ext cx="14170987" cy="121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nối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ảnh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thư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sau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đúng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nó</a:t>
            </a:r>
            <a:endParaRPr lang="vi-VN" sz="4000" dirty="0"/>
          </a:p>
        </p:txBody>
      </p:sp>
      <p:pic>
        <p:nvPicPr>
          <p:cNvPr id="13" name="Picture 12" descr="A large circular room with tables and chairs&#10;&#10;Description automatically generated">
            <a:extLst>
              <a:ext uri="{FF2B5EF4-FFF2-40B4-BE49-F238E27FC236}">
                <a16:creationId xmlns:a16="http://schemas.microsoft.com/office/drawing/2014/main" id="{BCDB32A4-089C-49B9-87AB-0E13D2FF5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2" y="2166623"/>
            <a:ext cx="5415061" cy="3612861"/>
          </a:xfrm>
          <a:prstGeom prst="rect">
            <a:avLst/>
          </a:prstGeom>
        </p:spPr>
      </p:pic>
      <p:pic>
        <p:nvPicPr>
          <p:cNvPr id="14" name="Picture 13" descr="A library with a circular structure&#10;&#10;Description automatically generated with medium confidence">
            <a:extLst>
              <a:ext uri="{FF2B5EF4-FFF2-40B4-BE49-F238E27FC236}">
                <a16:creationId xmlns:a16="http://schemas.microsoft.com/office/drawing/2014/main" id="{47B4AA44-6412-4453-812C-45316B18C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26" y="2171700"/>
            <a:ext cx="5415061" cy="3607784"/>
          </a:xfrm>
          <a:prstGeom prst="rect">
            <a:avLst/>
          </a:prstGeom>
        </p:spPr>
      </p:pic>
      <p:pic>
        <p:nvPicPr>
          <p:cNvPr id="15" name="Picture 14" descr="A large library with many tables and chairs with Library of Alexandria in the background&#10;&#10;Description automatically generated">
            <a:extLst>
              <a:ext uri="{FF2B5EF4-FFF2-40B4-BE49-F238E27FC236}">
                <a16:creationId xmlns:a16="http://schemas.microsoft.com/office/drawing/2014/main" id="{0E75D6A5-06B1-4EC8-8EA6-10028E82E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2171700"/>
            <a:ext cx="5415061" cy="360778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25CCD9-745B-4B04-8B8E-89F6EDBEC1C8}"/>
              </a:ext>
            </a:extLst>
          </p:cNvPr>
          <p:cNvSpPr/>
          <p:nvPr/>
        </p:nvSpPr>
        <p:spPr>
          <a:xfrm>
            <a:off x="1260946" y="7780688"/>
            <a:ext cx="3733800" cy="1707149"/>
          </a:xfrm>
          <a:prstGeom prst="roundRect">
            <a:avLst/>
          </a:prstGeom>
          <a:solidFill>
            <a:srgbClr val="FFC66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0963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lếch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9DC5B5-170A-4084-BB74-931AD07529B5}"/>
              </a:ext>
            </a:extLst>
          </p:cNvPr>
          <p:cNvSpPr/>
          <p:nvPr/>
        </p:nvSpPr>
        <p:spPr>
          <a:xfrm>
            <a:off x="7128346" y="7855067"/>
            <a:ext cx="3733799" cy="1632770"/>
          </a:xfrm>
          <a:prstGeom prst="roundRect">
            <a:avLst/>
          </a:prstGeom>
          <a:solidFill>
            <a:srgbClr val="FFC66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B610535-F9C9-4268-8EBA-EDC2182049A8}"/>
              </a:ext>
            </a:extLst>
          </p:cNvPr>
          <p:cNvSpPr/>
          <p:nvPr/>
        </p:nvSpPr>
        <p:spPr>
          <a:xfrm>
            <a:off x="12843346" y="7855067"/>
            <a:ext cx="3733799" cy="1659306"/>
          </a:xfrm>
          <a:prstGeom prst="roundRect">
            <a:avLst/>
          </a:prstGeom>
          <a:solidFill>
            <a:srgbClr val="FFC66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DCFECE-A032-440B-A83E-AB049F8B5F35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>
            <a:off x="2950983" y="5779484"/>
            <a:ext cx="6044263" cy="2075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543861-F23C-4DFE-804B-5D3E74BAD98E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>
            <a:off x="9115757" y="5779484"/>
            <a:ext cx="5594489" cy="2075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69A5BC-8D92-4A76-92A5-61640A194017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3127846" y="5779484"/>
            <a:ext cx="12292664" cy="20012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674</TotalTime>
  <Words>955</Words>
  <Application>Microsoft Office PowerPoint</Application>
  <PresentationFormat>Custom</PresentationFormat>
  <Paragraphs>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Illustrative Comparing and contrasting firsthand and secondhand accounts Education Presentation</dc:title>
  <cp:lastModifiedBy>PC</cp:lastModifiedBy>
  <cp:revision>32</cp:revision>
  <dcterms:created xsi:type="dcterms:W3CDTF">2006-08-16T00:00:00Z</dcterms:created>
  <dcterms:modified xsi:type="dcterms:W3CDTF">2023-08-25T07:32:36Z</dcterms:modified>
  <dc:identifier>DAFqciVJH8Q</dc:identifier>
</cp:coreProperties>
</file>