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6" r:id="rId3"/>
    <p:sldId id="257" r:id="rId4"/>
    <p:sldId id="259" r:id="rId5"/>
    <p:sldId id="258" r:id="rId6"/>
    <p:sldId id="267" r:id="rId7"/>
    <p:sldId id="260" r:id="rId8"/>
    <p:sldId id="268" r:id="rId9"/>
    <p:sldId id="269" r:id="rId10"/>
    <p:sldId id="270" r:id="rId11"/>
    <p:sldId id="261" r:id="rId12"/>
    <p:sldId id="271" r:id="rId13"/>
    <p:sldId id="272" r:id="rId14"/>
    <p:sldId id="273" r:id="rId15"/>
    <p:sldId id="274" r:id="rId16"/>
    <p:sldId id="264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7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35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1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93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9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95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1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8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6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4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2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1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5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4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5.svg"/><Relationship Id="rId15" Type="http://schemas.openxmlformats.org/officeDocument/2006/relationships/image" Target="../media/image39.svg"/><Relationship Id="rId4" Type="http://schemas.openxmlformats.org/officeDocument/2006/relationships/image" Target="../media/image7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CA57BB-4AF5-4396-A05B-DF4932FFFCBB}"/>
              </a:ext>
            </a:extLst>
          </p:cNvPr>
          <p:cNvSpPr txBox="1"/>
          <p:nvPr/>
        </p:nvSpPr>
        <p:spPr>
          <a:xfrm>
            <a:off x="2352301" y="2938380"/>
            <a:ext cx="14282153" cy="312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CẢ LỚP! 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 TỚI VỚI BUỔI HỌC NÀY</a:t>
            </a:r>
            <a:endParaRPr lang="vi-VN" sz="7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-4040430">
            <a:off x="14954090" y="7973148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034BF51A-7D2F-4B5D-B97B-E0CF815B747D}"/>
              </a:ext>
            </a:extLst>
          </p:cNvPr>
          <p:cNvSpPr txBox="1"/>
          <p:nvPr/>
        </p:nvSpPr>
        <p:spPr>
          <a:xfrm>
            <a:off x="2931590" y="1379115"/>
            <a:ext cx="1242482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to thông tin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863471-BB8E-4152-A8D4-CBD21056103C}"/>
              </a:ext>
            </a:extLst>
          </p:cNvPr>
          <p:cNvSpPr/>
          <p:nvPr/>
        </p:nvSpPr>
        <p:spPr>
          <a:xfrm>
            <a:off x="2213544" y="2979443"/>
            <a:ext cx="6051699" cy="29173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Gọi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sự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bằng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từ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ngữ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dùng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để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gọi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người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  <a:endParaRPr lang="vi-VN" sz="72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99652B-7223-43A0-A510-1D29D8BFE45A}"/>
              </a:ext>
            </a:extLst>
          </p:cNvPr>
          <p:cNvSpPr/>
          <p:nvPr/>
        </p:nvSpPr>
        <p:spPr>
          <a:xfrm>
            <a:off x="10210800" y="2979443"/>
            <a:ext cx="6051699" cy="30860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Tả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sự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bằng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từ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ngữ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dùng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để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tả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người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  <a:endParaRPr lang="en-US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25F927-450F-4B66-99B9-9269757A3C05}"/>
              </a:ext>
            </a:extLst>
          </p:cNvPr>
          <p:cNvSpPr/>
          <p:nvPr/>
        </p:nvSpPr>
        <p:spPr>
          <a:xfrm>
            <a:off x="6056529" y="6493430"/>
            <a:ext cx="6051698" cy="30860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Nói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với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sự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r>
              <a:rPr lang="vi-VN" sz="4000" dirty="0">
                <a:solidFill>
                  <a:schemeClr val="tx1"/>
                </a:solidFill>
              </a:rPr>
              <a:t> như </a:t>
            </a:r>
            <a:r>
              <a:rPr lang="vi-VN" sz="4000" dirty="0" err="1">
                <a:solidFill>
                  <a:schemeClr val="tx1"/>
                </a:solidFill>
              </a:rPr>
              <a:t>nói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với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người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  <a:endParaRPr lang="en-US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97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47DE489-2C14-415F-8AD7-0420B6170055}"/>
              </a:ext>
            </a:extLst>
          </p:cNvPr>
          <p:cNvSpPr txBox="1"/>
          <p:nvPr/>
        </p:nvSpPr>
        <p:spPr>
          <a:xfrm>
            <a:off x="2628487" y="2600971"/>
            <a:ext cx="13031026" cy="257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</a:p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hóa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trong 3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thơ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tập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2 SGK,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định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kiểu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hóa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sử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5284" y="180975"/>
            <a:ext cx="17797431" cy="992505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A83AA5F-041B-4A00-9F61-7FDF089A6E00}"/>
              </a:ext>
            </a:extLst>
          </p:cNvPr>
          <p:cNvSpPr txBox="1"/>
          <p:nvPr/>
        </p:nvSpPr>
        <p:spPr>
          <a:xfrm>
            <a:off x="1905000" y="1104900"/>
            <a:ext cx="15392400" cy="3441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 te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ngan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nhíp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chân gieo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 TÔ HOÀI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A12299-F984-459E-89D1-D49E96D9995A}"/>
              </a:ext>
            </a:extLst>
          </p:cNvPr>
          <p:cNvCxnSpPr>
            <a:cxnSpLocks/>
          </p:cNvCxnSpPr>
          <p:nvPr/>
        </p:nvCxnSpPr>
        <p:spPr>
          <a:xfrm>
            <a:off x="5486400" y="1866900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15E9D3-5D6A-420C-B3A0-7CA2969DC84A}"/>
              </a:ext>
            </a:extLst>
          </p:cNvPr>
          <p:cNvCxnSpPr>
            <a:cxnSpLocks/>
          </p:cNvCxnSpPr>
          <p:nvPr/>
        </p:nvCxnSpPr>
        <p:spPr>
          <a:xfrm>
            <a:off x="15849600" y="18669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550F1-697D-4FCC-8BF8-1788810C616E}"/>
              </a:ext>
            </a:extLst>
          </p:cNvPr>
          <p:cNvCxnSpPr>
            <a:cxnSpLocks/>
          </p:cNvCxnSpPr>
          <p:nvPr/>
        </p:nvCxnSpPr>
        <p:spPr>
          <a:xfrm>
            <a:off x="2971800" y="26289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587F02-C4FC-456E-8B89-5EBC782F16C5}"/>
              </a:ext>
            </a:extLst>
          </p:cNvPr>
          <p:cNvCxnSpPr>
            <a:cxnSpLocks/>
          </p:cNvCxnSpPr>
          <p:nvPr/>
        </p:nvCxnSpPr>
        <p:spPr>
          <a:xfrm>
            <a:off x="11734800" y="2649071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583413-9A9B-4AC2-A4ED-A2B2E85024FE}"/>
              </a:ext>
            </a:extLst>
          </p:cNvPr>
          <p:cNvCxnSpPr>
            <a:cxnSpLocks/>
          </p:cNvCxnSpPr>
          <p:nvPr/>
        </p:nvCxnSpPr>
        <p:spPr>
          <a:xfrm>
            <a:off x="1905000" y="3467100"/>
            <a:ext cx="144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261DC1-B809-4712-87EA-AA9BECA9AF56}"/>
              </a:ext>
            </a:extLst>
          </p:cNvPr>
          <p:cNvCxnSpPr>
            <a:cxnSpLocks/>
          </p:cNvCxnSpPr>
          <p:nvPr/>
        </p:nvCxnSpPr>
        <p:spPr>
          <a:xfrm>
            <a:off x="7315200" y="1842247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F86426-0395-4818-A607-FADDA101FB5E}"/>
              </a:ext>
            </a:extLst>
          </p:cNvPr>
          <p:cNvCxnSpPr>
            <a:cxnSpLocks/>
          </p:cNvCxnSpPr>
          <p:nvPr/>
        </p:nvCxnSpPr>
        <p:spPr>
          <a:xfrm>
            <a:off x="13411200" y="1842247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D25246-9321-48C8-B571-870B7A5AB869}"/>
              </a:ext>
            </a:extLst>
          </p:cNvPr>
          <p:cNvCxnSpPr/>
          <p:nvPr/>
        </p:nvCxnSpPr>
        <p:spPr>
          <a:xfrm flipH="1">
            <a:off x="6019800" y="4546804"/>
            <a:ext cx="3352800" cy="1511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A5BDAD-959F-4970-A612-A329CF88AC8F}"/>
              </a:ext>
            </a:extLst>
          </p:cNvPr>
          <p:cNvCxnSpPr/>
          <p:nvPr/>
        </p:nvCxnSpPr>
        <p:spPr>
          <a:xfrm>
            <a:off x="9372600" y="4546804"/>
            <a:ext cx="2895600" cy="1511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2B8C68E-E2A5-4C26-BCC7-BE92B58523B1}"/>
              </a:ext>
            </a:extLst>
          </p:cNvPr>
          <p:cNvSpPr/>
          <p:nvPr/>
        </p:nvSpPr>
        <p:spPr>
          <a:xfrm>
            <a:off x="1905000" y="6362700"/>
            <a:ext cx="5257800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cậu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ri,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chị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bác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ngan,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thím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vịt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chọi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ta.</a:t>
            </a:r>
            <a:endParaRPr lang="vi-VN" sz="3600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DB0C65-2EDA-42E9-8E82-04432D7F91FE}"/>
              </a:ext>
            </a:extLst>
          </p:cNvPr>
          <p:cNvSpPr/>
          <p:nvPr/>
        </p:nvSpPr>
        <p:spPr>
          <a:xfrm>
            <a:off x="10287000" y="6404177"/>
            <a:ext cx="5257800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te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tái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chạy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dẫn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đầu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3600" i="1" dirty="0"/>
          </a:p>
        </p:txBody>
      </p:sp>
    </p:spTree>
    <p:extLst>
      <p:ext uri="{BB962C8B-B14F-4D97-AF65-F5344CB8AC3E}">
        <p14:creationId xmlns:p14="http://schemas.microsoft.com/office/powerpoint/2010/main" val="2816257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5284" y="180975"/>
            <a:ext cx="17797431" cy="992505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D25246-9321-48C8-B571-870B7A5AB869}"/>
              </a:ext>
            </a:extLst>
          </p:cNvPr>
          <p:cNvCxnSpPr/>
          <p:nvPr/>
        </p:nvCxnSpPr>
        <p:spPr>
          <a:xfrm flipH="1">
            <a:off x="5791200" y="4527719"/>
            <a:ext cx="3352800" cy="1511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A5BDAD-959F-4970-A612-A329CF88AC8F}"/>
              </a:ext>
            </a:extLst>
          </p:cNvPr>
          <p:cNvCxnSpPr/>
          <p:nvPr/>
        </p:nvCxnSpPr>
        <p:spPr>
          <a:xfrm>
            <a:off x="9144000" y="4527719"/>
            <a:ext cx="2895600" cy="1511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2B8C68E-E2A5-4C26-BCC7-BE92B58523B1}"/>
              </a:ext>
            </a:extLst>
          </p:cNvPr>
          <p:cNvSpPr/>
          <p:nvPr/>
        </p:nvSpPr>
        <p:spPr>
          <a:xfrm>
            <a:off x="1905000" y="6362700"/>
            <a:ext cx="5257800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Nói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với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sự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vật</a:t>
            </a:r>
            <a:r>
              <a:rPr lang="vi-VN" sz="3600" dirty="0">
                <a:solidFill>
                  <a:schemeClr val="tx1"/>
                </a:solidFill>
              </a:rPr>
              <a:t> thân </a:t>
            </a:r>
            <a:r>
              <a:rPr lang="vi-VN" sz="3600" dirty="0" err="1">
                <a:solidFill>
                  <a:schemeClr val="tx1"/>
                </a:solidFill>
              </a:rPr>
              <a:t>mật</a:t>
            </a:r>
            <a:r>
              <a:rPr lang="vi-VN" sz="3600" dirty="0">
                <a:solidFill>
                  <a:schemeClr val="tx1"/>
                </a:solidFill>
              </a:rPr>
              <a:t> như </a:t>
            </a:r>
            <a:r>
              <a:rPr lang="vi-VN" sz="3600" dirty="0" err="1">
                <a:solidFill>
                  <a:schemeClr val="tx1"/>
                </a:solidFill>
              </a:rPr>
              <a:t>nói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với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người</a:t>
            </a:r>
            <a:r>
              <a:rPr lang="vi-VN" sz="3600" dirty="0">
                <a:solidFill>
                  <a:schemeClr val="tx1"/>
                </a:solidFill>
              </a:rPr>
              <a:t>: </a:t>
            </a:r>
            <a:r>
              <a:rPr lang="vi-VN" sz="3600" i="1" dirty="0" err="1">
                <a:solidFill>
                  <a:schemeClr val="tx1"/>
                </a:solidFill>
              </a:rPr>
              <a:t>Bắt</a:t>
            </a:r>
            <a:r>
              <a:rPr lang="vi-VN" sz="3600" i="1" dirty="0">
                <a:solidFill>
                  <a:schemeClr val="tx1"/>
                </a:solidFill>
              </a:rPr>
              <a:t> </a:t>
            </a:r>
            <a:r>
              <a:rPr lang="vi-VN" sz="3600" i="1" dirty="0" err="1">
                <a:solidFill>
                  <a:schemeClr val="tx1"/>
                </a:solidFill>
              </a:rPr>
              <a:t>đền</a:t>
            </a:r>
            <a:r>
              <a:rPr lang="vi-VN" sz="3600" i="1" dirty="0">
                <a:solidFill>
                  <a:schemeClr val="tx1"/>
                </a:solidFill>
              </a:rPr>
              <a:t> trăng </a:t>
            </a:r>
            <a:r>
              <a:rPr lang="vi-VN" sz="3600" i="1" dirty="0" err="1">
                <a:solidFill>
                  <a:schemeClr val="tx1"/>
                </a:solidFill>
              </a:rPr>
              <a:t>đấy</a:t>
            </a:r>
            <a:r>
              <a:rPr lang="vi-VN" sz="3600" i="1" dirty="0">
                <a:solidFill>
                  <a:schemeClr val="tx1"/>
                </a:solidFill>
              </a:rPr>
              <a:t>.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DB0C65-2EDA-42E9-8E82-04432D7F91FE}"/>
              </a:ext>
            </a:extLst>
          </p:cNvPr>
          <p:cNvSpPr/>
          <p:nvPr/>
        </p:nvSpPr>
        <p:spPr>
          <a:xfrm>
            <a:off x="10287000" y="6404177"/>
            <a:ext cx="6172200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trốn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buồn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khóc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chẳng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nằm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ườn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lặng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câm,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mắt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nhìn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36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4C7BA-7E5F-4B43-897F-1802366FFF7B}"/>
              </a:ext>
            </a:extLst>
          </p:cNvPr>
          <p:cNvSpPr txBox="1"/>
          <p:nvPr/>
        </p:nvSpPr>
        <p:spPr>
          <a:xfrm>
            <a:off x="1523998" y="1068319"/>
            <a:ext cx="548640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trăng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Trốn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 mây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mưa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thút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E1A0BB-639D-4387-8C39-3C2252C65820}"/>
              </a:ext>
            </a:extLst>
          </p:cNvPr>
          <p:cNvSpPr txBox="1"/>
          <p:nvPr/>
        </p:nvSpPr>
        <p:spPr>
          <a:xfrm>
            <a:off x="11353800" y="1068319"/>
            <a:ext cx="548640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bòng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ườn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trên mâm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câm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hững hình ảnh mặt trăng tròn đẹp nhất, ảnh trăng máu siêu đẹp">
            <a:extLst>
              <a:ext uri="{FF2B5EF4-FFF2-40B4-BE49-F238E27FC236}">
                <a16:creationId xmlns:a16="http://schemas.microsoft.com/office/drawing/2014/main" id="{F222D70E-4145-4445-8D4F-4BBD281C4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19" y="1832968"/>
            <a:ext cx="3664760" cy="21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CB47C-9343-49E5-9CF1-898E299F9BFA}"/>
              </a:ext>
            </a:extLst>
          </p:cNvPr>
          <p:cNvCxnSpPr>
            <a:cxnSpLocks/>
          </p:cNvCxnSpPr>
          <p:nvPr/>
        </p:nvCxnSpPr>
        <p:spPr>
          <a:xfrm>
            <a:off x="2514600" y="2725151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C57669-2B76-4877-9704-C5795EBDFC82}"/>
              </a:ext>
            </a:extLst>
          </p:cNvPr>
          <p:cNvCxnSpPr>
            <a:cxnSpLocks/>
          </p:cNvCxnSpPr>
          <p:nvPr/>
        </p:nvCxnSpPr>
        <p:spPr>
          <a:xfrm>
            <a:off x="3276600" y="3467100"/>
            <a:ext cx="236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37C4C3-DED8-4902-BA06-4F87699ADB84}"/>
              </a:ext>
            </a:extLst>
          </p:cNvPr>
          <p:cNvCxnSpPr>
            <a:cxnSpLocks/>
          </p:cNvCxnSpPr>
          <p:nvPr/>
        </p:nvCxnSpPr>
        <p:spPr>
          <a:xfrm>
            <a:off x="2514600" y="4229100"/>
            <a:ext cx="3657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9A0319-C9C2-42AE-BF60-A3E07F612248}"/>
              </a:ext>
            </a:extLst>
          </p:cNvPr>
          <p:cNvCxnSpPr>
            <a:cxnSpLocks/>
          </p:cNvCxnSpPr>
          <p:nvPr/>
        </p:nvCxnSpPr>
        <p:spPr>
          <a:xfrm>
            <a:off x="12420600" y="1832968"/>
            <a:ext cx="403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6153DA-0ACD-4C26-A838-A624CF9AC0E6}"/>
              </a:ext>
            </a:extLst>
          </p:cNvPr>
          <p:cNvCxnSpPr>
            <a:cxnSpLocks/>
          </p:cNvCxnSpPr>
          <p:nvPr/>
        </p:nvCxnSpPr>
        <p:spPr>
          <a:xfrm>
            <a:off x="12420600" y="2725151"/>
            <a:ext cx="2019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9CF6C3-C90A-4116-9817-C263325E464F}"/>
              </a:ext>
            </a:extLst>
          </p:cNvPr>
          <p:cNvCxnSpPr>
            <a:cxnSpLocks/>
          </p:cNvCxnSpPr>
          <p:nvPr/>
        </p:nvCxnSpPr>
        <p:spPr>
          <a:xfrm>
            <a:off x="12420600" y="3480622"/>
            <a:ext cx="3543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0ED9B73-0D8B-49BE-AB85-09394BB7B2F1}"/>
              </a:ext>
            </a:extLst>
          </p:cNvPr>
          <p:cNvCxnSpPr>
            <a:cxnSpLocks/>
          </p:cNvCxnSpPr>
          <p:nvPr/>
        </p:nvCxnSpPr>
        <p:spPr>
          <a:xfrm>
            <a:off x="12420600" y="4381983"/>
            <a:ext cx="1771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1211C4-AC99-4A08-9A72-41E46A9A44C2}"/>
              </a:ext>
            </a:extLst>
          </p:cNvPr>
          <p:cNvCxnSpPr>
            <a:cxnSpLocks/>
          </p:cNvCxnSpPr>
          <p:nvPr/>
        </p:nvCxnSpPr>
        <p:spPr>
          <a:xfrm>
            <a:off x="2514600" y="1832968"/>
            <a:ext cx="16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34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5284" y="180975"/>
            <a:ext cx="17797431" cy="992505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D25246-9321-48C8-B571-870B7A5AB869}"/>
              </a:ext>
            </a:extLst>
          </p:cNvPr>
          <p:cNvCxnSpPr>
            <a:cxnSpLocks/>
          </p:cNvCxnSpPr>
          <p:nvPr/>
        </p:nvCxnSpPr>
        <p:spPr>
          <a:xfrm flipH="1">
            <a:off x="4343400" y="4286003"/>
            <a:ext cx="4969933" cy="1532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A5BDAD-959F-4970-A612-A329CF88AC8F}"/>
              </a:ext>
            </a:extLst>
          </p:cNvPr>
          <p:cNvCxnSpPr>
            <a:cxnSpLocks/>
          </p:cNvCxnSpPr>
          <p:nvPr/>
        </p:nvCxnSpPr>
        <p:spPr>
          <a:xfrm>
            <a:off x="9304866" y="4307171"/>
            <a:ext cx="3953934" cy="1532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2B8C68E-E2A5-4C26-BCC7-BE92B58523B1}"/>
              </a:ext>
            </a:extLst>
          </p:cNvPr>
          <p:cNvSpPr/>
          <p:nvPr/>
        </p:nvSpPr>
        <p:spPr>
          <a:xfrm>
            <a:off x="931333" y="6362700"/>
            <a:ext cx="6231467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cô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giá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khoa,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hộp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chữ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chúng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tôi,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chúng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nó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vi-VN" sz="3600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DB0C65-2EDA-42E9-8E82-04432D7F91FE}"/>
              </a:ext>
            </a:extLst>
          </p:cNvPr>
          <p:cNvSpPr/>
          <p:nvPr/>
        </p:nvSpPr>
        <p:spPr>
          <a:xfrm>
            <a:off x="10287000" y="6349796"/>
            <a:ext cx="6934200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nói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xôn xao, reo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nhảy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mừng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rỡ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tranh nhau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hỏi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không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trả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lời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thế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nào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36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C4AC4-6923-4D7D-A6EF-965369372F54}"/>
              </a:ext>
            </a:extLst>
          </p:cNvPr>
          <p:cNvSpPr txBox="1"/>
          <p:nvPr/>
        </p:nvSpPr>
        <p:spPr>
          <a:xfrm>
            <a:off x="931333" y="800100"/>
            <a:ext cx="1676400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c) Khi cô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tôi xôn xao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hẳn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lên,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tranh nhau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cô không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 TRẦN HOÀI DƯƠNG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EEF097-C214-4B5B-B8FF-2317518399B0}"/>
              </a:ext>
            </a:extLst>
          </p:cNvPr>
          <p:cNvCxnSpPr>
            <a:cxnSpLocks/>
          </p:cNvCxnSpPr>
          <p:nvPr/>
        </p:nvCxnSpPr>
        <p:spPr>
          <a:xfrm>
            <a:off x="2362200" y="1574800"/>
            <a:ext cx="3598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9ECC0A-F77C-42DF-8746-744ACBD77723}"/>
              </a:ext>
            </a:extLst>
          </p:cNvPr>
          <p:cNvCxnSpPr>
            <a:cxnSpLocks/>
          </p:cNvCxnSpPr>
          <p:nvPr/>
        </p:nvCxnSpPr>
        <p:spPr>
          <a:xfrm>
            <a:off x="13944600" y="1485900"/>
            <a:ext cx="3598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9E11D5-E7DB-4656-B1BF-776E6F596E4C}"/>
              </a:ext>
            </a:extLst>
          </p:cNvPr>
          <p:cNvCxnSpPr>
            <a:cxnSpLocks/>
          </p:cNvCxnSpPr>
          <p:nvPr/>
        </p:nvCxnSpPr>
        <p:spPr>
          <a:xfrm>
            <a:off x="931333" y="2324100"/>
            <a:ext cx="1888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586FF2-0769-4666-BFB8-D44C526364AE}"/>
              </a:ext>
            </a:extLst>
          </p:cNvPr>
          <p:cNvCxnSpPr>
            <a:cxnSpLocks/>
          </p:cNvCxnSpPr>
          <p:nvPr/>
        </p:nvCxnSpPr>
        <p:spPr>
          <a:xfrm>
            <a:off x="6172200" y="1591734"/>
            <a:ext cx="6392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5EE62C-4C0F-45EB-A7D6-AE23E61D564A}"/>
              </a:ext>
            </a:extLst>
          </p:cNvPr>
          <p:cNvCxnSpPr>
            <a:cxnSpLocks/>
          </p:cNvCxnSpPr>
          <p:nvPr/>
        </p:nvCxnSpPr>
        <p:spPr>
          <a:xfrm>
            <a:off x="5960533" y="2413000"/>
            <a:ext cx="35644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BFBED7-F6EA-4BE8-A12F-DCD7E4B6A733}"/>
              </a:ext>
            </a:extLst>
          </p:cNvPr>
          <p:cNvCxnSpPr>
            <a:cxnSpLocks/>
          </p:cNvCxnSpPr>
          <p:nvPr/>
        </p:nvCxnSpPr>
        <p:spPr>
          <a:xfrm>
            <a:off x="9829800" y="24130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4F9DC8-77A6-4DEB-B0E7-2A2E7C42F4FC}"/>
              </a:ext>
            </a:extLst>
          </p:cNvPr>
          <p:cNvCxnSpPr>
            <a:cxnSpLocks/>
          </p:cNvCxnSpPr>
          <p:nvPr/>
        </p:nvCxnSpPr>
        <p:spPr>
          <a:xfrm>
            <a:off x="12200466" y="2417233"/>
            <a:ext cx="28871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F0F2ED-9CFC-4E31-BD8B-FABA175C396D}"/>
              </a:ext>
            </a:extLst>
          </p:cNvPr>
          <p:cNvCxnSpPr>
            <a:cxnSpLocks/>
          </p:cNvCxnSpPr>
          <p:nvPr/>
        </p:nvCxnSpPr>
        <p:spPr>
          <a:xfrm>
            <a:off x="6333066" y="3251200"/>
            <a:ext cx="586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416122-2368-4110-98E6-D204A45DE33F}"/>
              </a:ext>
            </a:extLst>
          </p:cNvPr>
          <p:cNvCxnSpPr>
            <a:cxnSpLocks/>
          </p:cNvCxnSpPr>
          <p:nvPr/>
        </p:nvCxnSpPr>
        <p:spPr>
          <a:xfrm>
            <a:off x="5532966" y="3251200"/>
            <a:ext cx="6392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756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29773">
            <a:off x="6320504" y="-1729894"/>
            <a:ext cx="3042867" cy="4132926"/>
          </a:xfrm>
          <a:custGeom>
            <a:avLst/>
            <a:gdLst/>
            <a:ahLst/>
            <a:cxnLst/>
            <a:rect l="l" t="t" r="r" b="b"/>
            <a:pathLst>
              <a:path w="3042867" h="4132926">
                <a:moveTo>
                  <a:pt x="0" y="0"/>
                </a:moveTo>
                <a:lnTo>
                  <a:pt x="3042867" y="0"/>
                </a:lnTo>
                <a:lnTo>
                  <a:pt x="3042867" y="4132926"/>
                </a:lnTo>
                <a:lnTo>
                  <a:pt x="0" y="41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6243" y="3089728"/>
            <a:ext cx="16515589" cy="4406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03.</a:t>
            </a:r>
          </a:p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VIẾT 3 CÂU TẢ ĐỒ VẬT HOẶC CON VẬT, CÂY CỐI CÓ HÌNH ẢNH NHÂN HÓA.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9" name="Freeform 9"/>
          <p:cNvSpPr/>
          <p:nvPr/>
        </p:nvSpPr>
        <p:spPr>
          <a:xfrm rot="4929773">
            <a:off x="1417869" y="7806633"/>
            <a:ext cx="2753853" cy="3740378"/>
          </a:xfrm>
          <a:custGeom>
            <a:avLst/>
            <a:gdLst/>
            <a:ahLst/>
            <a:cxnLst/>
            <a:rect l="l" t="t" r="r" b="b"/>
            <a:pathLst>
              <a:path w="2753853" h="3740378">
                <a:moveTo>
                  <a:pt x="0" y="0"/>
                </a:moveTo>
                <a:lnTo>
                  <a:pt x="2753853" y="0"/>
                </a:lnTo>
                <a:lnTo>
                  <a:pt x="2753853" y="3740378"/>
                </a:lnTo>
                <a:lnTo>
                  <a:pt x="0" y="37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40702710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4AA3925-A8B2-454E-9B28-49A1274352B0}"/>
              </a:ext>
            </a:extLst>
          </p:cNvPr>
          <p:cNvSpPr txBox="1"/>
          <p:nvPr/>
        </p:nvSpPr>
        <p:spPr>
          <a:xfrm>
            <a:off x="3599079" y="1714500"/>
            <a:ext cx="11201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câu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cây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EBE241E-F8A7-4E35-B6B6-9DCA5EBE1141}"/>
              </a:ext>
            </a:extLst>
          </p:cNvPr>
          <p:cNvSpPr/>
          <p:nvPr/>
        </p:nvSpPr>
        <p:spPr>
          <a:xfrm>
            <a:off x="3418882" y="4457700"/>
            <a:ext cx="838200" cy="76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369F6-C7C1-4A42-B1D8-F0266333AF8C}"/>
              </a:ext>
            </a:extLst>
          </p:cNvPr>
          <p:cNvSpPr txBox="1"/>
          <p:nvPr/>
        </p:nvSpPr>
        <p:spPr>
          <a:xfrm>
            <a:off x="4800600" y="4076700"/>
            <a:ext cx="1074420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vi-VN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thè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trêu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thôi,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>
            <a:extLst>
              <a:ext uri="{FF2B5EF4-FFF2-40B4-BE49-F238E27FC236}">
                <a16:creationId xmlns:a16="http://schemas.microsoft.com/office/drawing/2014/main" id="{13E8BB81-EB68-41B5-A52E-46C21E3B1C55}"/>
              </a:ext>
            </a:extLst>
          </p:cNvPr>
          <p:cNvSpPr txBox="1"/>
          <p:nvPr/>
        </p:nvSpPr>
        <p:spPr>
          <a:xfrm>
            <a:off x="174360" y="2884868"/>
            <a:ext cx="17987989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NHƯ MĂNG MỌC THẲNG</a:t>
            </a:r>
          </a:p>
          <a:p>
            <a:pPr algn="ctr">
              <a:lnSpc>
                <a:spcPct val="150000"/>
              </a:lnSpc>
            </a:pPr>
            <a:r>
              <a:rPr lang="vi-VN" sz="7200" b="1" spc="225" dirty="0">
                <a:latin typeface="Arial" panose="020B0604020202020204" pitchFamily="34" charset="0"/>
                <a:cs typeface="Arial" panose="020B0604020202020204" pitchFamily="34" charset="0"/>
              </a:rPr>
              <a:t>LUYỆN TỪ VÀ CÂU: </a:t>
            </a:r>
          </a:p>
          <a:p>
            <a:pPr algn="ctr">
              <a:lnSpc>
                <a:spcPct val="150000"/>
              </a:lnSpc>
            </a:pPr>
            <a:r>
              <a:rPr lang="vi-VN" sz="7200" b="1" spc="225" dirty="0">
                <a:latin typeface="Arial" panose="020B0604020202020204" pitchFamily="34" charset="0"/>
                <a:cs typeface="Arial" panose="020B0604020202020204" pitchFamily="34" charset="0"/>
              </a:rPr>
              <a:t>LUYỆN TẬP VỀ NHÂN HÓA</a:t>
            </a:r>
          </a:p>
        </p:txBody>
      </p:sp>
    </p:spTree>
    <p:extLst>
      <p:ext uri="{BB962C8B-B14F-4D97-AF65-F5344CB8AC3E}">
        <p14:creationId xmlns:p14="http://schemas.microsoft.com/office/powerpoint/2010/main" val="426753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-4040430">
            <a:off x="14954090" y="7973148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034BF51A-7D2F-4B5D-B97B-E0CF815B747D}"/>
              </a:ext>
            </a:extLst>
          </p:cNvPr>
          <p:cNvSpPr txBox="1"/>
          <p:nvPr/>
        </p:nvSpPr>
        <p:spPr>
          <a:xfrm>
            <a:off x="3649636" y="469288"/>
            <a:ext cx="10988727" cy="1673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863471-BB8E-4152-A8D4-CBD21056103C}"/>
              </a:ext>
            </a:extLst>
          </p:cNvPr>
          <p:cNvSpPr/>
          <p:nvPr/>
        </p:nvSpPr>
        <p:spPr>
          <a:xfrm>
            <a:off x="1554008" y="3148072"/>
            <a:ext cx="4976952" cy="48859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Tìm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hiểu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biện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pháp</a:t>
            </a:r>
            <a:r>
              <a:rPr lang="vi-VN" sz="4000" dirty="0">
                <a:solidFill>
                  <a:schemeClr val="tx1"/>
                </a:solidFill>
              </a:rPr>
              <a:t> nhân </a:t>
            </a:r>
            <a:r>
              <a:rPr lang="vi-VN" sz="4000" dirty="0" err="1">
                <a:solidFill>
                  <a:schemeClr val="tx1"/>
                </a:solidFill>
              </a:rPr>
              <a:t>hóa</a:t>
            </a:r>
            <a:r>
              <a:rPr lang="vi-VN" sz="4000" dirty="0">
                <a:solidFill>
                  <a:schemeClr val="tx1"/>
                </a:solidFill>
              </a:rPr>
              <a:t> trong </a:t>
            </a:r>
            <a:r>
              <a:rPr lang="vi-VN" sz="4000" dirty="0" err="1">
                <a:solidFill>
                  <a:schemeClr val="tx1"/>
                </a:solidFill>
              </a:rPr>
              <a:t>bài</a:t>
            </a:r>
            <a:r>
              <a:rPr lang="vi-VN" sz="4000" dirty="0">
                <a:solidFill>
                  <a:schemeClr val="tx1"/>
                </a:solidFill>
              </a:rPr>
              <a:t> thơ </a:t>
            </a:r>
            <a:r>
              <a:rPr lang="vi-VN" sz="4000" i="1" dirty="0">
                <a:solidFill>
                  <a:schemeClr val="tx1"/>
                </a:solidFill>
              </a:rPr>
              <a:t>Ông </a:t>
            </a:r>
            <a:r>
              <a:rPr lang="vi-VN" sz="4000" i="1" dirty="0" err="1">
                <a:solidFill>
                  <a:schemeClr val="tx1"/>
                </a:solidFill>
              </a:rPr>
              <a:t>Mặt</a:t>
            </a:r>
            <a:r>
              <a:rPr lang="vi-VN" sz="4000" i="1" dirty="0">
                <a:solidFill>
                  <a:schemeClr val="tx1"/>
                </a:solidFill>
              </a:rPr>
              <a:t> </a:t>
            </a:r>
            <a:r>
              <a:rPr lang="vi-VN" sz="4000" i="1" dirty="0" err="1">
                <a:solidFill>
                  <a:schemeClr val="tx1"/>
                </a:solidFill>
              </a:rPr>
              <a:t>trời</a:t>
            </a:r>
            <a:r>
              <a:rPr lang="vi-VN" sz="4000" i="1" dirty="0">
                <a:solidFill>
                  <a:schemeClr val="tx1"/>
                </a:solidFill>
              </a:rPr>
              <a:t> </a:t>
            </a:r>
            <a:r>
              <a:rPr lang="vi-VN" sz="4000" i="1" dirty="0" err="1">
                <a:solidFill>
                  <a:schemeClr val="tx1"/>
                </a:solidFill>
              </a:rPr>
              <a:t>óng</a:t>
            </a:r>
            <a:r>
              <a:rPr lang="vi-VN" sz="4000" i="1" dirty="0">
                <a:solidFill>
                  <a:schemeClr val="tx1"/>
                </a:solidFill>
              </a:rPr>
              <a:t> </a:t>
            </a:r>
            <a:r>
              <a:rPr lang="vi-VN" sz="4000" i="1" dirty="0" err="1">
                <a:solidFill>
                  <a:schemeClr val="tx1"/>
                </a:solidFill>
              </a:rPr>
              <a:t>ánh</a:t>
            </a:r>
            <a:r>
              <a:rPr lang="vi-VN" sz="40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99652B-7223-43A0-A510-1D29D8BFE45A}"/>
              </a:ext>
            </a:extLst>
          </p:cNvPr>
          <p:cNvSpPr/>
          <p:nvPr/>
        </p:nvSpPr>
        <p:spPr>
          <a:xfrm>
            <a:off x="6766814" y="3148072"/>
            <a:ext cx="4976952" cy="48859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Xác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định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kiểu</a:t>
            </a:r>
            <a:r>
              <a:rPr lang="vi-VN" sz="4000" dirty="0">
                <a:solidFill>
                  <a:schemeClr val="tx1"/>
                </a:solidFill>
              </a:rPr>
              <a:t> nhân </a:t>
            </a:r>
            <a:r>
              <a:rPr lang="vi-VN" sz="4000" dirty="0" err="1">
                <a:solidFill>
                  <a:schemeClr val="tx1"/>
                </a:solidFill>
              </a:rPr>
              <a:t>hóa</a:t>
            </a:r>
            <a:r>
              <a:rPr lang="vi-VN" sz="4000" dirty="0">
                <a:solidFill>
                  <a:schemeClr val="tx1"/>
                </a:solidFill>
              </a:rPr>
              <a:t> trong </a:t>
            </a:r>
            <a:r>
              <a:rPr lang="vi-VN" sz="4000" dirty="0" err="1">
                <a:solidFill>
                  <a:schemeClr val="tx1"/>
                </a:solidFill>
              </a:rPr>
              <a:t>một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số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đoạn</a:t>
            </a:r>
            <a:r>
              <a:rPr lang="vi-VN" sz="4000" dirty="0">
                <a:solidFill>
                  <a:schemeClr val="tx1"/>
                </a:solidFill>
              </a:rPr>
              <a:t> văn, </a:t>
            </a:r>
            <a:r>
              <a:rPr lang="vi-VN" sz="4000" dirty="0" err="1">
                <a:solidFill>
                  <a:schemeClr val="tx1"/>
                </a:solidFill>
              </a:rPr>
              <a:t>đoạn</a:t>
            </a:r>
            <a:r>
              <a:rPr lang="vi-VN" sz="4000" dirty="0">
                <a:solidFill>
                  <a:schemeClr val="tx1"/>
                </a:solidFill>
              </a:rPr>
              <a:t> thơ.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25F927-450F-4B66-99B9-9269757A3C05}"/>
              </a:ext>
            </a:extLst>
          </p:cNvPr>
          <p:cNvSpPr/>
          <p:nvPr/>
        </p:nvSpPr>
        <p:spPr>
          <a:xfrm>
            <a:off x="11995542" y="3136182"/>
            <a:ext cx="4976952" cy="48859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</a:t>
            </a:r>
          </a:p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Viết</a:t>
            </a:r>
            <a:r>
              <a:rPr lang="vi-VN" sz="4000" dirty="0">
                <a:solidFill>
                  <a:schemeClr val="tx1"/>
                </a:solidFill>
              </a:rPr>
              <a:t> 3 câu </a:t>
            </a:r>
            <a:r>
              <a:rPr lang="vi-VN" sz="4000" dirty="0" err="1">
                <a:solidFill>
                  <a:schemeClr val="tx1"/>
                </a:solidFill>
              </a:rPr>
              <a:t>tả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đồ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hoặc</a:t>
            </a:r>
            <a:r>
              <a:rPr lang="vi-VN" sz="4000" dirty="0">
                <a:solidFill>
                  <a:schemeClr val="tx1"/>
                </a:solidFill>
              </a:rPr>
              <a:t> con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r>
              <a:rPr lang="vi-VN" sz="4000" dirty="0">
                <a:solidFill>
                  <a:schemeClr val="tx1"/>
                </a:solidFill>
              </a:rPr>
              <a:t>, cây </a:t>
            </a:r>
            <a:r>
              <a:rPr lang="vi-VN" sz="4000" dirty="0" err="1">
                <a:solidFill>
                  <a:schemeClr val="tx1"/>
                </a:solidFill>
              </a:rPr>
              <a:t>cối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hình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ảnh</a:t>
            </a:r>
            <a:r>
              <a:rPr lang="vi-VN" sz="4000" dirty="0">
                <a:solidFill>
                  <a:schemeClr val="tx1"/>
                </a:solidFill>
              </a:rPr>
              <a:t> nhân </a:t>
            </a:r>
            <a:r>
              <a:rPr lang="vi-VN" sz="4000" dirty="0" err="1">
                <a:solidFill>
                  <a:schemeClr val="tx1"/>
                </a:solidFill>
              </a:rPr>
              <a:t>hóa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93520" y="2801321"/>
            <a:ext cx="16840200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01.</a:t>
            </a:r>
          </a:p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TÌM HIỂU BIỆN PHÁP NHÂN HÓA TRONG BÀI THƠ </a:t>
            </a:r>
            <a:r>
              <a:rPr lang="vi-VN" sz="6600" b="1" i="1" dirty="0">
                <a:solidFill>
                  <a:srgbClr val="C00000"/>
                </a:solidFill>
              </a:rPr>
              <a:t>ÔNG MẶT TRỜI ÓNG ÁNH.</a:t>
            </a:r>
          </a:p>
        </p:txBody>
      </p:sp>
      <p:sp>
        <p:nvSpPr>
          <p:cNvPr id="9" name="Freeform 9"/>
          <p:cNvSpPr/>
          <p:nvPr/>
        </p:nvSpPr>
        <p:spPr>
          <a:xfrm rot="4929773">
            <a:off x="1417869" y="7806633"/>
            <a:ext cx="2753853" cy="3740378"/>
          </a:xfrm>
          <a:custGeom>
            <a:avLst/>
            <a:gdLst/>
            <a:ahLst/>
            <a:cxnLst/>
            <a:rect l="l" t="t" r="r" b="b"/>
            <a:pathLst>
              <a:path w="2753853" h="3740378">
                <a:moveTo>
                  <a:pt x="0" y="0"/>
                </a:moveTo>
                <a:lnTo>
                  <a:pt x="2753853" y="0"/>
                </a:lnTo>
                <a:lnTo>
                  <a:pt x="2753853" y="3740378"/>
                </a:lnTo>
                <a:lnTo>
                  <a:pt x="0" y="37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3333750" y="215257"/>
            <a:ext cx="1162050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 sau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endParaRPr lang="vi-VN" sz="44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85800" y="1483659"/>
            <a:ext cx="8001000" cy="8801100"/>
            <a:chOff x="0" y="0"/>
            <a:chExt cx="2458144" cy="660400"/>
          </a:xfrm>
          <a:solidFill>
            <a:schemeClr val="bg1">
              <a:alpha val="83000"/>
            </a:schemeClr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58144" cy="660400"/>
            </a:xfrm>
            <a:custGeom>
              <a:avLst/>
              <a:gdLst/>
              <a:ahLst/>
              <a:cxnLst/>
              <a:rect l="l" t="t" r="r" b="b"/>
              <a:pathLst>
                <a:path w="2458144" h="660400">
                  <a:moveTo>
                    <a:pt x="233368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33684" y="0"/>
                  </a:lnTo>
                  <a:cubicBezTo>
                    <a:pt x="2402264" y="0"/>
                    <a:pt x="2458144" y="55880"/>
                    <a:pt x="2458144" y="124460"/>
                  </a:cubicBezTo>
                  <a:lnTo>
                    <a:pt x="2458144" y="535940"/>
                  </a:lnTo>
                  <a:cubicBezTo>
                    <a:pt x="2458144" y="604520"/>
                    <a:pt x="2402264" y="660400"/>
                    <a:pt x="2333684" y="6604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4" name="TextBox 14"/>
          <p:cNvSpPr txBox="1"/>
          <p:nvPr/>
        </p:nvSpPr>
        <p:spPr>
          <a:xfrm>
            <a:off x="1310405" y="1483659"/>
            <a:ext cx="6751790" cy="8449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MẶT TRỜI ÓNG ÁNH</a:t>
            </a:r>
            <a:endParaRPr lang="vi-VN" sz="32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Toả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đi trên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nhíu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nhíu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ông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“Ông ở trên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thôi!".</a:t>
            </a:r>
          </a:p>
        </p:txBody>
      </p:sp>
      <p:sp>
        <p:nvSpPr>
          <p:cNvPr id="17" name="Freeform 17"/>
          <p:cNvSpPr/>
          <p:nvPr/>
        </p:nvSpPr>
        <p:spPr>
          <a:xfrm flipH="1">
            <a:off x="15095640" y="4199510"/>
            <a:ext cx="2042621" cy="2295080"/>
          </a:xfrm>
          <a:custGeom>
            <a:avLst/>
            <a:gdLst/>
            <a:ahLst/>
            <a:cxnLst/>
            <a:rect l="l" t="t" r="r" b="b"/>
            <a:pathLst>
              <a:path w="2042621" h="2295080">
                <a:moveTo>
                  <a:pt x="2042621" y="0"/>
                </a:moveTo>
                <a:lnTo>
                  <a:pt x="0" y="0"/>
                </a:lnTo>
                <a:lnTo>
                  <a:pt x="0" y="2295080"/>
                </a:lnTo>
                <a:lnTo>
                  <a:pt x="2042621" y="2295080"/>
                </a:lnTo>
                <a:lnTo>
                  <a:pt x="204262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0412530">
            <a:off x="16182128" y="-1234359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236CFDF1-4EDD-468C-83F7-E9C5D680D7C9}"/>
              </a:ext>
            </a:extLst>
          </p:cNvPr>
          <p:cNvGrpSpPr/>
          <p:nvPr/>
        </p:nvGrpSpPr>
        <p:grpSpPr>
          <a:xfrm>
            <a:off x="9593059" y="1483659"/>
            <a:ext cx="8001000" cy="8801100"/>
            <a:chOff x="0" y="0"/>
            <a:chExt cx="2458144" cy="660400"/>
          </a:xfrm>
          <a:solidFill>
            <a:schemeClr val="bg1">
              <a:alpha val="83000"/>
            </a:schemeClr>
          </a:solidFill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E8E1F2A8-F748-4A72-9936-CC545B501D3F}"/>
                </a:ext>
              </a:extLst>
            </p:cNvPr>
            <p:cNvSpPr/>
            <p:nvPr/>
          </p:nvSpPr>
          <p:spPr>
            <a:xfrm>
              <a:off x="0" y="0"/>
              <a:ext cx="2458144" cy="660400"/>
            </a:xfrm>
            <a:custGeom>
              <a:avLst/>
              <a:gdLst/>
              <a:ahLst/>
              <a:cxnLst/>
              <a:rect l="l" t="t" r="r" b="b"/>
              <a:pathLst>
                <a:path w="2458144" h="660400">
                  <a:moveTo>
                    <a:pt x="233368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33684" y="0"/>
                  </a:lnTo>
                  <a:cubicBezTo>
                    <a:pt x="2402264" y="0"/>
                    <a:pt x="2458144" y="55880"/>
                    <a:pt x="2458144" y="124460"/>
                  </a:cubicBezTo>
                  <a:lnTo>
                    <a:pt x="2458144" y="535940"/>
                  </a:lnTo>
                  <a:cubicBezTo>
                    <a:pt x="2458144" y="604520"/>
                    <a:pt x="2402264" y="660400"/>
                    <a:pt x="2333684" y="6604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2" name="TextBox 14">
            <a:extLst>
              <a:ext uri="{FF2B5EF4-FFF2-40B4-BE49-F238E27FC236}">
                <a16:creationId xmlns:a16="http://schemas.microsoft.com/office/drawing/2014/main" id="{3C215296-DE22-4E94-B887-53C767731A9D}"/>
              </a:ext>
            </a:extLst>
          </p:cNvPr>
          <p:cNvSpPr txBox="1"/>
          <p:nvPr/>
        </p:nvSpPr>
        <p:spPr>
          <a:xfrm>
            <a:off x="10508882" y="1725279"/>
            <a:ext cx="6169354" cy="4115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đi bên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NGÔ THỊ BÍCH HIỀN</a:t>
            </a:r>
            <a:endParaRPr lang="vi-VN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4E758C-BB3F-4960-9506-B9E1054ED7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2" t="26296" r="6113" b="12352"/>
          <a:stretch/>
        </p:blipFill>
        <p:spPr>
          <a:xfrm>
            <a:off x="11629955" y="6076985"/>
            <a:ext cx="4113167" cy="4207774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30531" y="1638300"/>
            <a:ext cx="8194787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THẢO LUẬN NHÓM ĐÔI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3C215296-DE22-4E94-B887-53C767731A9D}"/>
              </a:ext>
            </a:extLst>
          </p:cNvPr>
          <p:cNvSpPr txBox="1"/>
          <p:nvPr/>
        </p:nvSpPr>
        <p:spPr>
          <a:xfrm>
            <a:off x="10135468" y="3146885"/>
            <a:ext cx="7084863" cy="322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a) </a:t>
            </a:r>
            <a:r>
              <a:rPr lang="vi-VN" sz="3600" dirty="0" err="1"/>
              <a:t>Sự</a:t>
            </a:r>
            <a:r>
              <a:rPr lang="vi-VN" sz="3600" dirty="0"/>
              <a:t> </a:t>
            </a:r>
            <a:r>
              <a:rPr lang="vi-VN" sz="3600" dirty="0" err="1"/>
              <a:t>vật</a:t>
            </a:r>
            <a:r>
              <a:rPr lang="vi-VN" sz="3600" dirty="0"/>
              <a:t> </a:t>
            </a:r>
            <a:r>
              <a:rPr lang="vi-VN" sz="3600" dirty="0" err="1"/>
              <a:t>nào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nhân </a:t>
            </a:r>
            <a:r>
              <a:rPr lang="vi-VN" sz="3600" dirty="0" err="1"/>
              <a:t>hoá</a:t>
            </a:r>
            <a:r>
              <a:rPr lang="vi-VN" sz="3600" dirty="0"/>
              <a:t> trong </a:t>
            </a:r>
            <a:r>
              <a:rPr lang="vi-VN" sz="3600" dirty="0" err="1"/>
              <a:t>bài</a:t>
            </a:r>
            <a:r>
              <a:rPr lang="vi-VN" sz="3600" dirty="0"/>
              <a:t> thơ? </a:t>
            </a:r>
          </a:p>
          <a:p>
            <a:pPr algn="just">
              <a:lnSpc>
                <a:spcPct val="150000"/>
              </a:lnSpc>
            </a:pPr>
            <a:r>
              <a:rPr lang="vi-VN" sz="3600" dirty="0"/>
              <a:t>b) </a:t>
            </a:r>
            <a:r>
              <a:rPr lang="vi-VN" sz="3600" dirty="0" err="1"/>
              <a:t>Sự</a:t>
            </a:r>
            <a:r>
              <a:rPr lang="vi-VN" sz="3600" dirty="0"/>
              <a:t> </a:t>
            </a:r>
            <a:r>
              <a:rPr lang="vi-VN" sz="3600" dirty="0" err="1"/>
              <a:t>vật</a:t>
            </a:r>
            <a:r>
              <a:rPr lang="vi-VN" sz="3600" dirty="0"/>
              <a:t> </a:t>
            </a:r>
            <a:r>
              <a:rPr lang="vi-VN" sz="3600" dirty="0" err="1"/>
              <a:t>đó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nhân </a:t>
            </a:r>
            <a:r>
              <a:rPr lang="vi-VN" sz="3600" dirty="0" err="1"/>
              <a:t>hoá</a:t>
            </a:r>
            <a:r>
              <a:rPr lang="vi-VN" sz="3600" dirty="0"/>
              <a:t> </a:t>
            </a:r>
            <a:r>
              <a:rPr lang="vi-VN" sz="3600" dirty="0" err="1"/>
              <a:t>bằng</a:t>
            </a:r>
            <a:r>
              <a:rPr lang="vi-VN" sz="3600" dirty="0"/>
              <a:t> </a:t>
            </a:r>
            <a:r>
              <a:rPr lang="vi-VN" sz="3600" dirty="0" err="1"/>
              <a:t>cách</a:t>
            </a:r>
            <a:r>
              <a:rPr lang="vi-VN" sz="3600" dirty="0"/>
              <a:t> </a:t>
            </a:r>
            <a:r>
              <a:rPr lang="vi-VN" sz="3600" dirty="0" err="1"/>
              <a:t>nào</a:t>
            </a:r>
            <a:r>
              <a:rPr lang="vi-VN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0028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 tiết với hơn 120 hình nền ánh sáng mặt trời siêu đỉnh - POPPY">
            <a:extLst>
              <a:ext uri="{FF2B5EF4-FFF2-40B4-BE49-F238E27FC236}">
                <a16:creationId xmlns:a16="http://schemas.microsoft.com/office/drawing/2014/main" id="{DD78C097-71F4-4BED-9452-67921D5B5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507">
            <a:off x="1972291" y="2531494"/>
            <a:ext cx="4446853" cy="63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4"/>
          <p:cNvSpPr/>
          <p:nvPr/>
        </p:nvSpPr>
        <p:spPr>
          <a:xfrm rot="159488">
            <a:off x="1414044" y="1943100"/>
            <a:ext cx="5736715" cy="7490874"/>
          </a:xfrm>
          <a:custGeom>
            <a:avLst/>
            <a:gdLst/>
            <a:ahLst/>
            <a:cxnLst/>
            <a:rect l="l" t="t" r="r" b="b"/>
            <a:pathLst>
              <a:path w="13561061" h="15815310">
                <a:moveTo>
                  <a:pt x="13561061" y="15815310"/>
                </a:moveTo>
                <a:lnTo>
                  <a:pt x="0" y="15815310"/>
                </a:lnTo>
                <a:lnTo>
                  <a:pt x="0" y="0"/>
                </a:lnTo>
                <a:lnTo>
                  <a:pt x="13561061" y="0"/>
                </a:lnTo>
                <a:lnTo>
                  <a:pt x="13561061" y="15815310"/>
                </a:lnTo>
                <a:close/>
              </a:path>
            </a:pathLst>
          </a:custGeom>
          <a:blipFill>
            <a:blip r:embed="rId3"/>
            <a:stretch>
              <a:fillRect t="-144" b="-144"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5" name="Freeform 5"/>
          <p:cNvSpPr/>
          <p:nvPr/>
        </p:nvSpPr>
        <p:spPr>
          <a:xfrm>
            <a:off x="8032055" y="821804"/>
            <a:ext cx="9542034" cy="3157546"/>
          </a:xfrm>
          <a:custGeom>
            <a:avLst/>
            <a:gdLst/>
            <a:ahLst/>
            <a:cxnLst/>
            <a:rect l="l" t="t" r="r" b="b"/>
            <a:pathLst>
              <a:path w="9542034" h="3157546">
                <a:moveTo>
                  <a:pt x="0" y="0"/>
                </a:moveTo>
                <a:lnTo>
                  <a:pt x="9542034" y="0"/>
                </a:lnTo>
                <a:lnTo>
                  <a:pt x="9542034" y="3157546"/>
                </a:lnTo>
                <a:lnTo>
                  <a:pt x="0" y="3157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701703" y="1725670"/>
            <a:ext cx="7530887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/>
              <a:t>a) </a:t>
            </a:r>
            <a:r>
              <a:rPr lang="vi-VN" sz="4000" b="1" dirty="0" err="1"/>
              <a:t>Sự</a:t>
            </a:r>
            <a:r>
              <a:rPr lang="vi-VN" sz="4000" b="1" dirty="0"/>
              <a:t> </a:t>
            </a:r>
            <a:r>
              <a:rPr lang="vi-VN" sz="4000" b="1" dirty="0" err="1"/>
              <a:t>vật</a:t>
            </a:r>
            <a:r>
              <a:rPr lang="vi-VN" sz="4000" b="1" dirty="0"/>
              <a:t> </a:t>
            </a:r>
            <a:r>
              <a:rPr lang="vi-VN" sz="4000" b="1" dirty="0" err="1"/>
              <a:t>nào</a:t>
            </a:r>
            <a:r>
              <a:rPr lang="vi-VN" sz="4000" b="1" dirty="0"/>
              <a:t> </a:t>
            </a:r>
            <a:r>
              <a:rPr lang="vi-VN" sz="4000" b="1" dirty="0" err="1"/>
              <a:t>được</a:t>
            </a:r>
            <a:r>
              <a:rPr lang="vi-VN" sz="4000" b="1" dirty="0"/>
              <a:t> nhân </a:t>
            </a:r>
            <a:r>
              <a:rPr lang="vi-VN" sz="4000" b="1" dirty="0" err="1"/>
              <a:t>hoá</a:t>
            </a:r>
            <a:r>
              <a:rPr lang="vi-VN" sz="4000" b="1" dirty="0"/>
              <a:t> trong </a:t>
            </a:r>
            <a:r>
              <a:rPr lang="vi-VN" sz="4000" b="1" dirty="0" err="1"/>
              <a:t>bài</a:t>
            </a:r>
            <a:r>
              <a:rPr lang="vi-VN" sz="4000" b="1" dirty="0"/>
              <a:t> thơ?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81345" y="5068493"/>
            <a:ext cx="5102795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hoá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thơ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Mặt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srgbClr val="A23C73"/>
              </a:solidFill>
            </a:endParaRPr>
          </a:p>
        </p:txBody>
      </p:sp>
      <p:sp>
        <p:nvSpPr>
          <p:cNvPr id="17" name="Freeform 17"/>
          <p:cNvSpPr/>
          <p:nvPr/>
        </p:nvSpPr>
        <p:spPr>
          <a:xfrm rot="4929773">
            <a:off x="10035101" y="-1638826"/>
            <a:ext cx="2547847" cy="3460574"/>
          </a:xfrm>
          <a:custGeom>
            <a:avLst/>
            <a:gdLst/>
            <a:ahLst/>
            <a:cxnLst/>
            <a:rect l="l" t="t" r="r" b="b"/>
            <a:pathLst>
              <a:path w="2547847" h="3460574">
                <a:moveTo>
                  <a:pt x="0" y="0"/>
                </a:moveTo>
                <a:lnTo>
                  <a:pt x="2547848" y="0"/>
                </a:lnTo>
                <a:lnTo>
                  <a:pt x="2547848" y="3460573"/>
                </a:lnTo>
                <a:lnTo>
                  <a:pt x="0" y="34605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07A630A2-1453-4081-96EE-967EABBB42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41360">
            <a:off x="13152503" y="3947085"/>
            <a:ext cx="1085643" cy="2051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4572000" y="190500"/>
            <a:ext cx="9542034" cy="3157546"/>
          </a:xfrm>
          <a:custGeom>
            <a:avLst/>
            <a:gdLst/>
            <a:ahLst/>
            <a:cxnLst/>
            <a:rect l="l" t="t" r="r" b="b"/>
            <a:pathLst>
              <a:path w="9542034" h="3157546">
                <a:moveTo>
                  <a:pt x="0" y="0"/>
                </a:moveTo>
                <a:lnTo>
                  <a:pt x="9542034" y="0"/>
                </a:lnTo>
                <a:lnTo>
                  <a:pt x="9542034" y="3157546"/>
                </a:lnTo>
                <a:lnTo>
                  <a:pt x="0" y="3157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241648" y="1094366"/>
            <a:ext cx="7530887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/>
              <a:t>b) </a:t>
            </a:r>
            <a:r>
              <a:rPr lang="vi-VN" sz="4000" b="1" dirty="0" err="1"/>
              <a:t>Sự</a:t>
            </a:r>
            <a:r>
              <a:rPr lang="vi-VN" sz="4000" b="1" dirty="0"/>
              <a:t> </a:t>
            </a:r>
            <a:r>
              <a:rPr lang="vi-VN" sz="4000" b="1" dirty="0" err="1"/>
              <a:t>vật</a:t>
            </a:r>
            <a:r>
              <a:rPr lang="vi-VN" sz="4000" b="1" dirty="0"/>
              <a:t> </a:t>
            </a:r>
            <a:r>
              <a:rPr lang="vi-VN" sz="4000" b="1" dirty="0" err="1"/>
              <a:t>đó</a:t>
            </a:r>
            <a:r>
              <a:rPr lang="vi-VN" sz="4000" b="1" dirty="0"/>
              <a:t> </a:t>
            </a:r>
            <a:r>
              <a:rPr lang="vi-VN" sz="4000" b="1" dirty="0" err="1"/>
              <a:t>được</a:t>
            </a:r>
            <a:r>
              <a:rPr lang="vi-VN" sz="4000" b="1" dirty="0"/>
              <a:t> nhân </a:t>
            </a:r>
            <a:r>
              <a:rPr lang="vi-VN" sz="4000" b="1" dirty="0" err="1"/>
              <a:t>hoá</a:t>
            </a:r>
            <a:r>
              <a:rPr lang="vi-VN" sz="4000" b="1" dirty="0"/>
              <a:t> </a:t>
            </a:r>
            <a:r>
              <a:rPr lang="vi-VN" sz="4000" b="1" dirty="0" err="1"/>
              <a:t>bằng</a:t>
            </a:r>
            <a:r>
              <a:rPr lang="vi-VN" sz="4000" b="1" dirty="0"/>
              <a:t> </a:t>
            </a:r>
            <a:r>
              <a:rPr lang="vi-VN" sz="4000" b="1" dirty="0" err="1"/>
              <a:t>cách</a:t>
            </a:r>
            <a:r>
              <a:rPr lang="vi-VN" sz="4000" b="1" dirty="0"/>
              <a:t> </a:t>
            </a:r>
            <a:r>
              <a:rPr lang="vi-VN" sz="4000" b="1" dirty="0" err="1"/>
              <a:t>nào</a:t>
            </a:r>
            <a:r>
              <a:rPr lang="vi-VN" sz="4000" b="1" dirty="0"/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6759" y="4914900"/>
            <a:ext cx="5102795" cy="2390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3600" dirty="0" err="1"/>
              <a:t>Gọi</a:t>
            </a:r>
            <a:r>
              <a:rPr lang="vi-VN" sz="3600" dirty="0"/>
              <a:t> </a:t>
            </a:r>
            <a:r>
              <a:rPr lang="vi-VN" sz="3600" dirty="0" err="1"/>
              <a:t>sự</a:t>
            </a:r>
            <a:r>
              <a:rPr lang="vi-VN" sz="3600" dirty="0"/>
              <a:t> </a:t>
            </a:r>
            <a:r>
              <a:rPr lang="vi-VN" sz="3600" dirty="0" err="1"/>
              <a:t>vật</a:t>
            </a:r>
            <a:r>
              <a:rPr lang="vi-VN" sz="3600" dirty="0"/>
              <a:t> </a:t>
            </a:r>
            <a:r>
              <a:rPr lang="vi-VN" sz="3600" dirty="0" err="1"/>
              <a:t>bằng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</a:t>
            </a:r>
            <a:r>
              <a:rPr lang="vi-VN" sz="3600" dirty="0" err="1"/>
              <a:t>ngữ</a:t>
            </a:r>
            <a:r>
              <a:rPr lang="vi-VN" sz="3600" dirty="0"/>
              <a:t> </a:t>
            </a:r>
            <a:r>
              <a:rPr lang="vi-VN" sz="3600" dirty="0" err="1"/>
              <a:t>dùng</a:t>
            </a:r>
            <a:r>
              <a:rPr lang="vi-VN" sz="3600" dirty="0"/>
              <a:t> </a:t>
            </a:r>
            <a:r>
              <a:rPr lang="vi-VN" sz="3600" dirty="0" err="1"/>
              <a:t>để</a:t>
            </a:r>
            <a:r>
              <a:rPr lang="vi-VN" sz="3600" dirty="0"/>
              <a:t> </a:t>
            </a:r>
            <a:r>
              <a:rPr lang="vi-VN" sz="3600" dirty="0" err="1"/>
              <a:t>gọi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: </a:t>
            </a:r>
            <a:r>
              <a:rPr lang="vi-VN" sz="3600" i="1" dirty="0"/>
              <a:t>ông </a:t>
            </a:r>
            <a:r>
              <a:rPr lang="vi-VN" sz="3600" i="1" dirty="0" err="1"/>
              <a:t>Mặt</a:t>
            </a:r>
            <a:r>
              <a:rPr lang="vi-VN" sz="3600" i="1" dirty="0"/>
              <a:t> </a:t>
            </a:r>
            <a:r>
              <a:rPr lang="vi-VN" sz="3600" i="1" dirty="0" err="1"/>
              <a:t>Trời</a:t>
            </a:r>
            <a:r>
              <a:rPr lang="vi-VN" sz="3600" i="1" dirty="0"/>
              <a:t>. </a:t>
            </a:r>
          </a:p>
        </p:txBody>
      </p:sp>
      <p:sp>
        <p:nvSpPr>
          <p:cNvPr id="13" name="Freeform 13"/>
          <p:cNvSpPr/>
          <p:nvPr/>
        </p:nvSpPr>
        <p:spPr>
          <a:xfrm>
            <a:off x="-1276510" y="8229600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6D4535F4-7613-4519-927D-D333039776F9}"/>
              </a:ext>
            </a:extLst>
          </p:cNvPr>
          <p:cNvSpPr txBox="1"/>
          <p:nvPr/>
        </p:nvSpPr>
        <p:spPr>
          <a:xfrm>
            <a:off x="6544647" y="4914900"/>
            <a:ext cx="5102795" cy="2390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3600" dirty="0" err="1"/>
              <a:t>Tả</a:t>
            </a:r>
            <a:r>
              <a:rPr lang="vi-VN" sz="3600" dirty="0"/>
              <a:t> </a:t>
            </a:r>
            <a:r>
              <a:rPr lang="vi-VN" sz="3600" dirty="0" err="1"/>
              <a:t>sự</a:t>
            </a:r>
            <a:r>
              <a:rPr lang="vi-VN" sz="3600" dirty="0"/>
              <a:t> </a:t>
            </a:r>
            <a:r>
              <a:rPr lang="vi-VN" sz="3600" dirty="0" err="1"/>
              <a:t>vật</a:t>
            </a:r>
            <a:r>
              <a:rPr lang="vi-VN" sz="3600" dirty="0"/>
              <a:t> </a:t>
            </a:r>
            <a:r>
              <a:rPr lang="vi-VN" sz="3600" dirty="0" err="1"/>
              <a:t>bằng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</a:t>
            </a:r>
            <a:r>
              <a:rPr lang="vi-VN" sz="3600" dirty="0" err="1"/>
              <a:t>ngữ</a:t>
            </a:r>
            <a:r>
              <a:rPr lang="vi-VN" sz="3600" dirty="0"/>
              <a:t> </a:t>
            </a:r>
            <a:r>
              <a:rPr lang="vi-VN" sz="3600" dirty="0" err="1"/>
              <a:t>dùng</a:t>
            </a:r>
            <a:r>
              <a:rPr lang="vi-VN" sz="3600" dirty="0"/>
              <a:t> </a:t>
            </a:r>
            <a:r>
              <a:rPr lang="vi-VN" sz="3600" dirty="0" err="1"/>
              <a:t>để</a:t>
            </a:r>
            <a:r>
              <a:rPr lang="vi-VN" sz="3600" dirty="0"/>
              <a:t> </a:t>
            </a:r>
            <a:r>
              <a:rPr lang="vi-VN" sz="3600" dirty="0" err="1"/>
              <a:t>tả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: </a:t>
            </a:r>
            <a:r>
              <a:rPr lang="vi-VN" sz="3600" i="1" dirty="0"/>
              <a:t>ông </a:t>
            </a:r>
            <a:r>
              <a:rPr lang="vi-VN" sz="3600" i="1" dirty="0" err="1"/>
              <a:t>Mặt</a:t>
            </a:r>
            <a:r>
              <a:rPr lang="vi-VN" sz="3600" i="1" dirty="0"/>
              <a:t> </a:t>
            </a:r>
            <a:r>
              <a:rPr lang="vi-VN" sz="3600" i="1" dirty="0" err="1"/>
              <a:t>Trời</a:t>
            </a:r>
            <a:r>
              <a:rPr lang="vi-VN" sz="3600" i="1" dirty="0"/>
              <a:t> </a:t>
            </a:r>
            <a:r>
              <a:rPr lang="vi-VN" sz="3600" i="1" dirty="0" err="1"/>
              <a:t>nhíu</a:t>
            </a:r>
            <a:r>
              <a:rPr lang="vi-VN" sz="3600" i="1" dirty="0"/>
              <a:t> </a:t>
            </a:r>
            <a:r>
              <a:rPr lang="vi-VN" sz="3600" i="1" dirty="0" err="1"/>
              <a:t>mắt</a:t>
            </a:r>
            <a:r>
              <a:rPr lang="vi-VN" sz="3600" i="1" dirty="0"/>
              <a:t>, </a:t>
            </a:r>
            <a:r>
              <a:rPr lang="vi-VN" sz="3600" i="1" dirty="0" err="1"/>
              <a:t>cười</a:t>
            </a:r>
            <a:r>
              <a:rPr lang="vi-VN" sz="3600" i="1" dirty="0"/>
              <a:t>. 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5A7D3ABF-2A7B-49E0-AF6B-E8CEE545B70E}"/>
              </a:ext>
            </a:extLst>
          </p:cNvPr>
          <p:cNvSpPr txBox="1"/>
          <p:nvPr/>
        </p:nvSpPr>
        <p:spPr>
          <a:xfrm>
            <a:off x="12772535" y="4914900"/>
            <a:ext cx="5102795" cy="322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3600" dirty="0" err="1"/>
              <a:t>Nói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sự</a:t>
            </a:r>
            <a:r>
              <a:rPr lang="vi-VN" sz="3600" dirty="0"/>
              <a:t> </a:t>
            </a:r>
            <a:r>
              <a:rPr lang="vi-VN" sz="3600" dirty="0" err="1"/>
              <a:t>vật</a:t>
            </a:r>
            <a:r>
              <a:rPr lang="vi-VN" sz="3600" dirty="0"/>
              <a:t> thân </a:t>
            </a:r>
            <a:r>
              <a:rPr lang="vi-VN" sz="3600" dirty="0" err="1"/>
              <a:t>mật</a:t>
            </a:r>
            <a:r>
              <a:rPr lang="vi-VN" sz="3600" dirty="0"/>
              <a:t> như </a:t>
            </a:r>
            <a:r>
              <a:rPr lang="vi-VN" sz="3600" dirty="0" err="1"/>
              <a:t>nói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: </a:t>
            </a:r>
            <a:r>
              <a:rPr lang="vi-VN" sz="3600" i="1" dirty="0"/>
              <a:t>“Ông ở trên </a:t>
            </a:r>
            <a:r>
              <a:rPr lang="vi-VN" sz="3600" i="1" dirty="0" err="1"/>
              <a:t>trời</a:t>
            </a:r>
            <a:r>
              <a:rPr lang="vi-VN" sz="3600" i="1" dirty="0"/>
              <a:t> </a:t>
            </a:r>
            <a:r>
              <a:rPr lang="vi-VN" sz="3600" i="1" dirty="0" err="1"/>
              <a:t>nhé</a:t>
            </a:r>
            <a:r>
              <a:rPr lang="vi-VN" sz="3600" i="1" dirty="0"/>
              <a:t>! </a:t>
            </a:r>
            <a:r>
              <a:rPr lang="vi-VN" sz="3600" i="1" dirty="0" err="1"/>
              <a:t>Cháu</a:t>
            </a:r>
            <a:r>
              <a:rPr lang="vi-VN" sz="3600" i="1" dirty="0"/>
              <a:t> ở </a:t>
            </a:r>
            <a:r>
              <a:rPr lang="vi-VN" sz="3600" i="1" dirty="0" err="1"/>
              <a:t>dưới</a:t>
            </a:r>
            <a:r>
              <a:rPr lang="vi-VN" sz="3600" i="1" dirty="0"/>
              <a:t> </a:t>
            </a:r>
            <a:r>
              <a:rPr lang="vi-VN" sz="3600" i="1" dirty="0" err="1"/>
              <a:t>này</a:t>
            </a:r>
            <a:r>
              <a:rPr lang="vi-VN" sz="3600" i="1" dirty="0"/>
              <a:t> thôi!”.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4DC1F8A-B7D5-4E1D-84DB-6BC8BECACC97}"/>
              </a:ext>
            </a:extLst>
          </p:cNvPr>
          <p:cNvCxnSpPr>
            <a:cxnSpLocks/>
          </p:cNvCxnSpPr>
          <p:nvPr/>
        </p:nvCxnSpPr>
        <p:spPr>
          <a:xfrm flipH="1">
            <a:off x="3505200" y="3348046"/>
            <a:ext cx="5638800" cy="13382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539C1F-F59A-469B-987A-BE4C6C57DB74}"/>
              </a:ext>
            </a:extLst>
          </p:cNvPr>
          <p:cNvCxnSpPr/>
          <p:nvPr/>
        </p:nvCxnSpPr>
        <p:spPr>
          <a:xfrm>
            <a:off x="9144000" y="3348046"/>
            <a:ext cx="0" cy="13382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23EEF9-F70B-48E9-8F60-12D433C64108}"/>
              </a:ext>
            </a:extLst>
          </p:cNvPr>
          <p:cNvCxnSpPr/>
          <p:nvPr/>
        </p:nvCxnSpPr>
        <p:spPr>
          <a:xfrm>
            <a:off x="9144000" y="3348046"/>
            <a:ext cx="5410200" cy="1566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29773">
            <a:off x="6320504" y="-1729894"/>
            <a:ext cx="3042867" cy="4132926"/>
          </a:xfrm>
          <a:custGeom>
            <a:avLst/>
            <a:gdLst/>
            <a:ahLst/>
            <a:cxnLst/>
            <a:rect l="l" t="t" r="r" b="b"/>
            <a:pathLst>
              <a:path w="3042867" h="4132926">
                <a:moveTo>
                  <a:pt x="0" y="0"/>
                </a:moveTo>
                <a:lnTo>
                  <a:pt x="3042867" y="0"/>
                </a:lnTo>
                <a:lnTo>
                  <a:pt x="3042867" y="4132926"/>
                </a:lnTo>
                <a:lnTo>
                  <a:pt x="0" y="41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407746">
            <a:off x="16415197" y="6449097"/>
            <a:ext cx="6022886" cy="5375426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18091" y="2796805"/>
            <a:ext cx="14465480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02.</a:t>
            </a:r>
          </a:p>
          <a:p>
            <a:pPr algn="just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XÁC ĐỊNH KIỂU NHÂN HÓA TRONG MỘT SỐ ĐOẠN VĂN, ĐOẠN THƠ.</a:t>
            </a:r>
          </a:p>
        </p:txBody>
      </p:sp>
      <p:sp>
        <p:nvSpPr>
          <p:cNvPr id="9" name="Freeform 9"/>
          <p:cNvSpPr/>
          <p:nvPr/>
        </p:nvSpPr>
        <p:spPr>
          <a:xfrm rot="4929773">
            <a:off x="1417869" y="7806633"/>
            <a:ext cx="2753853" cy="3740378"/>
          </a:xfrm>
          <a:custGeom>
            <a:avLst/>
            <a:gdLst/>
            <a:ahLst/>
            <a:cxnLst/>
            <a:rect l="l" t="t" r="r" b="b"/>
            <a:pathLst>
              <a:path w="2753853" h="3740378">
                <a:moveTo>
                  <a:pt x="0" y="0"/>
                </a:moveTo>
                <a:lnTo>
                  <a:pt x="2753853" y="0"/>
                </a:lnTo>
                <a:lnTo>
                  <a:pt x="2753853" y="3740378"/>
                </a:lnTo>
                <a:lnTo>
                  <a:pt x="0" y="37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25383285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598</TotalTime>
  <Words>792</Words>
  <Application>Microsoft Office PowerPoint</Application>
  <PresentationFormat>Custom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Green Cute Illustration Earth Science Class Presentation</dc:title>
  <cp:lastModifiedBy>PC</cp:lastModifiedBy>
  <cp:revision>31</cp:revision>
  <dcterms:created xsi:type="dcterms:W3CDTF">2006-08-16T00:00:00Z</dcterms:created>
  <dcterms:modified xsi:type="dcterms:W3CDTF">2023-08-25T07:43:46Z</dcterms:modified>
  <dc:identifier>DAFqYErRkQc</dc:identifier>
</cp:coreProperties>
</file>