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7" r:id="rId6"/>
    <p:sldId id="268" r:id="rId7"/>
    <p:sldId id="261" r:id="rId8"/>
    <p:sldId id="271" r:id="rId9"/>
    <p:sldId id="260" r:id="rId10"/>
    <p:sldId id="275" r:id="rId11"/>
    <p:sldId id="273" r:id="rId12"/>
    <p:sldId id="276" r:id="rId13"/>
    <p:sldId id="277" r:id="rId14"/>
    <p:sldId id="278" r:id="rId15"/>
    <p:sldId id="279" r:id="rId16"/>
    <p:sldId id="280" r:id="rId17"/>
    <p:sldId id="274" r:id="rId18"/>
    <p:sldId id="27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4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3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28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41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3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6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0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6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6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3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svg"/><Relationship Id="rId7" Type="http://schemas.openxmlformats.org/officeDocument/2006/relationships/image" Target="../media/image4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svg"/><Relationship Id="rId7" Type="http://schemas.openxmlformats.org/officeDocument/2006/relationships/image" Target="../media/image4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3.png"/><Relationship Id="rId9" Type="http://schemas.openxmlformats.org/officeDocument/2006/relationships/image" Target="../media/image6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svg"/><Relationship Id="rId7" Type="http://schemas.openxmlformats.org/officeDocument/2006/relationships/image" Target="../media/image4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10" Type="http://schemas.openxmlformats.org/officeDocument/2006/relationships/image" Target="../media/image51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5C8271-AB64-4A7C-AEB5-86A78537DD7B}"/>
              </a:ext>
            </a:extLst>
          </p:cNvPr>
          <p:cNvSpPr txBox="1"/>
          <p:nvPr/>
        </p:nvSpPr>
        <p:spPr>
          <a:xfrm>
            <a:off x="2670605" y="3441944"/>
            <a:ext cx="13232490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MỚI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3D6E8006-F29E-4C85-AD77-EEF6EAEF4F03}"/>
              </a:ext>
            </a:extLst>
          </p:cNvPr>
          <p:cNvSpPr txBox="1"/>
          <p:nvPr/>
        </p:nvSpPr>
        <p:spPr>
          <a:xfrm>
            <a:off x="217979" y="3611034"/>
            <a:ext cx="6963907" cy="907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3E27A-7F02-469A-80B2-5A2A674C3F02}"/>
              </a:ext>
            </a:extLst>
          </p:cNvPr>
          <p:cNvSpPr txBox="1"/>
          <p:nvPr/>
        </p:nvSpPr>
        <p:spPr>
          <a:xfrm>
            <a:off x="7730068" y="863320"/>
            <a:ext cx="10339953" cy="8556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sau:</a:t>
            </a:r>
          </a:p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ngôi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Chôm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vua?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sờ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nghe Chôm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nghe Chôm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“Trung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 không?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4801">
            <a:off x="-4043385" y="6400452"/>
            <a:ext cx="5574851" cy="4976822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01268">
            <a:off x="15333440" y="3212785"/>
            <a:ext cx="5909119" cy="5275232"/>
          </a:xfrm>
          <a:custGeom>
            <a:avLst/>
            <a:gdLst/>
            <a:ahLst/>
            <a:cxnLst/>
            <a:rect l="l" t="t" r="r" b="b"/>
            <a:pathLst>
              <a:path w="5909119" h="5275232">
                <a:moveTo>
                  <a:pt x="0" y="0"/>
                </a:moveTo>
                <a:lnTo>
                  <a:pt x="5909120" y="0"/>
                </a:lnTo>
                <a:lnTo>
                  <a:pt x="5909120" y="5275231"/>
                </a:lnTo>
                <a:lnTo>
                  <a:pt x="0" y="5275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51257" y="1062134"/>
            <a:ext cx="12185486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ngôi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178B3-540D-49AB-BF26-FEFA006E5715}"/>
              </a:ext>
            </a:extLst>
          </p:cNvPr>
          <p:cNvGrpSpPr/>
          <p:nvPr/>
        </p:nvGrpSpPr>
        <p:grpSpPr>
          <a:xfrm>
            <a:off x="8382000" y="3019414"/>
            <a:ext cx="9400726" cy="6362918"/>
            <a:chOff x="3701177" y="2787099"/>
            <a:chExt cx="11458126" cy="5757243"/>
          </a:xfrm>
        </p:grpSpPr>
        <p:sp>
          <p:nvSpPr>
            <p:cNvPr id="4" name="Freeform 4"/>
            <p:cNvSpPr/>
            <p:nvPr/>
          </p:nvSpPr>
          <p:spPr>
            <a:xfrm rot="5326155">
              <a:off x="6551618" y="-63342"/>
              <a:ext cx="5757243" cy="11458126"/>
            </a:xfrm>
            <a:custGeom>
              <a:avLst/>
              <a:gdLst/>
              <a:ahLst/>
              <a:cxnLst/>
              <a:rect l="l" t="t" r="r" b="b"/>
              <a:pathLst>
                <a:path w="5382326" h="7689038">
                  <a:moveTo>
                    <a:pt x="0" y="0"/>
                  </a:moveTo>
                  <a:lnTo>
                    <a:pt x="5382326" y="0"/>
                  </a:lnTo>
                  <a:lnTo>
                    <a:pt x="5382326" y="7689038"/>
                  </a:lnTo>
                  <a:lnTo>
                    <a:pt x="0" y="7689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5074847" y="3619500"/>
              <a:ext cx="8819235" cy="44184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vua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nối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ngôi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lệnh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phát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dân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thúng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thóc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gieo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giao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hẹn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Ai thu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thóc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ngôi, ai không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thóc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nộp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trừng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phạt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Tổng hợp Thóc Cho Gà giá rẻ, bán chạy tháng 8/2023 - BeeCost">
            <a:extLst>
              <a:ext uri="{FF2B5EF4-FFF2-40B4-BE49-F238E27FC236}">
                <a16:creationId xmlns:a16="http://schemas.microsoft.com/office/drawing/2014/main" id="{AB8AC592-2EE7-4482-9332-F40B093C9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3" b="22500"/>
          <a:stretch/>
        </p:blipFill>
        <p:spPr bwMode="auto">
          <a:xfrm>
            <a:off x="1079590" y="4539478"/>
            <a:ext cx="6096000" cy="33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68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051257" y="923652"/>
            <a:ext cx="12185486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Chôm không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vua?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178B3-540D-49AB-BF26-FEFA006E5715}"/>
              </a:ext>
            </a:extLst>
          </p:cNvPr>
          <p:cNvGrpSpPr/>
          <p:nvPr/>
        </p:nvGrpSpPr>
        <p:grpSpPr>
          <a:xfrm>
            <a:off x="9801543" y="3771900"/>
            <a:ext cx="7872245" cy="4186550"/>
            <a:chOff x="-3089737" y="2541520"/>
            <a:chExt cx="11458126" cy="5757243"/>
          </a:xfrm>
        </p:grpSpPr>
        <p:sp>
          <p:nvSpPr>
            <p:cNvPr id="4" name="Freeform 4"/>
            <p:cNvSpPr/>
            <p:nvPr/>
          </p:nvSpPr>
          <p:spPr>
            <a:xfrm rot="5326155">
              <a:off x="-239296" y="-308921"/>
              <a:ext cx="5757243" cy="11458126"/>
            </a:xfrm>
            <a:custGeom>
              <a:avLst/>
              <a:gdLst/>
              <a:ahLst/>
              <a:cxnLst/>
              <a:rect l="l" t="t" r="r" b="b"/>
              <a:pathLst>
                <a:path w="5382326" h="7689038">
                  <a:moveTo>
                    <a:pt x="0" y="0"/>
                  </a:moveTo>
                  <a:lnTo>
                    <a:pt x="5382326" y="0"/>
                  </a:lnTo>
                  <a:lnTo>
                    <a:pt x="5382326" y="7689038"/>
                  </a:lnTo>
                  <a:lnTo>
                    <a:pt x="0" y="7689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-1716067" y="3373920"/>
              <a:ext cx="8819236" cy="15676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cậu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bé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dốc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công chăm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sóc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thóc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vẫn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chẳng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mầm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Những hạt thóc giống [Truyện cổ tích Khmer] - Truyện dân gian">
            <a:extLst>
              <a:ext uri="{FF2B5EF4-FFF2-40B4-BE49-F238E27FC236}">
                <a16:creationId xmlns:a16="http://schemas.microsoft.com/office/drawing/2014/main" id="{014B8E2B-1881-4337-A1BC-B3725486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49" y="4091457"/>
            <a:ext cx="6300953" cy="35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A3178B3-540D-49AB-BF26-FEFA006E5715}"/>
              </a:ext>
            </a:extLst>
          </p:cNvPr>
          <p:cNvGrpSpPr/>
          <p:nvPr/>
        </p:nvGrpSpPr>
        <p:grpSpPr>
          <a:xfrm>
            <a:off x="7239000" y="5143500"/>
            <a:ext cx="7872245" cy="4186550"/>
            <a:chOff x="-2275121" y="2541519"/>
            <a:chExt cx="11458126" cy="5757243"/>
          </a:xfrm>
        </p:grpSpPr>
        <p:sp>
          <p:nvSpPr>
            <p:cNvPr id="4" name="Freeform 4"/>
            <p:cNvSpPr/>
            <p:nvPr/>
          </p:nvSpPr>
          <p:spPr>
            <a:xfrm rot="5326155">
              <a:off x="575320" y="-308922"/>
              <a:ext cx="5757243" cy="11458126"/>
            </a:xfrm>
            <a:custGeom>
              <a:avLst/>
              <a:gdLst/>
              <a:ahLst/>
              <a:cxnLst/>
              <a:rect l="l" t="t" r="r" b="b"/>
              <a:pathLst>
                <a:path w="5382326" h="7689038">
                  <a:moveTo>
                    <a:pt x="0" y="0"/>
                  </a:moveTo>
                  <a:lnTo>
                    <a:pt x="5382326" y="0"/>
                  </a:lnTo>
                  <a:lnTo>
                    <a:pt x="5382326" y="7689038"/>
                  </a:lnTo>
                  <a:lnTo>
                    <a:pt x="0" y="7689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-819092" y="3205191"/>
              <a:ext cx="8819237" cy="44298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Vì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mọi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không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dám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thật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; khi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Chôm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thật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mọi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lo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lắng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sợ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Chôm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vua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trừng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phạt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D8D5AE-0F3C-4270-90F5-3F78C37DEF3E}"/>
              </a:ext>
            </a:extLst>
          </p:cNvPr>
          <p:cNvSpPr/>
          <p:nvPr/>
        </p:nvSpPr>
        <p:spPr>
          <a:xfrm>
            <a:off x="6907922" y="976738"/>
            <a:ext cx="8198828" cy="2109363"/>
          </a:xfrm>
          <a:prstGeom prst="wedgeRoundRectCallout">
            <a:avLst>
              <a:gd name="adj1" fmla="val -70608"/>
              <a:gd name="adj2" fmla="val 6287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3: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sờ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nghe Chôm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01D562F-F32D-4D03-8854-F08E839A9199}"/>
              </a:ext>
            </a:extLst>
          </p:cNvPr>
          <p:cNvSpPr/>
          <p:nvPr/>
        </p:nvSpPr>
        <p:spPr>
          <a:xfrm>
            <a:off x="10794122" y="3937904"/>
            <a:ext cx="762000" cy="8382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7676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051257" y="870333"/>
            <a:ext cx="12185486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khi nghe Chôm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178B3-540D-49AB-BF26-FEFA006E5715}"/>
              </a:ext>
            </a:extLst>
          </p:cNvPr>
          <p:cNvGrpSpPr/>
          <p:nvPr/>
        </p:nvGrpSpPr>
        <p:grpSpPr>
          <a:xfrm>
            <a:off x="4555666" y="3343372"/>
            <a:ext cx="13106400" cy="5715000"/>
            <a:chOff x="-1371975" y="2464454"/>
            <a:chExt cx="11458126" cy="5757243"/>
          </a:xfrm>
        </p:grpSpPr>
        <p:sp>
          <p:nvSpPr>
            <p:cNvPr id="4" name="Freeform 4"/>
            <p:cNvSpPr/>
            <p:nvPr/>
          </p:nvSpPr>
          <p:spPr>
            <a:xfrm rot="5326155">
              <a:off x="1478466" y="-385987"/>
              <a:ext cx="5757243" cy="11458126"/>
            </a:xfrm>
            <a:custGeom>
              <a:avLst/>
              <a:gdLst/>
              <a:ahLst/>
              <a:cxnLst/>
              <a:rect l="l" t="t" r="r" b="b"/>
              <a:pathLst>
                <a:path w="5382326" h="7689038">
                  <a:moveTo>
                    <a:pt x="0" y="0"/>
                  </a:moveTo>
                  <a:lnTo>
                    <a:pt x="5382326" y="0"/>
                  </a:lnTo>
                  <a:lnTo>
                    <a:pt x="5382326" y="7689038"/>
                  </a:lnTo>
                  <a:lnTo>
                    <a:pt x="0" y="7689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696" y="3296854"/>
              <a:ext cx="8819236" cy="40822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vua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đỡ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Chôm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dậy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mọi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biết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thật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ông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luộc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kĩ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thóc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rồi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nên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thóc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không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nảy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mầm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Vua khen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ngợi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Chôm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trung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dũng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quyết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ngôi cho Chôm.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1BBE18D5-43A8-46ED-9317-D152CC793D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278995">
            <a:off x="2123851" y="2795914"/>
            <a:ext cx="278027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7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276600" y="388845"/>
            <a:ext cx="12798343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5: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“Trung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.” không?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178B3-540D-49AB-BF26-FEFA006E5715}"/>
              </a:ext>
            </a:extLst>
          </p:cNvPr>
          <p:cNvGrpSpPr/>
          <p:nvPr/>
        </p:nvGrpSpPr>
        <p:grpSpPr>
          <a:xfrm>
            <a:off x="4876800" y="3322887"/>
            <a:ext cx="11837372" cy="4763600"/>
            <a:chOff x="-1380779" y="2478293"/>
            <a:chExt cx="10348692" cy="4798811"/>
          </a:xfrm>
        </p:grpSpPr>
        <p:sp>
          <p:nvSpPr>
            <p:cNvPr id="4" name="Freeform 4"/>
            <p:cNvSpPr/>
            <p:nvPr/>
          </p:nvSpPr>
          <p:spPr>
            <a:xfrm rot="5326155">
              <a:off x="1394161" y="-296647"/>
              <a:ext cx="4798811" cy="10348692"/>
            </a:xfrm>
            <a:custGeom>
              <a:avLst/>
              <a:gdLst/>
              <a:ahLst/>
              <a:cxnLst/>
              <a:rect l="l" t="t" r="r" b="b"/>
              <a:pathLst>
                <a:path w="5382326" h="7689038">
                  <a:moveTo>
                    <a:pt x="0" y="0"/>
                  </a:moveTo>
                  <a:lnTo>
                    <a:pt x="5382326" y="0"/>
                  </a:lnTo>
                  <a:lnTo>
                    <a:pt x="5382326" y="7689038"/>
                  </a:lnTo>
                  <a:lnTo>
                    <a:pt x="0" y="7689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-425057" y="3397196"/>
              <a:ext cx="8819236" cy="2408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Gợi</a:t>
              </a:r>
              <a:r>
                <a:rPr lang="vi-VN" sz="36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vi-VN" sz="36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trả</a:t>
              </a:r>
              <a:r>
                <a:rPr lang="vi-VN" sz="36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lang="vi-VN" sz="36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tán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vì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trung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luôn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luôn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tín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nhiệm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tốt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1BBE18D5-43A8-46ED-9317-D152CC793D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278995">
            <a:off x="2455056" y="2761692"/>
            <a:ext cx="278027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94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4801">
            <a:off x="-1765053" y="6049979"/>
            <a:ext cx="5574851" cy="4976822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01268">
            <a:off x="15333440" y="3212785"/>
            <a:ext cx="5909119" cy="5275232"/>
          </a:xfrm>
          <a:custGeom>
            <a:avLst/>
            <a:gdLst/>
            <a:ahLst/>
            <a:cxnLst/>
            <a:rect l="l" t="t" r="r" b="b"/>
            <a:pathLst>
              <a:path w="5909119" h="5275232">
                <a:moveTo>
                  <a:pt x="0" y="0"/>
                </a:moveTo>
                <a:lnTo>
                  <a:pt x="5909120" y="0"/>
                </a:lnTo>
                <a:lnTo>
                  <a:pt x="5909120" y="5275231"/>
                </a:lnTo>
                <a:lnTo>
                  <a:pt x="0" y="5275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178B3-540D-49AB-BF26-FEFA006E5715}"/>
              </a:ext>
            </a:extLst>
          </p:cNvPr>
          <p:cNvGrpSpPr/>
          <p:nvPr/>
        </p:nvGrpSpPr>
        <p:grpSpPr>
          <a:xfrm>
            <a:off x="6295719" y="4865124"/>
            <a:ext cx="9804839" cy="5118765"/>
            <a:chOff x="-2872333" y="2654247"/>
            <a:chExt cx="11458126" cy="5757243"/>
          </a:xfrm>
        </p:grpSpPr>
        <p:sp>
          <p:nvSpPr>
            <p:cNvPr id="4" name="Freeform 4"/>
            <p:cNvSpPr/>
            <p:nvPr/>
          </p:nvSpPr>
          <p:spPr>
            <a:xfrm rot="5326155">
              <a:off x="-21892" y="-196194"/>
              <a:ext cx="5757243" cy="11458126"/>
            </a:xfrm>
            <a:custGeom>
              <a:avLst/>
              <a:gdLst/>
              <a:ahLst/>
              <a:cxnLst/>
              <a:rect l="l" t="t" r="r" b="b"/>
              <a:pathLst>
                <a:path w="5382326" h="7689038">
                  <a:moveTo>
                    <a:pt x="0" y="0"/>
                  </a:moveTo>
                  <a:lnTo>
                    <a:pt x="5382326" y="0"/>
                  </a:lnTo>
                  <a:lnTo>
                    <a:pt x="5382326" y="7689038"/>
                  </a:lnTo>
                  <a:lnTo>
                    <a:pt x="0" y="7689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-1806367" y="3319163"/>
              <a:ext cx="9326191" cy="4557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vị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vua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rất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hiền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minh,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sáng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suốt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Ông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cao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đức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trung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dũng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Ông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dạy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rất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dân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ông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lòng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trung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D8D5AE-0F3C-4270-90F5-3F78C37DEF3E}"/>
              </a:ext>
            </a:extLst>
          </p:cNvPr>
          <p:cNvSpPr/>
          <p:nvPr/>
        </p:nvSpPr>
        <p:spPr>
          <a:xfrm>
            <a:off x="6907922" y="976738"/>
            <a:ext cx="9398878" cy="2109363"/>
          </a:xfrm>
          <a:prstGeom prst="wedgeRoundRectCallout">
            <a:avLst>
              <a:gd name="adj1" fmla="val -70608"/>
              <a:gd name="adj2" fmla="val 6287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Em </a:t>
            </a:r>
            <a:r>
              <a:rPr lang="vi-VN" sz="3600" dirty="0" err="1">
                <a:solidFill>
                  <a:schemeClr val="tx1"/>
                </a:solidFill>
              </a:rPr>
              <a:t>có</a:t>
            </a:r>
            <a:r>
              <a:rPr lang="vi-VN" sz="3600" dirty="0">
                <a:solidFill>
                  <a:schemeClr val="tx1"/>
                </a:solidFill>
              </a:rPr>
              <a:t> suy </a:t>
            </a:r>
            <a:r>
              <a:rPr lang="vi-VN" sz="3600" dirty="0" err="1">
                <a:solidFill>
                  <a:schemeClr val="tx1"/>
                </a:solidFill>
              </a:rPr>
              <a:t>nghĩ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gì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về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vị</a:t>
            </a:r>
            <a:r>
              <a:rPr lang="vi-VN" sz="3600" dirty="0">
                <a:solidFill>
                  <a:schemeClr val="tx1"/>
                </a:solidFill>
              </a:rPr>
              <a:t> vua trong </a:t>
            </a:r>
            <a:r>
              <a:rPr lang="vi-VN" sz="3600" dirty="0" err="1">
                <a:solidFill>
                  <a:schemeClr val="tx1"/>
                </a:solidFill>
              </a:rPr>
              <a:t>bài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đọc</a:t>
            </a:r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6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01D562F-F32D-4D03-8854-F08E839A9199}"/>
              </a:ext>
            </a:extLst>
          </p:cNvPr>
          <p:cNvSpPr/>
          <p:nvPr/>
        </p:nvSpPr>
        <p:spPr>
          <a:xfrm>
            <a:off x="10817137" y="3504158"/>
            <a:ext cx="762000" cy="8382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1" name="Picture 35">
            <a:extLst>
              <a:ext uri="{FF2B5EF4-FFF2-40B4-BE49-F238E27FC236}">
                <a16:creationId xmlns:a16="http://schemas.microsoft.com/office/drawing/2014/main" id="{D5D4FEA6-1BA5-407C-944E-D802153D9D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33600" y="2019300"/>
            <a:ext cx="2567021" cy="41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>
            <a:extLst>
              <a:ext uri="{FF2B5EF4-FFF2-40B4-BE49-F238E27FC236}">
                <a16:creationId xmlns:a16="http://schemas.microsoft.com/office/drawing/2014/main" id="{F5B2D7C5-4C02-4046-B1F9-DD69A93998AE}"/>
              </a:ext>
            </a:extLst>
          </p:cNvPr>
          <p:cNvSpPr txBox="1"/>
          <p:nvPr/>
        </p:nvSpPr>
        <p:spPr>
          <a:xfrm>
            <a:off x="3592469" y="732537"/>
            <a:ext cx="11099352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EA483223-592B-405C-B6E7-98E44AAFF76D}"/>
              </a:ext>
            </a:extLst>
          </p:cNvPr>
          <p:cNvGrpSpPr/>
          <p:nvPr/>
        </p:nvGrpSpPr>
        <p:grpSpPr>
          <a:xfrm>
            <a:off x="9622567" y="3027885"/>
            <a:ext cx="7516484" cy="5118309"/>
            <a:chOff x="0" y="0"/>
            <a:chExt cx="12329725" cy="221650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10A87C7-3D73-46A0-8DAC-D3CBCAA55881}"/>
                </a:ext>
              </a:extLst>
            </p:cNvPr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7">
            <a:extLst>
              <a:ext uri="{FF2B5EF4-FFF2-40B4-BE49-F238E27FC236}">
                <a16:creationId xmlns:a16="http://schemas.microsoft.com/office/drawing/2014/main" id="{4335EE53-416D-4963-9250-5744AC42C616}"/>
              </a:ext>
            </a:extLst>
          </p:cNvPr>
          <p:cNvGrpSpPr/>
          <p:nvPr/>
        </p:nvGrpSpPr>
        <p:grpSpPr>
          <a:xfrm>
            <a:off x="1338198" y="3085267"/>
            <a:ext cx="7516484" cy="4923768"/>
            <a:chOff x="0" y="0"/>
            <a:chExt cx="12329725" cy="2216503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02B32E31-AE8C-4538-BC7A-45DAFCD0D594}"/>
                </a:ext>
              </a:extLst>
            </p:cNvPr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TextBox 9">
            <a:extLst>
              <a:ext uri="{FF2B5EF4-FFF2-40B4-BE49-F238E27FC236}">
                <a16:creationId xmlns:a16="http://schemas.microsoft.com/office/drawing/2014/main" id="{C5333F98-FDC6-451F-B789-3252C6440963}"/>
              </a:ext>
            </a:extLst>
          </p:cNvPr>
          <p:cNvSpPr txBox="1"/>
          <p:nvPr/>
        </p:nvSpPr>
        <p:spPr>
          <a:xfrm>
            <a:off x="1962224" y="4699150"/>
            <a:ext cx="6266076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 err="1"/>
              <a:t>Tìm</a:t>
            </a:r>
            <a:r>
              <a:rPr lang="vi-VN" sz="4000" dirty="0"/>
              <a:t> </a:t>
            </a:r>
            <a:r>
              <a:rPr lang="vi-VN" sz="4000" dirty="0" err="1"/>
              <a:t>đọc</a:t>
            </a:r>
            <a:r>
              <a:rPr lang="vi-VN" sz="4000" dirty="0"/>
              <a:t> thêm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số</a:t>
            </a:r>
            <a:r>
              <a:rPr lang="vi-VN" sz="4000" dirty="0"/>
              <a:t> câu </a:t>
            </a:r>
            <a:r>
              <a:rPr lang="vi-VN" sz="4000" dirty="0" err="1"/>
              <a:t>chuyện</a:t>
            </a:r>
            <a:r>
              <a:rPr lang="vi-VN" sz="4000" dirty="0"/>
              <a:t> </a:t>
            </a:r>
            <a:r>
              <a:rPr lang="vi-VN" sz="4000" dirty="0" err="1"/>
              <a:t>có</a:t>
            </a:r>
            <a:r>
              <a:rPr lang="vi-VN" sz="4000" dirty="0"/>
              <a:t> </a:t>
            </a:r>
            <a:r>
              <a:rPr lang="vi-VN" sz="4000" dirty="0" err="1"/>
              <a:t>chủ</a:t>
            </a:r>
            <a:r>
              <a:rPr lang="vi-VN" sz="4000" dirty="0"/>
              <a:t> </a:t>
            </a:r>
            <a:r>
              <a:rPr lang="vi-VN" sz="4000" dirty="0" err="1"/>
              <a:t>điểm</a:t>
            </a:r>
            <a:r>
              <a:rPr lang="vi-VN" sz="4000" dirty="0"/>
              <a:t> </a:t>
            </a:r>
            <a:r>
              <a:rPr lang="vi-VN" sz="4000" i="1" dirty="0"/>
              <a:t>Như măng </a:t>
            </a:r>
            <a:r>
              <a:rPr lang="vi-VN" sz="4000" i="1" dirty="0" err="1"/>
              <a:t>mọc</a:t>
            </a:r>
            <a:r>
              <a:rPr lang="vi-VN" sz="4000" i="1" dirty="0"/>
              <a:t> </a:t>
            </a:r>
            <a:r>
              <a:rPr lang="vi-VN" sz="4000" i="1" dirty="0" err="1"/>
              <a:t>thẳng</a:t>
            </a:r>
            <a:r>
              <a:rPr lang="vi-VN" sz="4000" i="1" dirty="0"/>
              <a:t>.</a:t>
            </a:r>
            <a:endParaRPr lang="en-US" sz="7200" u="none" dirty="0">
              <a:solidFill>
                <a:srgbClr val="FFABDF"/>
              </a:solidFill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C832FA77-F8D6-4838-9580-78920AA1F4E8}"/>
              </a:ext>
            </a:extLst>
          </p:cNvPr>
          <p:cNvSpPr txBox="1"/>
          <p:nvPr/>
        </p:nvSpPr>
        <p:spPr>
          <a:xfrm>
            <a:off x="9844944" y="4735380"/>
            <a:ext cx="7069374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 err="1"/>
              <a:t>Chuẩn</a:t>
            </a:r>
            <a:r>
              <a:rPr lang="vi-VN" sz="4000" dirty="0"/>
              <a:t> </a:t>
            </a:r>
            <a:r>
              <a:rPr lang="vi-VN" sz="4000" dirty="0" err="1"/>
              <a:t>bị</a:t>
            </a:r>
            <a:r>
              <a:rPr lang="vi-VN" sz="4000" dirty="0"/>
              <a:t> cho </a:t>
            </a:r>
            <a:r>
              <a:rPr lang="vi-VN" sz="4000" dirty="0" err="1"/>
              <a:t>bài</a:t>
            </a:r>
            <a:r>
              <a:rPr lang="vi-VN" sz="4000" dirty="0"/>
              <a:t> trao </a:t>
            </a:r>
            <a:r>
              <a:rPr lang="vi-VN" sz="4000" dirty="0" err="1"/>
              <a:t>đổi</a:t>
            </a:r>
            <a:r>
              <a:rPr lang="vi-VN" sz="4000" dirty="0"/>
              <a:t>: </a:t>
            </a:r>
            <a:r>
              <a:rPr lang="vi-VN" sz="4000" i="1" dirty="0"/>
              <a:t>Như măng </a:t>
            </a:r>
            <a:r>
              <a:rPr lang="vi-VN" sz="4000" i="1" dirty="0" err="1"/>
              <a:t>mọc</a:t>
            </a:r>
            <a:r>
              <a:rPr lang="vi-VN" sz="4000" i="1" dirty="0"/>
              <a:t> </a:t>
            </a:r>
            <a:r>
              <a:rPr lang="vi-VN" sz="4000" i="1" dirty="0" err="1"/>
              <a:t>thẳng</a:t>
            </a:r>
            <a:r>
              <a:rPr lang="vi-VN" sz="4000" i="1" dirty="0"/>
              <a:t>.</a:t>
            </a:r>
            <a:endParaRPr lang="en-US" sz="7200" u="none" dirty="0">
              <a:solidFill>
                <a:srgbClr val="FFAB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DB5B059-6058-4516-A5F4-F3D765B05D52}"/>
              </a:ext>
            </a:extLst>
          </p:cNvPr>
          <p:cNvSpPr txBox="1"/>
          <p:nvPr/>
        </p:nvSpPr>
        <p:spPr>
          <a:xfrm>
            <a:off x="1069049" y="3241902"/>
            <a:ext cx="16495921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SỰ 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TÂM THEO DÕI CỦA CÁC EM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2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0D245D-0C80-4C20-875A-235E1E2C74A3}"/>
              </a:ext>
            </a:extLst>
          </p:cNvPr>
          <p:cNvSpPr txBox="1"/>
          <p:nvPr/>
        </p:nvSpPr>
        <p:spPr>
          <a:xfrm>
            <a:off x="1153434" y="1969486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tranh minh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0">
            <a:extLst>
              <a:ext uri="{FF2B5EF4-FFF2-40B4-BE49-F238E27FC236}">
                <a16:creationId xmlns:a16="http://schemas.microsoft.com/office/drawing/2014/main" id="{9160FB5D-D932-44B0-A7C9-0C115A62182C}"/>
              </a:ext>
            </a:extLst>
          </p:cNvPr>
          <p:cNvSpPr txBox="1"/>
          <p:nvPr/>
        </p:nvSpPr>
        <p:spPr>
          <a:xfrm>
            <a:off x="300011" y="3309407"/>
            <a:ext cx="1798798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3: NHỮNG HẠT THÓC GIỐNG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>
            <a:extLst>
              <a:ext uri="{FF2B5EF4-FFF2-40B4-BE49-F238E27FC236}">
                <a16:creationId xmlns:a16="http://schemas.microsoft.com/office/drawing/2014/main" id="{EEEE1122-EB8C-442C-9FB7-D9F145C8502F}"/>
              </a:ext>
            </a:extLst>
          </p:cNvPr>
          <p:cNvSpPr txBox="1"/>
          <p:nvPr/>
        </p:nvSpPr>
        <p:spPr>
          <a:xfrm>
            <a:off x="2800350" y="1289907"/>
            <a:ext cx="12687300" cy="995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NỘI DUNG BÀI HỌC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20A5F9-0DBB-477D-9A02-F2A9A37ADC6E}"/>
              </a:ext>
            </a:extLst>
          </p:cNvPr>
          <p:cNvGrpSpPr/>
          <p:nvPr/>
        </p:nvGrpSpPr>
        <p:grpSpPr>
          <a:xfrm>
            <a:off x="1064785" y="3543300"/>
            <a:ext cx="5334000" cy="4622962"/>
            <a:chOff x="1064785" y="3543300"/>
            <a:chExt cx="5334000" cy="4622962"/>
          </a:xfrm>
        </p:grpSpPr>
        <p:sp>
          <p:nvSpPr>
            <p:cNvPr id="5" name="Freeform 5"/>
            <p:cNvSpPr/>
            <p:nvPr/>
          </p:nvSpPr>
          <p:spPr>
            <a:xfrm>
              <a:off x="1064785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5" y="0"/>
                  </a:lnTo>
                  <a:lnTo>
                    <a:pt x="4785165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16E7E41-E522-49EC-9833-D2E45310BD66}"/>
                </a:ext>
              </a:extLst>
            </p:cNvPr>
            <p:cNvSpPr txBox="1"/>
            <p:nvPr/>
          </p:nvSpPr>
          <p:spPr>
            <a:xfrm>
              <a:off x="1276199" y="4337190"/>
              <a:ext cx="4747877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2AFE36-3962-4D8A-9C8B-94FD36255041}"/>
              </a:ext>
            </a:extLst>
          </p:cNvPr>
          <p:cNvGrpSpPr/>
          <p:nvPr/>
        </p:nvGrpSpPr>
        <p:grpSpPr>
          <a:xfrm>
            <a:off x="6668347" y="3543300"/>
            <a:ext cx="5334000" cy="4622962"/>
            <a:chOff x="6668347" y="3543300"/>
            <a:chExt cx="5334000" cy="4622962"/>
          </a:xfrm>
        </p:grpSpPr>
        <p:sp>
          <p:nvSpPr>
            <p:cNvPr id="2" name="Freeform 2"/>
            <p:cNvSpPr/>
            <p:nvPr/>
          </p:nvSpPr>
          <p:spPr>
            <a:xfrm>
              <a:off x="6668347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4" y="0"/>
                  </a:lnTo>
                  <a:lnTo>
                    <a:pt x="4785164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F8177C3A-666C-4264-AA34-0965CDF384B8}"/>
                </a:ext>
              </a:extLst>
            </p:cNvPr>
            <p:cNvSpPr txBox="1"/>
            <p:nvPr/>
          </p:nvSpPr>
          <p:spPr>
            <a:xfrm>
              <a:off x="7649153" y="4337190"/>
              <a:ext cx="3280402" cy="2079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C50752-F862-4FE9-9C47-C050D9036FA8}"/>
              </a:ext>
            </a:extLst>
          </p:cNvPr>
          <p:cNvGrpSpPr/>
          <p:nvPr/>
        </p:nvGrpSpPr>
        <p:grpSpPr>
          <a:xfrm>
            <a:off x="12268200" y="3543300"/>
            <a:ext cx="5334000" cy="4622962"/>
            <a:chOff x="12268200" y="3543300"/>
            <a:chExt cx="5334000" cy="4622962"/>
          </a:xfrm>
        </p:grpSpPr>
        <p:sp>
          <p:nvSpPr>
            <p:cNvPr id="3" name="Freeform 3"/>
            <p:cNvSpPr/>
            <p:nvPr/>
          </p:nvSpPr>
          <p:spPr>
            <a:xfrm>
              <a:off x="12268200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4" y="0"/>
                  </a:lnTo>
                  <a:lnTo>
                    <a:pt x="4785164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EDA6170-1181-4683-A517-EE1C0CB7576D}"/>
                </a:ext>
              </a:extLst>
            </p:cNvPr>
            <p:cNvSpPr txBox="1"/>
            <p:nvPr/>
          </p:nvSpPr>
          <p:spPr>
            <a:xfrm>
              <a:off x="12983153" y="4337190"/>
              <a:ext cx="4117498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nâng cao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">
            <a:extLst>
              <a:ext uri="{FF2B5EF4-FFF2-40B4-BE49-F238E27FC236}">
                <a16:creationId xmlns:a16="http://schemas.microsoft.com/office/drawing/2014/main" id="{FC789B38-646D-41A8-A5EF-DFE7174F78B4}"/>
              </a:ext>
            </a:extLst>
          </p:cNvPr>
          <p:cNvSpPr txBox="1"/>
          <p:nvPr/>
        </p:nvSpPr>
        <p:spPr>
          <a:xfrm>
            <a:off x="2789311" y="3702015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1: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THÀNH TIẾNG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A8D953-C890-408F-A3FA-74C6F2C8CA49}"/>
              </a:ext>
            </a:extLst>
          </p:cNvPr>
          <p:cNvSpPr/>
          <p:nvPr/>
        </p:nvSpPr>
        <p:spPr>
          <a:xfrm>
            <a:off x="2248932" y="296333"/>
            <a:ext cx="13790134" cy="1170446"/>
          </a:xfrm>
          <a:prstGeom prst="rect">
            <a:avLst/>
          </a:prstGeom>
          <a:solidFill>
            <a:schemeClr val="bg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29946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4801">
            <a:off x="-4043385" y="6400452"/>
            <a:ext cx="5574851" cy="4976822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01268">
            <a:off x="15333440" y="3212785"/>
            <a:ext cx="5909119" cy="5275232"/>
          </a:xfrm>
          <a:custGeom>
            <a:avLst/>
            <a:gdLst/>
            <a:ahLst/>
            <a:cxnLst/>
            <a:rect l="l" t="t" r="r" b="b"/>
            <a:pathLst>
              <a:path w="5909119" h="5275232">
                <a:moveTo>
                  <a:pt x="0" y="0"/>
                </a:moveTo>
                <a:lnTo>
                  <a:pt x="5909120" y="0"/>
                </a:lnTo>
                <a:lnTo>
                  <a:pt x="5909120" y="5275231"/>
                </a:lnTo>
                <a:lnTo>
                  <a:pt x="0" y="5275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26155">
            <a:off x="2930224" y="2345735"/>
            <a:ext cx="6179151" cy="7946311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19400" y="4040438"/>
            <a:ext cx="6468222" cy="4517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sinh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53113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66C2D6-9F39-4C65-92F0-BD6813357022}"/>
              </a:ext>
            </a:extLst>
          </p:cNvPr>
          <p:cNvSpPr/>
          <p:nvPr/>
        </p:nvSpPr>
        <p:spPr>
          <a:xfrm>
            <a:off x="1371600" y="629388"/>
            <a:ext cx="15888159" cy="125150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endParaRPr lang="vi-VN" sz="4000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223FC62E-C941-48C8-9EB7-1115888467C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659771" y="4053138"/>
            <a:ext cx="4643695" cy="5747739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D8DD4FF4-875F-4333-8FC8-CE9E983CAB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331298" y="3009900"/>
            <a:ext cx="1229441" cy="122944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>
            <a:extLst>
              <a:ext uri="{FF2B5EF4-FFF2-40B4-BE49-F238E27FC236}">
                <a16:creationId xmlns:a16="http://schemas.microsoft.com/office/drawing/2014/main" id="{2E9D5A5A-E272-49B1-BDA6-3A5125338BE6}"/>
              </a:ext>
            </a:extLst>
          </p:cNvPr>
          <p:cNvSpPr txBox="1"/>
          <p:nvPr/>
        </p:nvSpPr>
        <p:spPr>
          <a:xfrm>
            <a:off x="2778339" y="3543300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HIỂU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037593" y="1930565"/>
            <a:ext cx="3962400" cy="3963347"/>
          </a:xfrm>
          <a:custGeom>
            <a:avLst/>
            <a:gdLst/>
            <a:ahLst/>
            <a:cxnLst/>
            <a:rect l="l" t="t" r="r" b="b"/>
            <a:pathLst>
              <a:path w="4785165" h="4855794">
                <a:moveTo>
                  <a:pt x="0" y="0"/>
                </a:moveTo>
                <a:lnTo>
                  <a:pt x="4785164" y="0"/>
                </a:lnTo>
                <a:lnTo>
                  <a:pt x="4785164" y="4855795"/>
                </a:lnTo>
                <a:lnTo>
                  <a:pt x="0" y="485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27263" y="6278728"/>
            <a:ext cx="3962400" cy="3963347"/>
          </a:xfrm>
          <a:custGeom>
            <a:avLst/>
            <a:gdLst/>
            <a:ahLst/>
            <a:cxnLst/>
            <a:rect l="l" t="t" r="r" b="b"/>
            <a:pathLst>
              <a:path w="4785165" h="4855794">
                <a:moveTo>
                  <a:pt x="0" y="0"/>
                </a:moveTo>
                <a:lnTo>
                  <a:pt x="4785164" y="0"/>
                </a:lnTo>
                <a:lnTo>
                  <a:pt x="4785164" y="4855795"/>
                </a:lnTo>
                <a:lnTo>
                  <a:pt x="0" y="485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20856" y="1930566"/>
            <a:ext cx="3962400" cy="3963347"/>
          </a:xfrm>
          <a:custGeom>
            <a:avLst/>
            <a:gdLst/>
            <a:ahLst/>
            <a:cxnLst/>
            <a:rect l="l" t="t" r="r" b="b"/>
            <a:pathLst>
              <a:path w="4785165" h="4855794">
                <a:moveTo>
                  <a:pt x="0" y="0"/>
                </a:moveTo>
                <a:lnTo>
                  <a:pt x="4785165" y="0"/>
                </a:lnTo>
                <a:lnTo>
                  <a:pt x="4785165" y="4855795"/>
                </a:lnTo>
                <a:lnTo>
                  <a:pt x="0" y="485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029200" y="3413521"/>
            <a:ext cx="2722654" cy="636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622F0D0F-8B81-4602-998A-7E33D8742188}"/>
              </a:ext>
            </a:extLst>
          </p:cNvPr>
          <p:cNvSpPr txBox="1"/>
          <p:nvPr/>
        </p:nvSpPr>
        <p:spPr>
          <a:xfrm>
            <a:off x="2209800" y="646077"/>
            <a:ext cx="14707228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SGK, e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to,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</a:t>
            </a:r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C472DAE-F64A-40FE-B737-A4A4433652E1}"/>
              </a:ext>
            </a:extLst>
          </p:cNvPr>
          <p:cNvSpPr/>
          <p:nvPr/>
        </p:nvSpPr>
        <p:spPr>
          <a:xfrm>
            <a:off x="9144000" y="6374760"/>
            <a:ext cx="3962400" cy="3963347"/>
          </a:xfrm>
          <a:custGeom>
            <a:avLst/>
            <a:gdLst/>
            <a:ahLst/>
            <a:cxnLst/>
            <a:rect l="l" t="t" r="r" b="b"/>
            <a:pathLst>
              <a:path w="4785165" h="4855794">
                <a:moveTo>
                  <a:pt x="0" y="0"/>
                </a:moveTo>
                <a:lnTo>
                  <a:pt x="4785164" y="0"/>
                </a:lnTo>
                <a:lnTo>
                  <a:pt x="4785164" y="4855795"/>
                </a:lnTo>
                <a:lnTo>
                  <a:pt x="0" y="485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5A7DC84-6190-4D80-803E-6CDC854E6FC1}"/>
              </a:ext>
            </a:extLst>
          </p:cNvPr>
          <p:cNvSpPr txBox="1"/>
          <p:nvPr/>
        </p:nvSpPr>
        <p:spPr>
          <a:xfrm>
            <a:off x="9763873" y="3413521"/>
            <a:ext cx="2722654" cy="636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Sững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5F005C76-6340-4691-BFB5-8988D4DAC5B2}"/>
              </a:ext>
            </a:extLst>
          </p:cNvPr>
          <p:cNvSpPr txBox="1"/>
          <p:nvPr/>
        </p:nvSpPr>
        <p:spPr>
          <a:xfrm>
            <a:off x="5147136" y="7942333"/>
            <a:ext cx="2722654" cy="636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vi-VN" sz="4000" b="1" err="1">
                <a:latin typeface="Arial" panose="020B0604020202020204" pitchFamily="34" charset="0"/>
                <a:cs typeface="Arial" panose="020B0604020202020204" pitchFamily="34" charset="0"/>
              </a:rPr>
              <a:t>Dõng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dạc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B2C1EDD8-EA7A-4027-8BC8-A3E9A1F6725D}"/>
              </a:ext>
            </a:extLst>
          </p:cNvPr>
          <p:cNvSpPr txBox="1"/>
          <p:nvPr/>
        </p:nvSpPr>
        <p:spPr>
          <a:xfrm>
            <a:off x="9789273" y="7942333"/>
            <a:ext cx="2722654" cy="636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572</Words>
  <Application>Microsoft Office PowerPoint</Application>
  <PresentationFormat>Custom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Pink Cute Doodle Digital Bingo Game Presentation</dc:title>
  <cp:lastModifiedBy>PC</cp:lastModifiedBy>
  <cp:revision>21</cp:revision>
  <dcterms:created xsi:type="dcterms:W3CDTF">2006-08-16T00:00:00Z</dcterms:created>
  <dcterms:modified xsi:type="dcterms:W3CDTF">2023-08-25T07:47:18Z</dcterms:modified>
  <dc:identifier>DAFqWK0lPjw</dc:identifier>
</cp:coreProperties>
</file>