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3" r:id="rId4"/>
    <p:sldId id="260" r:id="rId5"/>
    <p:sldId id="267" r:id="rId6"/>
    <p:sldId id="259" r:id="rId7"/>
    <p:sldId id="269" r:id="rId8"/>
    <p:sldId id="266" r:id="rId9"/>
    <p:sldId id="272" r:id="rId10"/>
    <p:sldId id="271" r:id="rId11"/>
    <p:sldId id="270" r:id="rId12"/>
    <p:sldId id="273" r:id="rId13"/>
    <p:sldId id="274" r:id="rId14"/>
    <p:sldId id="275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2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6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3586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08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656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58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56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0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7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1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8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4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6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8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>
            <a:extLst>
              <a:ext uri="{FF2B5EF4-FFF2-40B4-BE49-F238E27FC236}">
                <a16:creationId xmlns:a16="http://schemas.microsoft.com/office/drawing/2014/main" id="{2FB15D05-9B7D-44AE-919E-506B3D70810A}"/>
              </a:ext>
            </a:extLst>
          </p:cNvPr>
          <p:cNvSpPr txBox="1"/>
          <p:nvPr/>
        </p:nvSpPr>
        <p:spPr>
          <a:xfrm>
            <a:off x="2619549" y="2507842"/>
            <a:ext cx="13258800" cy="2791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41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MỪNG CHÀO ĐÓN CÁC EM ĐẾN VỚI BÀI HỌC MỚI 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ED3235-AC58-4005-B75F-7C8A3EF3E5C4}"/>
              </a:ext>
            </a:extLst>
          </p:cNvPr>
          <p:cNvSpPr/>
          <p:nvPr/>
        </p:nvSpPr>
        <p:spPr>
          <a:xfrm>
            <a:off x="6845982" y="824120"/>
            <a:ext cx="4596035" cy="1066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Một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số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loại</a:t>
            </a:r>
            <a:r>
              <a:rPr lang="vi-VN" sz="4000" b="1" dirty="0">
                <a:solidFill>
                  <a:schemeClr val="tx1"/>
                </a:solidFill>
              </a:rPr>
              <a:t> cây</a:t>
            </a:r>
          </a:p>
        </p:txBody>
      </p:sp>
    </p:spTree>
    <p:extLst>
      <p:ext uri="{BB962C8B-B14F-4D97-AF65-F5344CB8AC3E}">
        <p14:creationId xmlns:p14="http://schemas.microsoft.com/office/powerpoint/2010/main" val="2089764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84E07B-79D3-41D2-99EF-63B270A059C6}"/>
              </a:ext>
            </a:extLst>
          </p:cNvPr>
          <p:cNvSpPr/>
          <p:nvPr/>
        </p:nvSpPr>
        <p:spPr>
          <a:xfrm>
            <a:off x="8451112" y="954512"/>
            <a:ext cx="8877300" cy="1066800"/>
          </a:xfrm>
          <a:custGeom>
            <a:avLst/>
            <a:gdLst>
              <a:gd name="connsiteX0" fmla="*/ 0 w 8877300"/>
              <a:gd name="connsiteY0" fmla="*/ 0 h 1066800"/>
              <a:gd name="connsiteX1" fmla="*/ 594096 w 8877300"/>
              <a:gd name="connsiteY1" fmla="*/ 0 h 1066800"/>
              <a:gd name="connsiteX2" fmla="*/ 1454511 w 8877300"/>
              <a:gd name="connsiteY2" fmla="*/ 0 h 1066800"/>
              <a:gd name="connsiteX3" fmla="*/ 1871062 w 8877300"/>
              <a:gd name="connsiteY3" fmla="*/ 0 h 1066800"/>
              <a:gd name="connsiteX4" fmla="*/ 2642704 w 8877300"/>
              <a:gd name="connsiteY4" fmla="*/ 0 h 1066800"/>
              <a:gd name="connsiteX5" fmla="*/ 3148027 w 8877300"/>
              <a:gd name="connsiteY5" fmla="*/ 0 h 1066800"/>
              <a:gd name="connsiteX6" fmla="*/ 3919669 w 8877300"/>
              <a:gd name="connsiteY6" fmla="*/ 0 h 1066800"/>
              <a:gd name="connsiteX7" fmla="*/ 4780085 w 8877300"/>
              <a:gd name="connsiteY7" fmla="*/ 0 h 1066800"/>
              <a:gd name="connsiteX8" fmla="*/ 5285408 w 8877300"/>
              <a:gd name="connsiteY8" fmla="*/ 0 h 1066800"/>
              <a:gd name="connsiteX9" fmla="*/ 5701958 w 8877300"/>
              <a:gd name="connsiteY9" fmla="*/ 0 h 1066800"/>
              <a:gd name="connsiteX10" fmla="*/ 6473600 w 8877300"/>
              <a:gd name="connsiteY10" fmla="*/ 0 h 1066800"/>
              <a:gd name="connsiteX11" fmla="*/ 6890151 w 8877300"/>
              <a:gd name="connsiteY11" fmla="*/ 0 h 1066800"/>
              <a:gd name="connsiteX12" fmla="*/ 7395474 w 8877300"/>
              <a:gd name="connsiteY12" fmla="*/ 0 h 1066800"/>
              <a:gd name="connsiteX13" fmla="*/ 8255889 w 8877300"/>
              <a:gd name="connsiteY13" fmla="*/ 0 h 1066800"/>
              <a:gd name="connsiteX14" fmla="*/ 8877300 w 8877300"/>
              <a:gd name="connsiteY14" fmla="*/ 0 h 1066800"/>
              <a:gd name="connsiteX15" fmla="*/ 8877300 w 8877300"/>
              <a:gd name="connsiteY15" fmla="*/ 512064 h 1066800"/>
              <a:gd name="connsiteX16" fmla="*/ 8877300 w 8877300"/>
              <a:gd name="connsiteY16" fmla="*/ 1066800 h 1066800"/>
              <a:gd name="connsiteX17" fmla="*/ 8283204 w 8877300"/>
              <a:gd name="connsiteY17" fmla="*/ 1066800 h 1066800"/>
              <a:gd name="connsiteX18" fmla="*/ 7511562 w 8877300"/>
              <a:gd name="connsiteY18" fmla="*/ 1066800 h 1066800"/>
              <a:gd name="connsiteX19" fmla="*/ 7095011 w 8877300"/>
              <a:gd name="connsiteY19" fmla="*/ 1066800 h 1066800"/>
              <a:gd name="connsiteX20" fmla="*/ 6412142 w 8877300"/>
              <a:gd name="connsiteY20" fmla="*/ 1066800 h 1066800"/>
              <a:gd name="connsiteX21" fmla="*/ 5995592 w 8877300"/>
              <a:gd name="connsiteY21" fmla="*/ 1066800 h 1066800"/>
              <a:gd name="connsiteX22" fmla="*/ 5490269 w 8877300"/>
              <a:gd name="connsiteY22" fmla="*/ 1066800 h 1066800"/>
              <a:gd name="connsiteX23" fmla="*/ 5073718 w 8877300"/>
              <a:gd name="connsiteY23" fmla="*/ 1066800 h 1066800"/>
              <a:gd name="connsiteX24" fmla="*/ 4390849 w 8877300"/>
              <a:gd name="connsiteY24" fmla="*/ 1066800 h 1066800"/>
              <a:gd name="connsiteX25" fmla="*/ 3707980 w 8877300"/>
              <a:gd name="connsiteY25" fmla="*/ 1066800 h 1066800"/>
              <a:gd name="connsiteX26" fmla="*/ 3291430 w 8877300"/>
              <a:gd name="connsiteY26" fmla="*/ 1066800 h 1066800"/>
              <a:gd name="connsiteX27" fmla="*/ 2697333 w 8877300"/>
              <a:gd name="connsiteY27" fmla="*/ 1066800 h 1066800"/>
              <a:gd name="connsiteX28" fmla="*/ 1836918 w 8877300"/>
              <a:gd name="connsiteY28" fmla="*/ 1066800 h 1066800"/>
              <a:gd name="connsiteX29" fmla="*/ 1154049 w 8877300"/>
              <a:gd name="connsiteY29" fmla="*/ 1066800 h 1066800"/>
              <a:gd name="connsiteX30" fmla="*/ 0 w 8877300"/>
              <a:gd name="connsiteY30" fmla="*/ 1066800 h 1066800"/>
              <a:gd name="connsiteX31" fmla="*/ 0 w 8877300"/>
              <a:gd name="connsiteY31" fmla="*/ 533400 h 1066800"/>
              <a:gd name="connsiteX32" fmla="*/ 0 w 8877300"/>
              <a:gd name="connsiteY32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77300" h="1066800" extrusionOk="0">
                <a:moveTo>
                  <a:pt x="0" y="0"/>
                </a:moveTo>
                <a:cubicBezTo>
                  <a:pt x="258770" y="-4973"/>
                  <a:pt x="464904" y="-28202"/>
                  <a:pt x="594096" y="0"/>
                </a:cubicBezTo>
                <a:cubicBezTo>
                  <a:pt x="723288" y="28202"/>
                  <a:pt x="1272559" y="-17971"/>
                  <a:pt x="1454511" y="0"/>
                </a:cubicBezTo>
                <a:cubicBezTo>
                  <a:pt x="1636463" y="17971"/>
                  <a:pt x="1688265" y="-17295"/>
                  <a:pt x="1871062" y="0"/>
                </a:cubicBezTo>
                <a:cubicBezTo>
                  <a:pt x="2053859" y="17295"/>
                  <a:pt x="2462653" y="21659"/>
                  <a:pt x="2642704" y="0"/>
                </a:cubicBezTo>
                <a:cubicBezTo>
                  <a:pt x="2822755" y="-21659"/>
                  <a:pt x="3045557" y="22635"/>
                  <a:pt x="3148027" y="0"/>
                </a:cubicBezTo>
                <a:cubicBezTo>
                  <a:pt x="3250497" y="-22635"/>
                  <a:pt x="3694582" y="19488"/>
                  <a:pt x="3919669" y="0"/>
                </a:cubicBezTo>
                <a:cubicBezTo>
                  <a:pt x="4144756" y="-19488"/>
                  <a:pt x="4540631" y="2343"/>
                  <a:pt x="4780085" y="0"/>
                </a:cubicBezTo>
                <a:cubicBezTo>
                  <a:pt x="5019539" y="-2343"/>
                  <a:pt x="5087944" y="21612"/>
                  <a:pt x="5285408" y="0"/>
                </a:cubicBezTo>
                <a:cubicBezTo>
                  <a:pt x="5482872" y="-21612"/>
                  <a:pt x="5607354" y="-7822"/>
                  <a:pt x="5701958" y="0"/>
                </a:cubicBezTo>
                <a:cubicBezTo>
                  <a:pt x="5796562" y="7822"/>
                  <a:pt x="6254766" y="5408"/>
                  <a:pt x="6473600" y="0"/>
                </a:cubicBezTo>
                <a:cubicBezTo>
                  <a:pt x="6692434" y="-5408"/>
                  <a:pt x="6739341" y="-12858"/>
                  <a:pt x="6890151" y="0"/>
                </a:cubicBezTo>
                <a:cubicBezTo>
                  <a:pt x="7040961" y="12858"/>
                  <a:pt x="7263831" y="-503"/>
                  <a:pt x="7395474" y="0"/>
                </a:cubicBezTo>
                <a:cubicBezTo>
                  <a:pt x="7527117" y="503"/>
                  <a:pt x="8074659" y="26955"/>
                  <a:pt x="8255889" y="0"/>
                </a:cubicBezTo>
                <a:cubicBezTo>
                  <a:pt x="8437119" y="-26955"/>
                  <a:pt x="8740759" y="1705"/>
                  <a:pt x="8877300" y="0"/>
                </a:cubicBezTo>
                <a:cubicBezTo>
                  <a:pt x="8896076" y="255353"/>
                  <a:pt x="8895525" y="284425"/>
                  <a:pt x="8877300" y="512064"/>
                </a:cubicBezTo>
                <a:cubicBezTo>
                  <a:pt x="8859075" y="739703"/>
                  <a:pt x="8863621" y="831750"/>
                  <a:pt x="8877300" y="1066800"/>
                </a:cubicBezTo>
                <a:cubicBezTo>
                  <a:pt x="8682160" y="1084591"/>
                  <a:pt x="8530440" y="1053341"/>
                  <a:pt x="8283204" y="1066800"/>
                </a:cubicBezTo>
                <a:cubicBezTo>
                  <a:pt x="8035968" y="1080259"/>
                  <a:pt x="7840179" y="1063883"/>
                  <a:pt x="7511562" y="1066800"/>
                </a:cubicBezTo>
                <a:cubicBezTo>
                  <a:pt x="7182945" y="1069717"/>
                  <a:pt x="7194820" y="1073294"/>
                  <a:pt x="7095011" y="1066800"/>
                </a:cubicBezTo>
                <a:cubicBezTo>
                  <a:pt x="6995202" y="1060306"/>
                  <a:pt x="6688863" y="1080223"/>
                  <a:pt x="6412142" y="1066800"/>
                </a:cubicBezTo>
                <a:cubicBezTo>
                  <a:pt x="6135421" y="1053377"/>
                  <a:pt x="6091046" y="1079160"/>
                  <a:pt x="5995592" y="1066800"/>
                </a:cubicBezTo>
                <a:cubicBezTo>
                  <a:pt x="5900138" y="1054441"/>
                  <a:pt x="5654451" y="1075447"/>
                  <a:pt x="5490269" y="1066800"/>
                </a:cubicBezTo>
                <a:cubicBezTo>
                  <a:pt x="5326087" y="1058153"/>
                  <a:pt x="5246914" y="1058356"/>
                  <a:pt x="5073718" y="1066800"/>
                </a:cubicBezTo>
                <a:cubicBezTo>
                  <a:pt x="4900522" y="1075244"/>
                  <a:pt x="4721801" y="1085851"/>
                  <a:pt x="4390849" y="1066800"/>
                </a:cubicBezTo>
                <a:cubicBezTo>
                  <a:pt x="4059897" y="1047749"/>
                  <a:pt x="3953388" y="1052286"/>
                  <a:pt x="3707980" y="1066800"/>
                </a:cubicBezTo>
                <a:cubicBezTo>
                  <a:pt x="3462572" y="1081314"/>
                  <a:pt x="3452864" y="1080532"/>
                  <a:pt x="3291430" y="1066800"/>
                </a:cubicBezTo>
                <a:cubicBezTo>
                  <a:pt x="3129996" y="1053069"/>
                  <a:pt x="2860559" y="1078054"/>
                  <a:pt x="2697333" y="1066800"/>
                </a:cubicBezTo>
                <a:cubicBezTo>
                  <a:pt x="2534107" y="1055546"/>
                  <a:pt x="2216192" y="1058594"/>
                  <a:pt x="1836918" y="1066800"/>
                </a:cubicBezTo>
                <a:cubicBezTo>
                  <a:pt x="1457645" y="1075006"/>
                  <a:pt x="1428414" y="1071967"/>
                  <a:pt x="1154049" y="1066800"/>
                </a:cubicBezTo>
                <a:cubicBezTo>
                  <a:pt x="879684" y="1061633"/>
                  <a:pt x="391695" y="1010099"/>
                  <a:pt x="0" y="1066800"/>
                </a:cubicBezTo>
                <a:cubicBezTo>
                  <a:pt x="-5578" y="827412"/>
                  <a:pt x="-8409" y="654662"/>
                  <a:pt x="0" y="533400"/>
                </a:cubicBezTo>
                <a:cubicBezTo>
                  <a:pt x="8409" y="412138"/>
                  <a:pt x="2630" y="11643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9956130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</a:rPr>
              <a:t>Em quan </a:t>
            </a:r>
            <a:r>
              <a:rPr lang="vi-VN" sz="4000" dirty="0" err="1">
                <a:solidFill>
                  <a:schemeClr val="tx1"/>
                </a:solidFill>
              </a:rPr>
              <a:t>sát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những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gì</a:t>
            </a:r>
            <a:r>
              <a:rPr lang="vi-VN" sz="4000" dirty="0">
                <a:solidFill>
                  <a:schemeClr val="tx1"/>
                </a:solidFill>
              </a:rPr>
              <a:t>?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2AAD366-53E1-47B7-86F4-BDB11EC76E4E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9948578" y="2021312"/>
            <a:ext cx="2941184" cy="21273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1F75C7-DF57-443D-8D0D-82495647996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2889762" y="2021312"/>
            <a:ext cx="2725511" cy="23634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332349C-0491-4DDB-9125-EBD30E3B6EEC}"/>
              </a:ext>
            </a:extLst>
          </p:cNvPr>
          <p:cNvSpPr txBox="1"/>
          <p:nvPr/>
        </p:nvSpPr>
        <p:spPr>
          <a:xfrm>
            <a:off x="7579574" y="4384751"/>
            <a:ext cx="4152902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cây (to hay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cao hay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vươn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xoè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,…).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128EC7-0FC3-4C99-8F60-59F40F4A4FF8}"/>
              </a:ext>
            </a:extLst>
          </p:cNvPr>
          <p:cNvSpPr txBox="1"/>
          <p:nvPr/>
        </p:nvSpPr>
        <p:spPr>
          <a:xfrm>
            <a:off x="13538822" y="4384751"/>
            <a:ext cx="4152902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cây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cây, thân cây,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cây, hoa,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,…).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36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84E07B-79D3-41D2-99EF-63B270A059C6}"/>
              </a:ext>
            </a:extLst>
          </p:cNvPr>
          <p:cNvSpPr/>
          <p:nvPr/>
        </p:nvSpPr>
        <p:spPr>
          <a:xfrm>
            <a:off x="8451112" y="954512"/>
            <a:ext cx="8877300" cy="1066800"/>
          </a:xfrm>
          <a:custGeom>
            <a:avLst/>
            <a:gdLst>
              <a:gd name="connsiteX0" fmla="*/ 0 w 8877300"/>
              <a:gd name="connsiteY0" fmla="*/ 0 h 1066800"/>
              <a:gd name="connsiteX1" fmla="*/ 594096 w 8877300"/>
              <a:gd name="connsiteY1" fmla="*/ 0 h 1066800"/>
              <a:gd name="connsiteX2" fmla="*/ 1454511 w 8877300"/>
              <a:gd name="connsiteY2" fmla="*/ 0 h 1066800"/>
              <a:gd name="connsiteX3" fmla="*/ 1871062 w 8877300"/>
              <a:gd name="connsiteY3" fmla="*/ 0 h 1066800"/>
              <a:gd name="connsiteX4" fmla="*/ 2642704 w 8877300"/>
              <a:gd name="connsiteY4" fmla="*/ 0 h 1066800"/>
              <a:gd name="connsiteX5" fmla="*/ 3148027 w 8877300"/>
              <a:gd name="connsiteY5" fmla="*/ 0 h 1066800"/>
              <a:gd name="connsiteX6" fmla="*/ 3919669 w 8877300"/>
              <a:gd name="connsiteY6" fmla="*/ 0 h 1066800"/>
              <a:gd name="connsiteX7" fmla="*/ 4780085 w 8877300"/>
              <a:gd name="connsiteY7" fmla="*/ 0 h 1066800"/>
              <a:gd name="connsiteX8" fmla="*/ 5285408 w 8877300"/>
              <a:gd name="connsiteY8" fmla="*/ 0 h 1066800"/>
              <a:gd name="connsiteX9" fmla="*/ 5701958 w 8877300"/>
              <a:gd name="connsiteY9" fmla="*/ 0 h 1066800"/>
              <a:gd name="connsiteX10" fmla="*/ 6473600 w 8877300"/>
              <a:gd name="connsiteY10" fmla="*/ 0 h 1066800"/>
              <a:gd name="connsiteX11" fmla="*/ 6890151 w 8877300"/>
              <a:gd name="connsiteY11" fmla="*/ 0 h 1066800"/>
              <a:gd name="connsiteX12" fmla="*/ 7395474 w 8877300"/>
              <a:gd name="connsiteY12" fmla="*/ 0 h 1066800"/>
              <a:gd name="connsiteX13" fmla="*/ 8255889 w 8877300"/>
              <a:gd name="connsiteY13" fmla="*/ 0 h 1066800"/>
              <a:gd name="connsiteX14" fmla="*/ 8877300 w 8877300"/>
              <a:gd name="connsiteY14" fmla="*/ 0 h 1066800"/>
              <a:gd name="connsiteX15" fmla="*/ 8877300 w 8877300"/>
              <a:gd name="connsiteY15" fmla="*/ 512064 h 1066800"/>
              <a:gd name="connsiteX16" fmla="*/ 8877300 w 8877300"/>
              <a:gd name="connsiteY16" fmla="*/ 1066800 h 1066800"/>
              <a:gd name="connsiteX17" fmla="*/ 8283204 w 8877300"/>
              <a:gd name="connsiteY17" fmla="*/ 1066800 h 1066800"/>
              <a:gd name="connsiteX18" fmla="*/ 7511562 w 8877300"/>
              <a:gd name="connsiteY18" fmla="*/ 1066800 h 1066800"/>
              <a:gd name="connsiteX19" fmla="*/ 7095011 w 8877300"/>
              <a:gd name="connsiteY19" fmla="*/ 1066800 h 1066800"/>
              <a:gd name="connsiteX20" fmla="*/ 6412142 w 8877300"/>
              <a:gd name="connsiteY20" fmla="*/ 1066800 h 1066800"/>
              <a:gd name="connsiteX21" fmla="*/ 5995592 w 8877300"/>
              <a:gd name="connsiteY21" fmla="*/ 1066800 h 1066800"/>
              <a:gd name="connsiteX22" fmla="*/ 5490269 w 8877300"/>
              <a:gd name="connsiteY22" fmla="*/ 1066800 h 1066800"/>
              <a:gd name="connsiteX23" fmla="*/ 5073718 w 8877300"/>
              <a:gd name="connsiteY23" fmla="*/ 1066800 h 1066800"/>
              <a:gd name="connsiteX24" fmla="*/ 4390849 w 8877300"/>
              <a:gd name="connsiteY24" fmla="*/ 1066800 h 1066800"/>
              <a:gd name="connsiteX25" fmla="*/ 3707980 w 8877300"/>
              <a:gd name="connsiteY25" fmla="*/ 1066800 h 1066800"/>
              <a:gd name="connsiteX26" fmla="*/ 3291430 w 8877300"/>
              <a:gd name="connsiteY26" fmla="*/ 1066800 h 1066800"/>
              <a:gd name="connsiteX27" fmla="*/ 2697333 w 8877300"/>
              <a:gd name="connsiteY27" fmla="*/ 1066800 h 1066800"/>
              <a:gd name="connsiteX28" fmla="*/ 1836918 w 8877300"/>
              <a:gd name="connsiteY28" fmla="*/ 1066800 h 1066800"/>
              <a:gd name="connsiteX29" fmla="*/ 1154049 w 8877300"/>
              <a:gd name="connsiteY29" fmla="*/ 1066800 h 1066800"/>
              <a:gd name="connsiteX30" fmla="*/ 0 w 8877300"/>
              <a:gd name="connsiteY30" fmla="*/ 1066800 h 1066800"/>
              <a:gd name="connsiteX31" fmla="*/ 0 w 8877300"/>
              <a:gd name="connsiteY31" fmla="*/ 533400 h 1066800"/>
              <a:gd name="connsiteX32" fmla="*/ 0 w 8877300"/>
              <a:gd name="connsiteY32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77300" h="1066800" extrusionOk="0">
                <a:moveTo>
                  <a:pt x="0" y="0"/>
                </a:moveTo>
                <a:cubicBezTo>
                  <a:pt x="258770" y="-4973"/>
                  <a:pt x="464904" y="-28202"/>
                  <a:pt x="594096" y="0"/>
                </a:cubicBezTo>
                <a:cubicBezTo>
                  <a:pt x="723288" y="28202"/>
                  <a:pt x="1272559" y="-17971"/>
                  <a:pt x="1454511" y="0"/>
                </a:cubicBezTo>
                <a:cubicBezTo>
                  <a:pt x="1636463" y="17971"/>
                  <a:pt x="1688265" y="-17295"/>
                  <a:pt x="1871062" y="0"/>
                </a:cubicBezTo>
                <a:cubicBezTo>
                  <a:pt x="2053859" y="17295"/>
                  <a:pt x="2462653" y="21659"/>
                  <a:pt x="2642704" y="0"/>
                </a:cubicBezTo>
                <a:cubicBezTo>
                  <a:pt x="2822755" y="-21659"/>
                  <a:pt x="3045557" y="22635"/>
                  <a:pt x="3148027" y="0"/>
                </a:cubicBezTo>
                <a:cubicBezTo>
                  <a:pt x="3250497" y="-22635"/>
                  <a:pt x="3694582" y="19488"/>
                  <a:pt x="3919669" y="0"/>
                </a:cubicBezTo>
                <a:cubicBezTo>
                  <a:pt x="4144756" y="-19488"/>
                  <a:pt x="4540631" y="2343"/>
                  <a:pt x="4780085" y="0"/>
                </a:cubicBezTo>
                <a:cubicBezTo>
                  <a:pt x="5019539" y="-2343"/>
                  <a:pt x="5087944" y="21612"/>
                  <a:pt x="5285408" y="0"/>
                </a:cubicBezTo>
                <a:cubicBezTo>
                  <a:pt x="5482872" y="-21612"/>
                  <a:pt x="5607354" y="-7822"/>
                  <a:pt x="5701958" y="0"/>
                </a:cubicBezTo>
                <a:cubicBezTo>
                  <a:pt x="5796562" y="7822"/>
                  <a:pt x="6254766" y="5408"/>
                  <a:pt x="6473600" y="0"/>
                </a:cubicBezTo>
                <a:cubicBezTo>
                  <a:pt x="6692434" y="-5408"/>
                  <a:pt x="6739341" y="-12858"/>
                  <a:pt x="6890151" y="0"/>
                </a:cubicBezTo>
                <a:cubicBezTo>
                  <a:pt x="7040961" y="12858"/>
                  <a:pt x="7263831" y="-503"/>
                  <a:pt x="7395474" y="0"/>
                </a:cubicBezTo>
                <a:cubicBezTo>
                  <a:pt x="7527117" y="503"/>
                  <a:pt x="8074659" y="26955"/>
                  <a:pt x="8255889" y="0"/>
                </a:cubicBezTo>
                <a:cubicBezTo>
                  <a:pt x="8437119" y="-26955"/>
                  <a:pt x="8740759" y="1705"/>
                  <a:pt x="8877300" y="0"/>
                </a:cubicBezTo>
                <a:cubicBezTo>
                  <a:pt x="8896076" y="255353"/>
                  <a:pt x="8895525" y="284425"/>
                  <a:pt x="8877300" y="512064"/>
                </a:cubicBezTo>
                <a:cubicBezTo>
                  <a:pt x="8859075" y="739703"/>
                  <a:pt x="8863621" y="831750"/>
                  <a:pt x="8877300" y="1066800"/>
                </a:cubicBezTo>
                <a:cubicBezTo>
                  <a:pt x="8682160" y="1084591"/>
                  <a:pt x="8530440" y="1053341"/>
                  <a:pt x="8283204" y="1066800"/>
                </a:cubicBezTo>
                <a:cubicBezTo>
                  <a:pt x="8035968" y="1080259"/>
                  <a:pt x="7840179" y="1063883"/>
                  <a:pt x="7511562" y="1066800"/>
                </a:cubicBezTo>
                <a:cubicBezTo>
                  <a:pt x="7182945" y="1069717"/>
                  <a:pt x="7194820" y="1073294"/>
                  <a:pt x="7095011" y="1066800"/>
                </a:cubicBezTo>
                <a:cubicBezTo>
                  <a:pt x="6995202" y="1060306"/>
                  <a:pt x="6688863" y="1080223"/>
                  <a:pt x="6412142" y="1066800"/>
                </a:cubicBezTo>
                <a:cubicBezTo>
                  <a:pt x="6135421" y="1053377"/>
                  <a:pt x="6091046" y="1079160"/>
                  <a:pt x="5995592" y="1066800"/>
                </a:cubicBezTo>
                <a:cubicBezTo>
                  <a:pt x="5900138" y="1054441"/>
                  <a:pt x="5654451" y="1075447"/>
                  <a:pt x="5490269" y="1066800"/>
                </a:cubicBezTo>
                <a:cubicBezTo>
                  <a:pt x="5326087" y="1058153"/>
                  <a:pt x="5246914" y="1058356"/>
                  <a:pt x="5073718" y="1066800"/>
                </a:cubicBezTo>
                <a:cubicBezTo>
                  <a:pt x="4900522" y="1075244"/>
                  <a:pt x="4721801" y="1085851"/>
                  <a:pt x="4390849" y="1066800"/>
                </a:cubicBezTo>
                <a:cubicBezTo>
                  <a:pt x="4059897" y="1047749"/>
                  <a:pt x="3953388" y="1052286"/>
                  <a:pt x="3707980" y="1066800"/>
                </a:cubicBezTo>
                <a:cubicBezTo>
                  <a:pt x="3462572" y="1081314"/>
                  <a:pt x="3452864" y="1080532"/>
                  <a:pt x="3291430" y="1066800"/>
                </a:cubicBezTo>
                <a:cubicBezTo>
                  <a:pt x="3129996" y="1053069"/>
                  <a:pt x="2860559" y="1078054"/>
                  <a:pt x="2697333" y="1066800"/>
                </a:cubicBezTo>
                <a:cubicBezTo>
                  <a:pt x="2534107" y="1055546"/>
                  <a:pt x="2216192" y="1058594"/>
                  <a:pt x="1836918" y="1066800"/>
                </a:cubicBezTo>
                <a:cubicBezTo>
                  <a:pt x="1457645" y="1075006"/>
                  <a:pt x="1428414" y="1071967"/>
                  <a:pt x="1154049" y="1066800"/>
                </a:cubicBezTo>
                <a:cubicBezTo>
                  <a:pt x="879684" y="1061633"/>
                  <a:pt x="391695" y="1010099"/>
                  <a:pt x="0" y="1066800"/>
                </a:cubicBezTo>
                <a:cubicBezTo>
                  <a:pt x="-5578" y="827412"/>
                  <a:pt x="-8409" y="654662"/>
                  <a:pt x="0" y="533400"/>
                </a:cubicBezTo>
                <a:cubicBezTo>
                  <a:pt x="8409" y="412138"/>
                  <a:pt x="2630" y="11643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9956130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</a:rPr>
              <a:t>Em quan </a:t>
            </a:r>
            <a:r>
              <a:rPr lang="vi-VN" sz="4000" dirty="0" err="1">
                <a:solidFill>
                  <a:schemeClr val="tx1"/>
                </a:solidFill>
              </a:rPr>
              <a:t>sát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bằng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những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cách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nào</a:t>
            </a:r>
            <a:r>
              <a:rPr lang="vi-VN" sz="4000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32349C-0491-4DDB-9125-EBD30E3B6EEC}"/>
              </a:ext>
            </a:extLst>
          </p:cNvPr>
          <p:cNvSpPr txBox="1"/>
          <p:nvPr/>
        </p:nvSpPr>
        <p:spPr>
          <a:xfrm>
            <a:off x="7307225" y="2781300"/>
            <a:ext cx="10741986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600" dirty="0"/>
              <a:t>Quan </a:t>
            </a:r>
            <a:r>
              <a:rPr lang="vi-VN" sz="3600" dirty="0" err="1"/>
              <a:t>sát</a:t>
            </a:r>
            <a:r>
              <a:rPr lang="vi-VN" sz="3600" dirty="0"/>
              <a:t> </a:t>
            </a:r>
            <a:r>
              <a:rPr lang="vi-VN" sz="3600" dirty="0" err="1"/>
              <a:t>bằng</a:t>
            </a:r>
            <a:r>
              <a:rPr lang="vi-VN" sz="3600" dirty="0"/>
              <a:t> </a:t>
            </a:r>
            <a:r>
              <a:rPr lang="vi-VN" sz="3600" dirty="0" err="1"/>
              <a:t>mắt</a:t>
            </a:r>
            <a:r>
              <a:rPr lang="vi-VN" sz="3600" dirty="0"/>
              <a:t>, </a:t>
            </a:r>
            <a:r>
              <a:rPr lang="vi-VN" sz="3600" dirty="0" err="1"/>
              <a:t>bằng</a:t>
            </a:r>
            <a:r>
              <a:rPr lang="vi-VN" sz="3600" dirty="0"/>
              <a:t> tay, </a:t>
            </a:r>
            <a:r>
              <a:rPr lang="vi-VN" sz="3600" dirty="0" err="1"/>
              <a:t>bằng</a:t>
            </a:r>
            <a:r>
              <a:rPr lang="vi-VN" sz="3600" dirty="0"/>
              <a:t> tai, </a:t>
            </a:r>
            <a:r>
              <a:rPr lang="vi-VN" sz="3600" dirty="0" err="1"/>
              <a:t>bằng</a:t>
            </a:r>
            <a:r>
              <a:rPr lang="vi-VN" sz="3600" dirty="0"/>
              <a:t> </a:t>
            </a:r>
            <a:r>
              <a:rPr lang="vi-VN" sz="3600" dirty="0" err="1"/>
              <a:t>mũi</a:t>
            </a:r>
            <a:r>
              <a:rPr lang="vi-VN" sz="3600" dirty="0"/>
              <a:t> (</a:t>
            </a:r>
            <a:r>
              <a:rPr lang="vi-VN" sz="3600" dirty="0" err="1"/>
              <a:t>nếu</a:t>
            </a:r>
            <a:r>
              <a:rPr lang="vi-VN" sz="3600" dirty="0"/>
              <a:t> quan </a:t>
            </a:r>
            <a:r>
              <a:rPr lang="vi-VN" sz="3600" dirty="0" err="1"/>
              <a:t>sát</a:t>
            </a:r>
            <a:r>
              <a:rPr lang="vi-VN" sz="3600" dirty="0"/>
              <a:t> cây </a:t>
            </a:r>
            <a:r>
              <a:rPr lang="vi-VN" sz="3600" dirty="0" err="1"/>
              <a:t>cối</a:t>
            </a:r>
            <a:r>
              <a:rPr lang="vi-VN" sz="3600" dirty="0"/>
              <a:t> trong </a:t>
            </a:r>
            <a:r>
              <a:rPr lang="vi-VN" sz="3600" dirty="0" err="1"/>
              <a:t>thực</a:t>
            </a:r>
            <a:r>
              <a:rPr lang="vi-VN" sz="3600" dirty="0"/>
              <a:t> </a:t>
            </a:r>
            <a:r>
              <a:rPr lang="vi-VN" sz="3600" dirty="0" err="1"/>
              <a:t>tế</a:t>
            </a:r>
            <a:r>
              <a:rPr lang="vi-VN" sz="3600" dirty="0"/>
              <a:t>).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600" dirty="0"/>
              <a:t>Quan </a:t>
            </a:r>
            <a:r>
              <a:rPr lang="vi-VN" sz="3600" dirty="0" err="1"/>
              <a:t>sát</a:t>
            </a:r>
            <a:r>
              <a:rPr lang="vi-VN" sz="3600" dirty="0"/>
              <a:t> </a:t>
            </a:r>
            <a:r>
              <a:rPr lang="vi-VN" sz="3600" dirty="0" err="1"/>
              <a:t>bằng</a:t>
            </a:r>
            <a:r>
              <a:rPr lang="vi-VN" sz="3600" dirty="0"/>
              <a:t> </a:t>
            </a:r>
            <a:r>
              <a:rPr lang="vi-VN" sz="3600" dirty="0" err="1"/>
              <a:t>mắt</a:t>
            </a:r>
            <a:r>
              <a:rPr lang="vi-VN" sz="3600" dirty="0"/>
              <a:t> (</a:t>
            </a:r>
            <a:r>
              <a:rPr lang="vi-VN" sz="3600" dirty="0" err="1"/>
              <a:t>nếu</a:t>
            </a:r>
            <a:r>
              <a:rPr lang="vi-VN" sz="3600" dirty="0"/>
              <a:t> xem tranh/ </a:t>
            </a:r>
            <a:r>
              <a:rPr lang="vi-VN" sz="3600" dirty="0" err="1"/>
              <a:t>ảnh</a:t>
            </a:r>
            <a:r>
              <a:rPr lang="vi-VN" sz="3600" dirty="0"/>
              <a:t> </a:t>
            </a:r>
            <a:r>
              <a:rPr lang="vi-VN" sz="3600" dirty="0" err="1"/>
              <a:t>về</a:t>
            </a:r>
            <a:r>
              <a:rPr lang="vi-VN" sz="3600" dirty="0"/>
              <a:t> cây).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AF4ED1-09C1-41C0-ABDE-2E80F3C5DB43}"/>
              </a:ext>
            </a:extLst>
          </p:cNvPr>
          <p:cNvSpPr txBox="1"/>
          <p:nvPr/>
        </p:nvSpPr>
        <p:spPr>
          <a:xfrm>
            <a:off x="7307225" y="5753100"/>
            <a:ext cx="10741986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/>
              <a:t>VD: </a:t>
            </a:r>
            <a:r>
              <a:rPr lang="vi-VN" sz="3600" i="1" dirty="0" err="1"/>
              <a:t>Tớ</a:t>
            </a:r>
            <a:r>
              <a:rPr lang="vi-VN" sz="3600" i="1" dirty="0"/>
              <a:t> </a:t>
            </a:r>
            <a:r>
              <a:rPr lang="vi-VN" sz="3600" i="1" dirty="0" err="1"/>
              <a:t>nhìn</a:t>
            </a:r>
            <a:r>
              <a:rPr lang="vi-VN" sz="3600" i="1" dirty="0"/>
              <a:t> </a:t>
            </a:r>
            <a:r>
              <a:rPr lang="vi-VN" sz="3600" i="1" dirty="0" err="1"/>
              <a:t>thấy</a:t>
            </a:r>
            <a:r>
              <a:rPr lang="vi-VN" sz="3600" i="1" dirty="0"/>
              <a:t> hoa </a:t>
            </a:r>
            <a:r>
              <a:rPr lang="vi-VN" sz="3600" i="1" dirty="0" err="1"/>
              <a:t>có</a:t>
            </a:r>
            <a:r>
              <a:rPr lang="vi-VN" sz="3600" i="1" dirty="0"/>
              <a:t> </a:t>
            </a:r>
            <a:r>
              <a:rPr lang="vi-VN" sz="3600" i="1" dirty="0" err="1"/>
              <a:t>màu</a:t>
            </a:r>
            <a:r>
              <a:rPr lang="vi-VN" sz="3600" i="1" dirty="0"/>
              <a:t> </a:t>
            </a:r>
            <a:r>
              <a:rPr lang="vi-VN" sz="3600" i="1" dirty="0" err="1"/>
              <a:t>đỏ</a:t>
            </a:r>
            <a:r>
              <a:rPr lang="vi-VN" sz="3600" i="1" dirty="0"/>
              <a:t> </a:t>
            </a:r>
            <a:r>
              <a:rPr lang="vi-VN" sz="3600" i="1" dirty="0" err="1"/>
              <a:t>và</a:t>
            </a:r>
            <a:r>
              <a:rPr lang="vi-VN" sz="3600" i="1" dirty="0"/>
              <a:t> </a:t>
            </a:r>
            <a:r>
              <a:rPr lang="vi-VN" sz="3600" i="1" dirty="0" err="1"/>
              <a:t>màu</a:t>
            </a:r>
            <a:r>
              <a:rPr lang="vi-VN" sz="3600" i="1" dirty="0"/>
              <a:t> </a:t>
            </a:r>
            <a:r>
              <a:rPr lang="vi-VN" sz="3600" i="1" dirty="0" err="1"/>
              <a:t>trắng</a:t>
            </a:r>
            <a:r>
              <a:rPr lang="vi-VN" sz="3600" i="1" dirty="0"/>
              <a:t>. </a:t>
            </a:r>
            <a:r>
              <a:rPr lang="vi-VN" sz="3600" i="1" dirty="0" err="1"/>
              <a:t>Tớ</a:t>
            </a:r>
            <a:r>
              <a:rPr lang="vi-VN" sz="3600" i="1" dirty="0"/>
              <a:t> </a:t>
            </a:r>
            <a:r>
              <a:rPr lang="vi-VN" sz="3600" i="1" dirty="0" err="1"/>
              <a:t>sờ</a:t>
            </a:r>
            <a:r>
              <a:rPr lang="vi-VN" sz="3600" i="1" dirty="0"/>
              <a:t> </a:t>
            </a:r>
            <a:r>
              <a:rPr lang="vi-VN" sz="3600" i="1" dirty="0" err="1"/>
              <a:t>cánh</a:t>
            </a:r>
            <a:r>
              <a:rPr lang="vi-VN" sz="3600" i="1" dirty="0"/>
              <a:t> hoa </a:t>
            </a:r>
            <a:r>
              <a:rPr lang="vi-VN" sz="3600" i="1" dirty="0" err="1"/>
              <a:t>thấy</a:t>
            </a:r>
            <a:r>
              <a:rPr lang="vi-VN" sz="3600" i="1" dirty="0"/>
              <a:t> </a:t>
            </a:r>
            <a:r>
              <a:rPr lang="vi-VN" sz="3600" i="1" dirty="0" err="1"/>
              <a:t>mịn</a:t>
            </a:r>
            <a:r>
              <a:rPr lang="vi-VN" sz="3600" i="1" dirty="0"/>
              <a:t> như nhung. </a:t>
            </a:r>
            <a:r>
              <a:rPr lang="vi-VN" sz="3600" i="1" dirty="0" err="1"/>
              <a:t>Tớ</a:t>
            </a:r>
            <a:r>
              <a:rPr lang="vi-VN" sz="3600" i="1" dirty="0"/>
              <a:t> </a:t>
            </a:r>
            <a:r>
              <a:rPr lang="vi-VN" sz="3600" i="1" dirty="0" err="1"/>
              <a:t>ngửi</a:t>
            </a:r>
            <a:r>
              <a:rPr lang="vi-VN" sz="3600" i="1" dirty="0"/>
              <a:t> </a:t>
            </a:r>
            <a:r>
              <a:rPr lang="vi-VN" sz="3600" i="1" dirty="0" err="1"/>
              <a:t>thấy</a:t>
            </a:r>
            <a:r>
              <a:rPr lang="vi-VN" sz="3600" i="1" dirty="0"/>
              <a:t> </a:t>
            </a:r>
            <a:r>
              <a:rPr lang="vi-VN" sz="3600" i="1" dirty="0" err="1"/>
              <a:t>mùi</a:t>
            </a:r>
            <a:r>
              <a:rPr lang="vi-VN" sz="3600" i="1" dirty="0"/>
              <a:t> hoa thơm thoang </a:t>
            </a:r>
            <a:r>
              <a:rPr lang="vi-VN" sz="3600" i="1" dirty="0" err="1"/>
              <a:t>thoảng</a:t>
            </a:r>
            <a:r>
              <a:rPr lang="vi-VN" sz="3600" i="1" dirty="0"/>
              <a:t>. </a:t>
            </a:r>
            <a:r>
              <a:rPr lang="vi-VN" sz="3600" i="1" dirty="0" err="1"/>
              <a:t>Tớ</a:t>
            </a:r>
            <a:r>
              <a:rPr lang="vi-VN" sz="3600" i="1" dirty="0"/>
              <a:t> nghe </a:t>
            </a:r>
            <a:r>
              <a:rPr lang="vi-VN" sz="3600" i="1" dirty="0" err="1"/>
              <a:t>thấy</a:t>
            </a:r>
            <a:r>
              <a:rPr lang="vi-VN" sz="3600" i="1" dirty="0"/>
              <a:t> </a:t>
            </a:r>
            <a:r>
              <a:rPr lang="vi-VN" sz="3600" i="1" dirty="0" err="1"/>
              <a:t>tiếng</a:t>
            </a:r>
            <a:r>
              <a:rPr lang="vi-VN" sz="3600" i="1" dirty="0"/>
              <a:t> </a:t>
            </a:r>
            <a:r>
              <a:rPr lang="vi-VN" sz="3600" i="1" dirty="0" err="1"/>
              <a:t>lá</a:t>
            </a:r>
            <a:r>
              <a:rPr lang="vi-VN" sz="3600" i="1" dirty="0"/>
              <a:t> cây reo </a:t>
            </a:r>
            <a:r>
              <a:rPr lang="vi-VN" sz="3600" i="1" dirty="0" err="1"/>
              <a:t>xào</a:t>
            </a:r>
            <a:r>
              <a:rPr lang="vi-VN" sz="3600" i="1" dirty="0"/>
              <a:t> </a:t>
            </a:r>
            <a:r>
              <a:rPr lang="vi-VN" sz="3600" i="1" dirty="0" err="1"/>
              <a:t>xạc</a:t>
            </a:r>
            <a:r>
              <a:rPr lang="vi-VN" sz="3600" i="1" dirty="0"/>
              <a:t> trong </a:t>
            </a:r>
            <a:r>
              <a:rPr lang="vi-VN" sz="3600" i="1" dirty="0" err="1"/>
              <a:t>gió</a:t>
            </a:r>
            <a:endParaRPr lang="vi-VN" sz="6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675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84E07B-79D3-41D2-99EF-63B270A059C6}"/>
              </a:ext>
            </a:extLst>
          </p:cNvPr>
          <p:cNvSpPr/>
          <p:nvPr/>
        </p:nvSpPr>
        <p:spPr>
          <a:xfrm>
            <a:off x="8305800" y="2895600"/>
            <a:ext cx="8877300" cy="5484388"/>
          </a:xfrm>
          <a:custGeom>
            <a:avLst/>
            <a:gdLst>
              <a:gd name="connsiteX0" fmla="*/ 0 w 8877300"/>
              <a:gd name="connsiteY0" fmla="*/ 0 h 5484388"/>
              <a:gd name="connsiteX1" fmla="*/ 594096 w 8877300"/>
              <a:gd name="connsiteY1" fmla="*/ 0 h 5484388"/>
              <a:gd name="connsiteX2" fmla="*/ 1454511 w 8877300"/>
              <a:gd name="connsiteY2" fmla="*/ 0 h 5484388"/>
              <a:gd name="connsiteX3" fmla="*/ 1871062 w 8877300"/>
              <a:gd name="connsiteY3" fmla="*/ 0 h 5484388"/>
              <a:gd name="connsiteX4" fmla="*/ 2642704 w 8877300"/>
              <a:gd name="connsiteY4" fmla="*/ 0 h 5484388"/>
              <a:gd name="connsiteX5" fmla="*/ 3148027 w 8877300"/>
              <a:gd name="connsiteY5" fmla="*/ 0 h 5484388"/>
              <a:gd name="connsiteX6" fmla="*/ 3919669 w 8877300"/>
              <a:gd name="connsiteY6" fmla="*/ 0 h 5484388"/>
              <a:gd name="connsiteX7" fmla="*/ 4780085 w 8877300"/>
              <a:gd name="connsiteY7" fmla="*/ 0 h 5484388"/>
              <a:gd name="connsiteX8" fmla="*/ 5285408 w 8877300"/>
              <a:gd name="connsiteY8" fmla="*/ 0 h 5484388"/>
              <a:gd name="connsiteX9" fmla="*/ 5701958 w 8877300"/>
              <a:gd name="connsiteY9" fmla="*/ 0 h 5484388"/>
              <a:gd name="connsiteX10" fmla="*/ 6473600 w 8877300"/>
              <a:gd name="connsiteY10" fmla="*/ 0 h 5484388"/>
              <a:gd name="connsiteX11" fmla="*/ 6890151 w 8877300"/>
              <a:gd name="connsiteY11" fmla="*/ 0 h 5484388"/>
              <a:gd name="connsiteX12" fmla="*/ 7395474 w 8877300"/>
              <a:gd name="connsiteY12" fmla="*/ 0 h 5484388"/>
              <a:gd name="connsiteX13" fmla="*/ 8255889 w 8877300"/>
              <a:gd name="connsiteY13" fmla="*/ 0 h 5484388"/>
              <a:gd name="connsiteX14" fmla="*/ 8877300 w 8877300"/>
              <a:gd name="connsiteY14" fmla="*/ 0 h 5484388"/>
              <a:gd name="connsiteX15" fmla="*/ 8877300 w 8877300"/>
              <a:gd name="connsiteY15" fmla="*/ 575861 h 5484388"/>
              <a:gd name="connsiteX16" fmla="*/ 8877300 w 8877300"/>
              <a:gd name="connsiteY16" fmla="*/ 1151721 h 5484388"/>
              <a:gd name="connsiteX17" fmla="*/ 8877300 w 8877300"/>
              <a:gd name="connsiteY17" fmla="*/ 1782426 h 5484388"/>
              <a:gd name="connsiteX18" fmla="*/ 8877300 w 8877300"/>
              <a:gd name="connsiteY18" fmla="*/ 2467975 h 5484388"/>
              <a:gd name="connsiteX19" fmla="*/ 8877300 w 8877300"/>
              <a:gd name="connsiteY19" fmla="*/ 3043835 h 5484388"/>
              <a:gd name="connsiteX20" fmla="*/ 8877300 w 8877300"/>
              <a:gd name="connsiteY20" fmla="*/ 3564852 h 5484388"/>
              <a:gd name="connsiteX21" fmla="*/ 8877300 w 8877300"/>
              <a:gd name="connsiteY21" fmla="*/ 4195557 h 5484388"/>
              <a:gd name="connsiteX22" fmla="*/ 8877300 w 8877300"/>
              <a:gd name="connsiteY22" fmla="*/ 4771418 h 5484388"/>
              <a:gd name="connsiteX23" fmla="*/ 8877300 w 8877300"/>
              <a:gd name="connsiteY23" fmla="*/ 5484388 h 5484388"/>
              <a:gd name="connsiteX24" fmla="*/ 8371977 w 8877300"/>
              <a:gd name="connsiteY24" fmla="*/ 5484388 h 5484388"/>
              <a:gd name="connsiteX25" fmla="*/ 7689108 w 8877300"/>
              <a:gd name="connsiteY25" fmla="*/ 5484388 h 5484388"/>
              <a:gd name="connsiteX26" fmla="*/ 7272557 w 8877300"/>
              <a:gd name="connsiteY26" fmla="*/ 5484388 h 5484388"/>
              <a:gd name="connsiteX27" fmla="*/ 6678461 w 8877300"/>
              <a:gd name="connsiteY27" fmla="*/ 5484388 h 5484388"/>
              <a:gd name="connsiteX28" fmla="*/ 5818046 w 8877300"/>
              <a:gd name="connsiteY28" fmla="*/ 5484388 h 5484388"/>
              <a:gd name="connsiteX29" fmla="*/ 5135177 w 8877300"/>
              <a:gd name="connsiteY29" fmla="*/ 5484388 h 5484388"/>
              <a:gd name="connsiteX30" fmla="*/ 4541080 w 8877300"/>
              <a:gd name="connsiteY30" fmla="*/ 5484388 h 5484388"/>
              <a:gd name="connsiteX31" fmla="*/ 3858211 w 8877300"/>
              <a:gd name="connsiteY31" fmla="*/ 5484388 h 5484388"/>
              <a:gd name="connsiteX32" fmla="*/ 3352888 w 8877300"/>
              <a:gd name="connsiteY32" fmla="*/ 5484388 h 5484388"/>
              <a:gd name="connsiteX33" fmla="*/ 2581246 w 8877300"/>
              <a:gd name="connsiteY33" fmla="*/ 5484388 h 5484388"/>
              <a:gd name="connsiteX34" fmla="*/ 2075922 w 8877300"/>
              <a:gd name="connsiteY34" fmla="*/ 5484388 h 5484388"/>
              <a:gd name="connsiteX35" fmla="*/ 1481826 w 8877300"/>
              <a:gd name="connsiteY35" fmla="*/ 5484388 h 5484388"/>
              <a:gd name="connsiteX36" fmla="*/ 887730 w 8877300"/>
              <a:gd name="connsiteY36" fmla="*/ 5484388 h 5484388"/>
              <a:gd name="connsiteX37" fmla="*/ 0 w 8877300"/>
              <a:gd name="connsiteY37" fmla="*/ 5484388 h 5484388"/>
              <a:gd name="connsiteX38" fmla="*/ 0 w 8877300"/>
              <a:gd name="connsiteY38" fmla="*/ 4963371 h 5484388"/>
              <a:gd name="connsiteX39" fmla="*/ 0 w 8877300"/>
              <a:gd name="connsiteY39" fmla="*/ 4442354 h 5484388"/>
              <a:gd name="connsiteX40" fmla="*/ 0 w 8877300"/>
              <a:gd name="connsiteY40" fmla="*/ 3701962 h 5484388"/>
              <a:gd name="connsiteX41" fmla="*/ 0 w 8877300"/>
              <a:gd name="connsiteY41" fmla="*/ 2906726 h 5484388"/>
              <a:gd name="connsiteX42" fmla="*/ 0 w 8877300"/>
              <a:gd name="connsiteY42" fmla="*/ 2111489 h 5484388"/>
              <a:gd name="connsiteX43" fmla="*/ 0 w 8877300"/>
              <a:gd name="connsiteY43" fmla="*/ 1590473 h 5484388"/>
              <a:gd name="connsiteX44" fmla="*/ 0 w 8877300"/>
              <a:gd name="connsiteY44" fmla="*/ 959768 h 5484388"/>
              <a:gd name="connsiteX45" fmla="*/ 0 w 8877300"/>
              <a:gd name="connsiteY45" fmla="*/ 0 h 548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877300" h="5484388" extrusionOk="0">
                <a:moveTo>
                  <a:pt x="0" y="0"/>
                </a:moveTo>
                <a:cubicBezTo>
                  <a:pt x="258770" y="-4973"/>
                  <a:pt x="464904" y="-28202"/>
                  <a:pt x="594096" y="0"/>
                </a:cubicBezTo>
                <a:cubicBezTo>
                  <a:pt x="723288" y="28202"/>
                  <a:pt x="1272559" y="-17971"/>
                  <a:pt x="1454511" y="0"/>
                </a:cubicBezTo>
                <a:cubicBezTo>
                  <a:pt x="1636463" y="17971"/>
                  <a:pt x="1688265" y="-17295"/>
                  <a:pt x="1871062" y="0"/>
                </a:cubicBezTo>
                <a:cubicBezTo>
                  <a:pt x="2053859" y="17295"/>
                  <a:pt x="2462653" y="21659"/>
                  <a:pt x="2642704" y="0"/>
                </a:cubicBezTo>
                <a:cubicBezTo>
                  <a:pt x="2822755" y="-21659"/>
                  <a:pt x="3045557" y="22635"/>
                  <a:pt x="3148027" y="0"/>
                </a:cubicBezTo>
                <a:cubicBezTo>
                  <a:pt x="3250497" y="-22635"/>
                  <a:pt x="3694582" y="19488"/>
                  <a:pt x="3919669" y="0"/>
                </a:cubicBezTo>
                <a:cubicBezTo>
                  <a:pt x="4144756" y="-19488"/>
                  <a:pt x="4540631" y="2343"/>
                  <a:pt x="4780085" y="0"/>
                </a:cubicBezTo>
                <a:cubicBezTo>
                  <a:pt x="5019539" y="-2343"/>
                  <a:pt x="5087944" y="21612"/>
                  <a:pt x="5285408" y="0"/>
                </a:cubicBezTo>
                <a:cubicBezTo>
                  <a:pt x="5482872" y="-21612"/>
                  <a:pt x="5607354" y="-7822"/>
                  <a:pt x="5701958" y="0"/>
                </a:cubicBezTo>
                <a:cubicBezTo>
                  <a:pt x="5796562" y="7822"/>
                  <a:pt x="6254766" y="5408"/>
                  <a:pt x="6473600" y="0"/>
                </a:cubicBezTo>
                <a:cubicBezTo>
                  <a:pt x="6692434" y="-5408"/>
                  <a:pt x="6739341" y="-12858"/>
                  <a:pt x="6890151" y="0"/>
                </a:cubicBezTo>
                <a:cubicBezTo>
                  <a:pt x="7040961" y="12858"/>
                  <a:pt x="7263831" y="-503"/>
                  <a:pt x="7395474" y="0"/>
                </a:cubicBezTo>
                <a:cubicBezTo>
                  <a:pt x="7527117" y="503"/>
                  <a:pt x="8074659" y="26955"/>
                  <a:pt x="8255889" y="0"/>
                </a:cubicBezTo>
                <a:cubicBezTo>
                  <a:pt x="8437119" y="-26955"/>
                  <a:pt x="8740759" y="1705"/>
                  <a:pt x="8877300" y="0"/>
                </a:cubicBezTo>
                <a:cubicBezTo>
                  <a:pt x="8866436" y="282502"/>
                  <a:pt x="8885703" y="447660"/>
                  <a:pt x="8877300" y="575861"/>
                </a:cubicBezTo>
                <a:cubicBezTo>
                  <a:pt x="8868897" y="704062"/>
                  <a:pt x="8903564" y="933830"/>
                  <a:pt x="8877300" y="1151721"/>
                </a:cubicBezTo>
                <a:cubicBezTo>
                  <a:pt x="8851036" y="1369612"/>
                  <a:pt x="8893235" y="1497108"/>
                  <a:pt x="8877300" y="1782426"/>
                </a:cubicBezTo>
                <a:cubicBezTo>
                  <a:pt x="8861365" y="2067744"/>
                  <a:pt x="8891426" y="2217440"/>
                  <a:pt x="8877300" y="2467975"/>
                </a:cubicBezTo>
                <a:cubicBezTo>
                  <a:pt x="8863174" y="2718510"/>
                  <a:pt x="8888363" y="2850533"/>
                  <a:pt x="8877300" y="3043835"/>
                </a:cubicBezTo>
                <a:cubicBezTo>
                  <a:pt x="8866237" y="3237137"/>
                  <a:pt x="8863468" y="3458617"/>
                  <a:pt x="8877300" y="3564852"/>
                </a:cubicBezTo>
                <a:cubicBezTo>
                  <a:pt x="8891132" y="3671087"/>
                  <a:pt x="8878682" y="4028781"/>
                  <a:pt x="8877300" y="4195557"/>
                </a:cubicBezTo>
                <a:cubicBezTo>
                  <a:pt x="8875918" y="4362333"/>
                  <a:pt x="8869913" y="4587327"/>
                  <a:pt x="8877300" y="4771418"/>
                </a:cubicBezTo>
                <a:cubicBezTo>
                  <a:pt x="8884687" y="4955509"/>
                  <a:pt x="8863321" y="5310372"/>
                  <a:pt x="8877300" y="5484388"/>
                </a:cubicBezTo>
                <a:cubicBezTo>
                  <a:pt x="8750547" y="5485647"/>
                  <a:pt x="8484645" y="5470981"/>
                  <a:pt x="8371977" y="5484388"/>
                </a:cubicBezTo>
                <a:cubicBezTo>
                  <a:pt x="8259309" y="5497795"/>
                  <a:pt x="7934516" y="5469874"/>
                  <a:pt x="7689108" y="5484388"/>
                </a:cubicBezTo>
                <a:cubicBezTo>
                  <a:pt x="7443700" y="5498902"/>
                  <a:pt x="7444276" y="5500994"/>
                  <a:pt x="7272557" y="5484388"/>
                </a:cubicBezTo>
                <a:cubicBezTo>
                  <a:pt x="7100838" y="5467782"/>
                  <a:pt x="6836967" y="5490455"/>
                  <a:pt x="6678461" y="5484388"/>
                </a:cubicBezTo>
                <a:cubicBezTo>
                  <a:pt x="6519955" y="5478321"/>
                  <a:pt x="6197320" y="5476182"/>
                  <a:pt x="5818046" y="5484388"/>
                </a:cubicBezTo>
                <a:cubicBezTo>
                  <a:pt x="5438773" y="5492594"/>
                  <a:pt x="5409542" y="5489555"/>
                  <a:pt x="5135177" y="5484388"/>
                </a:cubicBezTo>
                <a:cubicBezTo>
                  <a:pt x="4860812" y="5479221"/>
                  <a:pt x="4738749" y="5511839"/>
                  <a:pt x="4541080" y="5484388"/>
                </a:cubicBezTo>
                <a:cubicBezTo>
                  <a:pt x="4343411" y="5456937"/>
                  <a:pt x="4185413" y="5490080"/>
                  <a:pt x="3858211" y="5484388"/>
                </a:cubicBezTo>
                <a:cubicBezTo>
                  <a:pt x="3531009" y="5478696"/>
                  <a:pt x="3472212" y="5504291"/>
                  <a:pt x="3352888" y="5484388"/>
                </a:cubicBezTo>
                <a:cubicBezTo>
                  <a:pt x="3233564" y="5464485"/>
                  <a:pt x="2900604" y="5492591"/>
                  <a:pt x="2581246" y="5484388"/>
                </a:cubicBezTo>
                <a:cubicBezTo>
                  <a:pt x="2261888" y="5476185"/>
                  <a:pt x="2229557" y="5472066"/>
                  <a:pt x="2075922" y="5484388"/>
                </a:cubicBezTo>
                <a:cubicBezTo>
                  <a:pt x="1922287" y="5496710"/>
                  <a:pt x="1761352" y="5481992"/>
                  <a:pt x="1481826" y="5484388"/>
                </a:cubicBezTo>
                <a:cubicBezTo>
                  <a:pt x="1202300" y="5486784"/>
                  <a:pt x="1057222" y="5511129"/>
                  <a:pt x="887730" y="5484388"/>
                </a:cubicBezTo>
                <a:cubicBezTo>
                  <a:pt x="718238" y="5457647"/>
                  <a:pt x="251918" y="5464904"/>
                  <a:pt x="0" y="5484388"/>
                </a:cubicBezTo>
                <a:cubicBezTo>
                  <a:pt x="-15298" y="5287836"/>
                  <a:pt x="6512" y="5069128"/>
                  <a:pt x="0" y="4963371"/>
                </a:cubicBezTo>
                <a:cubicBezTo>
                  <a:pt x="-6512" y="4857614"/>
                  <a:pt x="-14979" y="4569952"/>
                  <a:pt x="0" y="4442354"/>
                </a:cubicBezTo>
                <a:cubicBezTo>
                  <a:pt x="14979" y="4314756"/>
                  <a:pt x="33974" y="3857235"/>
                  <a:pt x="0" y="3701962"/>
                </a:cubicBezTo>
                <a:cubicBezTo>
                  <a:pt x="-33974" y="3546689"/>
                  <a:pt x="-6068" y="3294375"/>
                  <a:pt x="0" y="2906726"/>
                </a:cubicBezTo>
                <a:cubicBezTo>
                  <a:pt x="6068" y="2519077"/>
                  <a:pt x="1831" y="2285322"/>
                  <a:pt x="0" y="2111489"/>
                </a:cubicBezTo>
                <a:cubicBezTo>
                  <a:pt x="-1831" y="1937656"/>
                  <a:pt x="25385" y="1836064"/>
                  <a:pt x="0" y="1590473"/>
                </a:cubicBezTo>
                <a:cubicBezTo>
                  <a:pt x="-25385" y="1344882"/>
                  <a:pt x="-29918" y="1095291"/>
                  <a:pt x="0" y="959768"/>
                </a:cubicBezTo>
                <a:cubicBezTo>
                  <a:pt x="29918" y="824245"/>
                  <a:pt x="-11137" y="386807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9956130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</a:rPr>
              <a:t>Em </a:t>
            </a:r>
            <a:r>
              <a:rPr lang="vi-VN" sz="4000" dirty="0" err="1">
                <a:solidFill>
                  <a:schemeClr val="tx1"/>
                </a:solidFill>
              </a:rPr>
              <a:t>hãy</a:t>
            </a:r>
            <a:r>
              <a:rPr lang="vi-VN" sz="4000" dirty="0">
                <a:solidFill>
                  <a:schemeClr val="tx1"/>
                </a:solidFill>
              </a:rPr>
              <a:t> ghi </a:t>
            </a:r>
            <a:r>
              <a:rPr lang="vi-VN" sz="4000" dirty="0" err="1">
                <a:solidFill>
                  <a:schemeClr val="tx1"/>
                </a:solidFill>
              </a:rPr>
              <a:t>lại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vắn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tắt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kết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quả</a:t>
            </a:r>
            <a:r>
              <a:rPr lang="vi-VN" sz="4000" dirty="0">
                <a:solidFill>
                  <a:schemeClr val="tx1"/>
                </a:solidFill>
              </a:rPr>
              <a:t> quan </a:t>
            </a:r>
            <a:r>
              <a:rPr lang="vi-VN" sz="4000" dirty="0" err="1">
                <a:solidFill>
                  <a:schemeClr val="tx1"/>
                </a:solidFill>
              </a:rPr>
              <a:t>sát</a:t>
            </a:r>
            <a:r>
              <a:rPr lang="vi-VN" sz="4000" dirty="0">
                <a:solidFill>
                  <a:schemeClr val="tx1"/>
                </a:solidFill>
              </a:rPr>
              <a:t> cây </a:t>
            </a:r>
            <a:r>
              <a:rPr lang="vi-VN" sz="4000" dirty="0" err="1">
                <a:solidFill>
                  <a:schemeClr val="tx1"/>
                </a:solidFill>
              </a:rPr>
              <a:t>vào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vở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nháp</a:t>
            </a:r>
            <a:r>
              <a:rPr lang="vi-VN" sz="4000" dirty="0">
                <a:solidFill>
                  <a:schemeClr val="tx1"/>
                </a:solidFill>
              </a:rPr>
              <a:t> (</a:t>
            </a:r>
            <a:r>
              <a:rPr lang="vi-VN" sz="4000" dirty="0" err="1">
                <a:solidFill>
                  <a:schemeClr val="tx1"/>
                </a:solidFill>
              </a:rPr>
              <a:t>có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thể</a:t>
            </a:r>
            <a:r>
              <a:rPr lang="vi-VN" sz="4000" dirty="0">
                <a:solidFill>
                  <a:schemeClr val="tx1"/>
                </a:solidFill>
              </a:rPr>
              <a:t> ghi </a:t>
            </a:r>
            <a:r>
              <a:rPr lang="vi-VN" sz="4000" dirty="0" err="1">
                <a:solidFill>
                  <a:schemeClr val="tx1"/>
                </a:solidFill>
              </a:rPr>
              <a:t>dưới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dạng</a:t>
            </a:r>
            <a:r>
              <a:rPr lang="vi-VN" sz="4000" dirty="0">
                <a:solidFill>
                  <a:schemeClr val="tx1"/>
                </a:solidFill>
              </a:rPr>
              <a:t> sơ </a:t>
            </a:r>
            <a:r>
              <a:rPr lang="vi-VN" sz="4000" dirty="0" err="1">
                <a:solidFill>
                  <a:schemeClr val="tx1"/>
                </a:solidFill>
              </a:rPr>
              <a:t>đồ</a:t>
            </a:r>
            <a:r>
              <a:rPr lang="vi-VN" sz="4000" dirty="0">
                <a:solidFill>
                  <a:schemeClr val="tx1"/>
                </a:solidFill>
              </a:rPr>
              <a:t> tư duy).</a:t>
            </a: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3F8D6309-6838-4278-8241-2C43623E4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417289" y="8393279"/>
            <a:ext cx="1870711" cy="18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050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16535400" y="2748534"/>
            <a:ext cx="1255188" cy="1358796"/>
          </a:xfrm>
          <a:custGeom>
            <a:avLst/>
            <a:gdLst/>
            <a:ahLst/>
            <a:cxnLst/>
            <a:rect l="l" t="t" r="r" b="b"/>
            <a:pathLst>
              <a:path w="1255188" h="1358796">
                <a:moveTo>
                  <a:pt x="0" y="0"/>
                </a:moveTo>
                <a:lnTo>
                  <a:pt x="1255188" y="0"/>
                </a:lnTo>
                <a:lnTo>
                  <a:pt x="1255188" y="1358796"/>
                </a:lnTo>
                <a:lnTo>
                  <a:pt x="0" y="1358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2879BF-0812-45E9-9311-EB87AC3CBDEB}"/>
              </a:ext>
            </a:extLst>
          </p:cNvPr>
          <p:cNvSpPr txBox="1"/>
          <p:nvPr/>
        </p:nvSpPr>
        <p:spPr>
          <a:xfrm>
            <a:off x="7618263" y="3585261"/>
            <a:ext cx="913672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/>
              <a:t>Em </a:t>
            </a:r>
            <a:r>
              <a:rPr lang="vi-VN" sz="4000" dirty="0" err="1"/>
              <a:t>hãy</a:t>
            </a:r>
            <a:r>
              <a:rPr lang="vi-VN" sz="4000" dirty="0"/>
              <a:t> trao </a:t>
            </a:r>
            <a:r>
              <a:rPr lang="vi-VN" sz="4000" dirty="0" err="1"/>
              <a:t>đổi</a:t>
            </a:r>
            <a:r>
              <a:rPr lang="vi-VN" sz="4000" dirty="0"/>
              <a:t> </a:t>
            </a:r>
            <a:r>
              <a:rPr lang="vi-VN" sz="4000" dirty="0" err="1"/>
              <a:t>với</a:t>
            </a:r>
            <a:r>
              <a:rPr lang="vi-VN" sz="4000" dirty="0"/>
              <a:t> </a:t>
            </a:r>
            <a:r>
              <a:rPr lang="vi-VN" sz="4000" dirty="0" err="1"/>
              <a:t>bạn</a:t>
            </a:r>
            <a:r>
              <a:rPr lang="vi-VN" sz="4000" dirty="0"/>
              <a:t> </a:t>
            </a:r>
            <a:r>
              <a:rPr lang="vi-VN" sz="4000" dirty="0" err="1"/>
              <a:t>cùng</a:t>
            </a:r>
            <a:r>
              <a:rPr lang="vi-VN" sz="4000" dirty="0"/>
              <a:t> </a:t>
            </a:r>
            <a:r>
              <a:rPr lang="vi-VN" sz="4000" dirty="0" err="1"/>
              <a:t>nhóm</a:t>
            </a:r>
            <a:r>
              <a:rPr lang="vi-VN" sz="4000" dirty="0"/>
              <a:t> đôi </a:t>
            </a:r>
            <a:r>
              <a:rPr lang="vi-VN" sz="4000" dirty="0" err="1"/>
              <a:t>về</a:t>
            </a:r>
            <a:r>
              <a:rPr lang="vi-VN" sz="4000" dirty="0"/>
              <a:t> </a:t>
            </a:r>
            <a:r>
              <a:rPr lang="vi-VN" sz="4000" dirty="0" err="1"/>
              <a:t>kết</a:t>
            </a:r>
            <a:r>
              <a:rPr lang="vi-VN" sz="4000" dirty="0"/>
              <a:t> </a:t>
            </a:r>
            <a:r>
              <a:rPr lang="vi-VN" sz="4000" dirty="0" err="1"/>
              <a:t>quả</a:t>
            </a:r>
            <a:r>
              <a:rPr lang="vi-VN" sz="4000" dirty="0"/>
              <a:t> quan </a:t>
            </a:r>
            <a:r>
              <a:rPr lang="vi-VN" sz="4000" dirty="0" err="1"/>
              <a:t>sát</a:t>
            </a:r>
            <a:r>
              <a:rPr lang="vi-VN" sz="4000" dirty="0"/>
              <a:t> </a:t>
            </a:r>
            <a:r>
              <a:rPr lang="vi-VN" sz="4000" dirty="0" err="1"/>
              <a:t>của</a:t>
            </a:r>
            <a:r>
              <a:rPr lang="vi-VN" sz="4000" dirty="0"/>
              <a:t> </a:t>
            </a:r>
            <a:r>
              <a:rPr lang="vi-VN" sz="4000" dirty="0" err="1"/>
              <a:t>mình</a:t>
            </a:r>
            <a:r>
              <a:rPr lang="vi-VN" sz="4000" dirty="0"/>
              <a:t>.</a:t>
            </a:r>
            <a:endParaRPr lang="vi-VN" sz="7200" dirty="0"/>
          </a:p>
        </p:txBody>
      </p:sp>
    </p:spTree>
    <p:extLst>
      <p:ext uri="{BB962C8B-B14F-4D97-AF65-F5344CB8AC3E}">
        <p14:creationId xmlns:p14="http://schemas.microsoft.com/office/powerpoint/2010/main" val="15985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31" y="-41687"/>
            <a:ext cx="7494549" cy="10370373"/>
          </a:xfrm>
          <a:custGeom>
            <a:avLst/>
            <a:gdLst/>
            <a:ahLst/>
            <a:cxnLst/>
            <a:rect l="l" t="t" r="r" b="b"/>
            <a:pathLst>
              <a:path w="7494549" h="10370373">
                <a:moveTo>
                  <a:pt x="0" y="0"/>
                </a:moveTo>
                <a:lnTo>
                  <a:pt x="7494550" y="0"/>
                </a:lnTo>
                <a:lnTo>
                  <a:pt x="7494550" y="10370374"/>
                </a:lnTo>
                <a:lnTo>
                  <a:pt x="0" y="103703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6706" r="-2166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813719" y="-20843"/>
            <a:ext cx="7494549" cy="10370373"/>
          </a:xfrm>
          <a:custGeom>
            <a:avLst/>
            <a:gdLst/>
            <a:ahLst/>
            <a:cxnLst/>
            <a:rect l="l" t="t" r="r" b="b"/>
            <a:pathLst>
              <a:path w="7494549" h="10370373">
                <a:moveTo>
                  <a:pt x="7494549" y="0"/>
                </a:moveTo>
                <a:lnTo>
                  <a:pt x="0" y="0"/>
                </a:lnTo>
                <a:lnTo>
                  <a:pt x="0" y="10370373"/>
                </a:lnTo>
                <a:lnTo>
                  <a:pt x="7494549" y="10370373"/>
                </a:lnTo>
                <a:lnTo>
                  <a:pt x="7494549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6706" r="-21665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444683" y="3350764"/>
            <a:ext cx="5565172" cy="509410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E9A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969210" y="3525218"/>
            <a:ext cx="5565172" cy="509410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E9A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3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033733" y="3071324"/>
            <a:ext cx="1239263" cy="1239263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19292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1592453" y="3044413"/>
            <a:ext cx="1239263" cy="1239263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19292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4055314" y="4618414"/>
            <a:ext cx="3505829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Cây si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u="none" dirty="0">
              <a:solidFill>
                <a:srgbClr val="E19292"/>
              </a:solidFill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0542488" y="4508452"/>
            <a:ext cx="3548347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ghi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cây </a:t>
            </a:r>
            <a:endParaRPr lang="en-US" sz="4000" u="none" dirty="0">
              <a:solidFill>
                <a:srgbClr val="E19292"/>
              </a:solidFill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4975772" y="3007704"/>
            <a:ext cx="1239263" cy="109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047"/>
              </a:lnSpc>
              <a:spcBef>
                <a:spcPct val="0"/>
              </a:spcBef>
            </a:pPr>
            <a:r>
              <a:rPr lang="en-US" sz="4400" b="1" u="none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577509" y="2964323"/>
            <a:ext cx="1239263" cy="109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047"/>
              </a:lnSpc>
              <a:spcBef>
                <a:spcPct val="0"/>
              </a:spcBef>
            </a:pPr>
            <a:r>
              <a:rPr lang="en-US" sz="4400" b="1" u="none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id="{5EEF4994-A674-4432-8F6E-CAA2055C5351}"/>
              </a:ext>
            </a:extLst>
          </p:cNvPr>
          <p:cNvSpPr txBox="1"/>
          <p:nvPr/>
        </p:nvSpPr>
        <p:spPr>
          <a:xfrm>
            <a:off x="5105400" y="979778"/>
            <a:ext cx="8463037" cy="117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40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28" y="-28496"/>
            <a:ext cx="7779513" cy="10357183"/>
          </a:xfrm>
          <a:custGeom>
            <a:avLst/>
            <a:gdLst/>
            <a:ahLst/>
            <a:cxnLst/>
            <a:rect l="l" t="t" r="r" b="b"/>
            <a:pathLst>
              <a:path w="7779513" h="10357183">
                <a:moveTo>
                  <a:pt x="0" y="0"/>
                </a:moveTo>
                <a:lnTo>
                  <a:pt x="7779513" y="0"/>
                </a:lnTo>
                <a:lnTo>
                  <a:pt x="7779513" y="10357183"/>
                </a:lnTo>
                <a:lnTo>
                  <a:pt x="0" y="10357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6461" t="-127" r="-1684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611786" y="43802"/>
            <a:ext cx="7637031" cy="10243198"/>
          </a:xfrm>
          <a:custGeom>
            <a:avLst/>
            <a:gdLst/>
            <a:ahLst/>
            <a:cxnLst/>
            <a:rect l="l" t="t" r="r" b="b"/>
            <a:pathLst>
              <a:path w="7637031" h="10243198">
                <a:moveTo>
                  <a:pt x="0" y="0"/>
                </a:moveTo>
                <a:lnTo>
                  <a:pt x="7637031" y="0"/>
                </a:lnTo>
                <a:lnTo>
                  <a:pt x="7637031" y="10243198"/>
                </a:lnTo>
                <a:lnTo>
                  <a:pt x="0" y="10243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9410" t="-1241" r="-16380"/>
            </a:stretch>
          </a:blipFill>
        </p:spPr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1F2310-55BD-4D90-8BB6-F367CA1CF3C3}"/>
              </a:ext>
            </a:extLst>
          </p:cNvPr>
          <p:cNvSpPr txBox="1"/>
          <p:nvPr/>
        </p:nvSpPr>
        <p:spPr>
          <a:xfrm>
            <a:off x="2097205" y="2928122"/>
            <a:ext cx="14093589" cy="4474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 ĐỘNG 1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TÓM TẮT BÀI VĂN </a:t>
            </a:r>
            <a:r>
              <a:rPr lang="vi-VN" sz="66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CÂY SI </a:t>
            </a: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 BỐ CỤC 3 PHẦN </a:t>
            </a:r>
            <a:endParaRPr lang="vi-VN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5F033AD-8109-494A-BE5B-65559B463917}"/>
              </a:ext>
            </a:extLst>
          </p:cNvPr>
          <p:cNvSpPr/>
          <p:nvPr/>
        </p:nvSpPr>
        <p:spPr>
          <a:xfrm>
            <a:off x="6172200" y="1604064"/>
            <a:ext cx="11743660" cy="1896300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Cây si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(SGK trang 36)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theo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trong SGK. </a:t>
            </a:r>
            <a:endParaRPr lang="vi-VN" sz="4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7C6A7BE-C290-4C0A-9EA4-BFAAEF255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46854" r="4051" b="5375"/>
          <a:stretch/>
        </p:blipFill>
        <p:spPr>
          <a:xfrm>
            <a:off x="5562600" y="4775966"/>
            <a:ext cx="12584268" cy="3088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5F033AD-8109-494A-BE5B-65559B463917}"/>
              </a:ext>
            </a:extLst>
          </p:cNvPr>
          <p:cNvSpPr/>
          <p:nvPr/>
        </p:nvSpPr>
        <p:spPr>
          <a:xfrm>
            <a:off x="7772400" y="985170"/>
            <a:ext cx="9457660" cy="3844236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 err="1">
                <a:solidFill>
                  <a:schemeClr val="tx1"/>
                </a:solidFill>
              </a:rPr>
              <a:t>Hãy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thảo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luận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nhóm</a:t>
            </a:r>
            <a:r>
              <a:rPr lang="vi-VN" sz="4000" dirty="0">
                <a:solidFill>
                  <a:schemeClr val="tx1"/>
                </a:solidFill>
              </a:rPr>
              <a:t> đôi, trao </a:t>
            </a:r>
            <a:r>
              <a:rPr lang="vi-VN" sz="4000" dirty="0" err="1">
                <a:solidFill>
                  <a:schemeClr val="tx1"/>
                </a:solidFill>
              </a:rPr>
              <a:t>đổi</a:t>
            </a:r>
            <a:r>
              <a:rPr lang="vi-VN" sz="4000" dirty="0">
                <a:solidFill>
                  <a:schemeClr val="tx1"/>
                </a:solidFill>
              </a:rPr>
              <a:t>, </a:t>
            </a:r>
            <a:r>
              <a:rPr lang="vi-VN" sz="4000" dirty="0" err="1">
                <a:solidFill>
                  <a:schemeClr val="tx1"/>
                </a:solidFill>
              </a:rPr>
              <a:t>đối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chiếu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bài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làm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mình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với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bạn</a:t>
            </a:r>
            <a:r>
              <a:rPr lang="vi-VN" sz="4000" dirty="0">
                <a:solidFill>
                  <a:schemeClr val="tx1"/>
                </a:solidFill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>
                <a:solidFill>
                  <a:schemeClr val="tx1"/>
                </a:solidFill>
              </a:rPr>
              <a:t>Sau </a:t>
            </a:r>
            <a:r>
              <a:rPr lang="vi-VN" sz="4000" dirty="0" err="1">
                <a:solidFill>
                  <a:schemeClr val="tx1"/>
                </a:solidFill>
              </a:rPr>
              <a:t>đó</a:t>
            </a:r>
            <a:r>
              <a:rPr lang="vi-VN" sz="4000" dirty="0">
                <a:solidFill>
                  <a:schemeClr val="tx1"/>
                </a:solidFill>
              </a:rPr>
              <a:t>, em </a:t>
            </a:r>
            <a:r>
              <a:rPr lang="vi-VN" sz="4000" dirty="0" err="1">
                <a:solidFill>
                  <a:schemeClr val="tx1"/>
                </a:solidFill>
              </a:rPr>
              <a:t>hãy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viết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nội</a:t>
            </a:r>
            <a:r>
              <a:rPr lang="vi-VN" sz="4000" dirty="0">
                <a:solidFill>
                  <a:schemeClr val="tx1"/>
                </a:solidFill>
              </a:rPr>
              <a:t> dung </a:t>
            </a:r>
            <a:r>
              <a:rPr lang="vi-VN" sz="4000" dirty="0" err="1">
                <a:solidFill>
                  <a:schemeClr val="tx1"/>
                </a:solidFill>
              </a:rPr>
              <a:t>tóm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tắt</a:t>
            </a:r>
            <a:r>
              <a:rPr lang="vi-VN" sz="4000" dirty="0">
                <a:solidFill>
                  <a:schemeClr val="tx1"/>
                </a:solidFill>
              </a:rPr>
              <a:t> lên </a:t>
            </a:r>
            <a:r>
              <a:rPr lang="vi-VN" sz="4000" dirty="0" err="1">
                <a:solidFill>
                  <a:schemeClr val="tx1"/>
                </a:solidFill>
              </a:rPr>
              <a:t>bảng</a:t>
            </a:r>
            <a:r>
              <a:rPr lang="vi-VN" sz="4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253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10">
            <a:extLst>
              <a:ext uri="{FF2B5EF4-FFF2-40B4-BE49-F238E27FC236}">
                <a16:creationId xmlns:a16="http://schemas.microsoft.com/office/drawing/2014/main" id="{79CC5CA4-F93A-4186-91B1-A9ED0C2EB2FA}"/>
              </a:ext>
            </a:extLst>
          </p:cNvPr>
          <p:cNvSpPr txBox="1"/>
          <p:nvPr/>
        </p:nvSpPr>
        <p:spPr>
          <a:xfrm>
            <a:off x="4610100" y="136523"/>
            <a:ext cx="9067800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Table 41">
            <a:extLst>
              <a:ext uri="{FF2B5EF4-FFF2-40B4-BE49-F238E27FC236}">
                <a16:creationId xmlns:a16="http://schemas.microsoft.com/office/drawing/2014/main" id="{BD7EFC7A-7AC3-49E6-BE28-0CE3DB691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914220"/>
              </p:ext>
            </p:extLst>
          </p:nvPr>
        </p:nvGraphicFramePr>
        <p:xfrm>
          <a:off x="498401" y="1333500"/>
          <a:ext cx="17291198" cy="86342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67068">
                  <a:extLst>
                    <a:ext uri="{9D8B030D-6E8A-4147-A177-3AD203B41FA5}">
                      <a16:colId xmlns:a16="http://schemas.microsoft.com/office/drawing/2014/main" val="3495399127"/>
                    </a:ext>
                  </a:extLst>
                </a:gridCol>
                <a:gridCol w="4764686">
                  <a:extLst>
                    <a:ext uri="{9D8B030D-6E8A-4147-A177-3AD203B41FA5}">
                      <a16:colId xmlns:a16="http://schemas.microsoft.com/office/drawing/2014/main" val="3529252645"/>
                    </a:ext>
                  </a:extLst>
                </a:gridCol>
                <a:gridCol w="10259444">
                  <a:extLst>
                    <a:ext uri="{9D8B030D-6E8A-4147-A177-3AD203B41FA5}">
                      <a16:colId xmlns:a16="http://schemas.microsoft.com/office/drawing/2014/main" val="1617254852"/>
                    </a:ext>
                  </a:extLst>
                </a:gridCol>
              </a:tblGrid>
              <a:tr h="834074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Bố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cục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Ý chinh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đoạn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Nội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12549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vi-VN" sz="3200" dirty="0" err="1"/>
                        <a:t>Mở</a:t>
                      </a:r>
                      <a:r>
                        <a:rPr lang="vi-VN" sz="3200" dirty="0"/>
                        <a:t> </a:t>
                      </a:r>
                      <a:r>
                        <a:rPr lang="vi-VN" sz="3200" dirty="0" err="1"/>
                        <a:t>bài</a:t>
                      </a:r>
                      <a:endParaRPr lang="vi-VN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 err="1"/>
                        <a:t>Giới</a:t>
                      </a:r>
                      <a:r>
                        <a:rPr lang="vi-VN" sz="3200" dirty="0"/>
                        <a:t> </a:t>
                      </a:r>
                      <a:r>
                        <a:rPr lang="vi-VN" sz="3200" dirty="0" err="1"/>
                        <a:t>thiệu</a:t>
                      </a:r>
                      <a:r>
                        <a:rPr lang="vi-VN" sz="3200" dirty="0"/>
                        <a:t> </a:t>
                      </a:r>
                      <a:r>
                        <a:rPr lang="vi-VN" sz="3200" dirty="0" err="1"/>
                        <a:t>về</a:t>
                      </a:r>
                      <a:r>
                        <a:rPr lang="vi-VN" sz="3200" dirty="0"/>
                        <a:t> cây 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Cây si luôn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già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hơn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cây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khác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616019"/>
                  </a:ext>
                </a:extLst>
              </a:tr>
              <a:tr h="1156864">
                <a:tc rowSpan="2">
                  <a:txBody>
                    <a:bodyPr/>
                    <a:lstStyle/>
                    <a:p>
                      <a:r>
                        <a:rPr lang="vi-VN" sz="3200" dirty="0"/>
                        <a:t>Thân </a:t>
                      </a:r>
                      <a:r>
                        <a:rPr lang="vi-VN" sz="3200" dirty="0" err="1"/>
                        <a:t>bài</a:t>
                      </a:r>
                      <a:endParaRPr lang="vi-VN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/>
                        <a:t>Miêu </a:t>
                      </a:r>
                      <a:r>
                        <a:rPr lang="vi-VN" sz="3200" dirty="0" err="1"/>
                        <a:t>tả</a:t>
                      </a:r>
                      <a:r>
                        <a:rPr lang="vi-VN" sz="3200" dirty="0"/>
                        <a:t> </a:t>
                      </a:r>
                      <a:r>
                        <a:rPr lang="vi-VN" sz="3200" dirty="0" err="1"/>
                        <a:t>các</a:t>
                      </a:r>
                      <a:r>
                        <a:rPr lang="vi-VN" sz="3200" dirty="0"/>
                        <a:t> </a:t>
                      </a:r>
                      <a:r>
                        <a:rPr lang="vi-VN" sz="3200" dirty="0" err="1"/>
                        <a:t>bộ</a:t>
                      </a:r>
                      <a:r>
                        <a:rPr lang="vi-VN" sz="3200" dirty="0"/>
                        <a:t> </a:t>
                      </a:r>
                      <a:r>
                        <a:rPr lang="vi-VN" sz="3200" dirty="0" err="1"/>
                        <a:t>phận</a:t>
                      </a:r>
                      <a:r>
                        <a:rPr lang="vi-VN" sz="3200" dirty="0"/>
                        <a:t> </a:t>
                      </a:r>
                      <a:r>
                        <a:rPr lang="vi-VN" sz="3200" dirty="0" err="1"/>
                        <a:t>của</a:t>
                      </a:r>
                      <a:r>
                        <a:rPr lang="vi-VN" sz="3200" dirty="0"/>
                        <a:t> cây 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vi-VN" sz="3200" b="1" dirty="0" err="1"/>
                        <a:t>Rễ</a:t>
                      </a:r>
                      <a:r>
                        <a:rPr lang="vi-VN" sz="3200" b="1" dirty="0"/>
                        <a:t> si: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Rậm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dài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nhìn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giống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bộ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râu;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chuyển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màu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trắng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sắp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mưa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sau mưa.</a:t>
                      </a:r>
                    </a:p>
                    <a:p>
                      <a:pPr marL="457200" indent="-4572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vi-VN" sz="3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Rễ</a:t>
                      </a:r>
                      <a:r>
                        <a:rPr lang="vi-VN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si </a:t>
                      </a:r>
                      <a:r>
                        <a:rPr lang="vi-VN" sz="3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khác</a:t>
                      </a:r>
                      <a:r>
                        <a:rPr lang="vi-VN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rễ</a:t>
                      </a:r>
                      <a:r>
                        <a:rPr lang="vi-VN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đa: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Rễ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si không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thân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phụ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còn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rễ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đa ăn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xuống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lớn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lên,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thân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phụ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567339"/>
                  </a:ext>
                </a:extLst>
              </a:tr>
              <a:tr h="1156864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 err="1"/>
                        <a:t>Lá</a:t>
                      </a:r>
                      <a:r>
                        <a:rPr lang="vi-VN" sz="3200" dirty="0"/>
                        <a:t> si: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nhỏ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nhiều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cho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bóng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mát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rượi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không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rụng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hàng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loạt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xanh tươi quanh năm.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917663"/>
                  </a:ext>
                </a:extLst>
              </a:tr>
              <a:tr h="2313730">
                <a:tc>
                  <a:txBody>
                    <a:bodyPr/>
                    <a:lstStyle/>
                    <a:p>
                      <a:r>
                        <a:rPr lang="vi-VN" sz="3200" dirty="0" err="1"/>
                        <a:t>Kết</a:t>
                      </a:r>
                      <a:r>
                        <a:rPr lang="vi-VN" sz="3200" dirty="0"/>
                        <a:t> </a:t>
                      </a:r>
                      <a:r>
                        <a:rPr lang="vi-VN" sz="3200" dirty="0" err="1"/>
                        <a:t>bài</a:t>
                      </a:r>
                      <a:endParaRPr lang="vi-VN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/>
                        <a:t>Nêu </a:t>
                      </a:r>
                      <a:r>
                        <a:rPr lang="vi-VN" sz="3200" dirty="0" err="1"/>
                        <a:t>cảm</a:t>
                      </a:r>
                      <a:r>
                        <a:rPr lang="vi-VN" sz="3200" dirty="0"/>
                        <a:t> </a:t>
                      </a:r>
                      <a:r>
                        <a:rPr lang="vi-VN" sz="3200" dirty="0" err="1"/>
                        <a:t>nghĩ</a:t>
                      </a:r>
                      <a:r>
                        <a:rPr lang="vi-VN" sz="3200" dirty="0"/>
                        <a:t> </a:t>
                      </a:r>
                      <a:r>
                        <a:rPr lang="vi-VN" sz="3200" dirty="0" err="1"/>
                        <a:t>về</a:t>
                      </a:r>
                      <a:r>
                        <a:rPr lang="vi-VN" sz="3200" dirty="0"/>
                        <a:t> cây 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Cây si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ích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lợi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Lá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si cho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bóng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mát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còn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rễ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si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khiến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nhớ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ông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ông </a:t>
                      </a:r>
                      <a:r>
                        <a:rPr lang="vi-VN" sz="3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ngoại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6312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28" y="-28496"/>
            <a:ext cx="7779513" cy="10357183"/>
          </a:xfrm>
          <a:custGeom>
            <a:avLst/>
            <a:gdLst/>
            <a:ahLst/>
            <a:cxnLst/>
            <a:rect l="l" t="t" r="r" b="b"/>
            <a:pathLst>
              <a:path w="7779513" h="10357183">
                <a:moveTo>
                  <a:pt x="0" y="0"/>
                </a:moveTo>
                <a:lnTo>
                  <a:pt x="7779513" y="0"/>
                </a:lnTo>
                <a:lnTo>
                  <a:pt x="7779513" y="10357183"/>
                </a:lnTo>
                <a:lnTo>
                  <a:pt x="0" y="10357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6461" t="-127" r="-1684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611786" y="43802"/>
            <a:ext cx="7637031" cy="10243198"/>
          </a:xfrm>
          <a:custGeom>
            <a:avLst/>
            <a:gdLst/>
            <a:ahLst/>
            <a:cxnLst/>
            <a:rect l="l" t="t" r="r" b="b"/>
            <a:pathLst>
              <a:path w="7637031" h="10243198">
                <a:moveTo>
                  <a:pt x="0" y="0"/>
                </a:moveTo>
                <a:lnTo>
                  <a:pt x="7637031" y="0"/>
                </a:lnTo>
                <a:lnTo>
                  <a:pt x="7637031" y="10243198"/>
                </a:lnTo>
                <a:lnTo>
                  <a:pt x="0" y="10243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9410" t="-1241" r="-16380"/>
            </a:stretch>
          </a:blipFill>
        </p:spPr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1F2310-55BD-4D90-8BB6-F367CA1CF3C3}"/>
              </a:ext>
            </a:extLst>
          </p:cNvPr>
          <p:cNvSpPr txBox="1"/>
          <p:nvPr/>
        </p:nvSpPr>
        <p:spPr>
          <a:xfrm>
            <a:off x="2097205" y="2928122"/>
            <a:ext cx="14093589" cy="4474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 ĐỘNG 2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QUAN SÁT VÀ GHI LẠI KẾT QUẢ QUAN SÁT CÂY</a:t>
            </a:r>
          </a:p>
        </p:txBody>
      </p:sp>
    </p:spTree>
    <p:extLst>
      <p:ext uri="{BB962C8B-B14F-4D97-AF65-F5344CB8AC3E}">
        <p14:creationId xmlns:p14="http://schemas.microsoft.com/office/powerpoint/2010/main" val="25145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B32879BF-0812-45E9-9311-EB87AC3CBDEB}"/>
              </a:ext>
            </a:extLst>
          </p:cNvPr>
          <p:cNvSpPr txBox="1"/>
          <p:nvPr/>
        </p:nvSpPr>
        <p:spPr>
          <a:xfrm>
            <a:off x="7391400" y="621079"/>
            <a:ext cx="913672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ghi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cây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yêu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010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84E07B-79D3-41D2-99EF-63B270A059C6}"/>
              </a:ext>
            </a:extLst>
          </p:cNvPr>
          <p:cNvSpPr/>
          <p:nvPr/>
        </p:nvSpPr>
        <p:spPr>
          <a:xfrm>
            <a:off x="4705350" y="495300"/>
            <a:ext cx="8877300" cy="1066800"/>
          </a:xfrm>
          <a:custGeom>
            <a:avLst/>
            <a:gdLst>
              <a:gd name="connsiteX0" fmla="*/ 0 w 8877300"/>
              <a:gd name="connsiteY0" fmla="*/ 0 h 1066800"/>
              <a:gd name="connsiteX1" fmla="*/ 594096 w 8877300"/>
              <a:gd name="connsiteY1" fmla="*/ 0 h 1066800"/>
              <a:gd name="connsiteX2" fmla="*/ 1454511 w 8877300"/>
              <a:gd name="connsiteY2" fmla="*/ 0 h 1066800"/>
              <a:gd name="connsiteX3" fmla="*/ 1871062 w 8877300"/>
              <a:gd name="connsiteY3" fmla="*/ 0 h 1066800"/>
              <a:gd name="connsiteX4" fmla="*/ 2642704 w 8877300"/>
              <a:gd name="connsiteY4" fmla="*/ 0 h 1066800"/>
              <a:gd name="connsiteX5" fmla="*/ 3148027 w 8877300"/>
              <a:gd name="connsiteY5" fmla="*/ 0 h 1066800"/>
              <a:gd name="connsiteX6" fmla="*/ 3919669 w 8877300"/>
              <a:gd name="connsiteY6" fmla="*/ 0 h 1066800"/>
              <a:gd name="connsiteX7" fmla="*/ 4780085 w 8877300"/>
              <a:gd name="connsiteY7" fmla="*/ 0 h 1066800"/>
              <a:gd name="connsiteX8" fmla="*/ 5285408 w 8877300"/>
              <a:gd name="connsiteY8" fmla="*/ 0 h 1066800"/>
              <a:gd name="connsiteX9" fmla="*/ 5701958 w 8877300"/>
              <a:gd name="connsiteY9" fmla="*/ 0 h 1066800"/>
              <a:gd name="connsiteX10" fmla="*/ 6473600 w 8877300"/>
              <a:gd name="connsiteY10" fmla="*/ 0 h 1066800"/>
              <a:gd name="connsiteX11" fmla="*/ 6890151 w 8877300"/>
              <a:gd name="connsiteY11" fmla="*/ 0 h 1066800"/>
              <a:gd name="connsiteX12" fmla="*/ 7395474 w 8877300"/>
              <a:gd name="connsiteY12" fmla="*/ 0 h 1066800"/>
              <a:gd name="connsiteX13" fmla="*/ 8255889 w 8877300"/>
              <a:gd name="connsiteY13" fmla="*/ 0 h 1066800"/>
              <a:gd name="connsiteX14" fmla="*/ 8877300 w 8877300"/>
              <a:gd name="connsiteY14" fmla="*/ 0 h 1066800"/>
              <a:gd name="connsiteX15" fmla="*/ 8877300 w 8877300"/>
              <a:gd name="connsiteY15" fmla="*/ 512064 h 1066800"/>
              <a:gd name="connsiteX16" fmla="*/ 8877300 w 8877300"/>
              <a:gd name="connsiteY16" fmla="*/ 1066800 h 1066800"/>
              <a:gd name="connsiteX17" fmla="*/ 8283204 w 8877300"/>
              <a:gd name="connsiteY17" fmla="*/ 1066800 h 1066800"/>
              <a:gd name="connsiteX18" fmla="*/ 7511562 w 8877300"/>
              <a:gd name="connsiteY18" fmla="*/ 1066800 h 1066800"/>
              <a:gd name="connsiteX19" fmla="*/ 7095011 w 8877300"/>
              <a:gd name="connsiteY19" fmla="*/ 1066800 h 1066800"/>
              <a:gd name="connsiteX20" fmla="*/ 6412142 w 8877300"/>
              <a:gd name="connsiteY20" fmla="*/ 1066800 h 1066800"/>
              <a:gd name="connsiteX21" fmla="*/ 5995592 w 8877300"/>
              <a:gd name="connsiteY21" fmla="*/ 1066800 h 1066800"/>
              <a:gd name="connsiteX22" fmla="*/ 5490269 w 8877300"/>
              <a:gd name="connsiteY22" fmla="*/ 1066800 h 1066800"/>
              <a:gd name="connsiteX23" fmla="*/ 5073718 w 8877300"/>
              <a:gd name="connsiteY23" fmla="*/ 1066800 h 1066800"/>
              <a:gd name="connsiteX24" fmla="*/ 4390849 w 8877300"/>
              <a:gd name="connsiteY24" fmla="*/ 1066800 h 1066800"/>
              <a:gd name="connsiteX25" fmla="*/ 3707980 w 8877300"/>
              <a:gd name="connsiteY25" fmla="*/ 1066800 h 1066800"/>
              <a:gd name="connsiteX26" fmla="*/ 3291430 w 8877300"/>
              <a:gd name="connsiteY26" fmla="*/ 1066800 h 1066800"/>
              <a:gd name="connsiteX27" fmla="*/ 2697333 w 8877300"/>
              <a:gd name="connsiteY27" fmla="*/ 1066800 h 1066800"/>
              <a:gd name="connsiteX28" fmla="*/ 1836918 w 8877300"/>
              <a:gd name="connsiteY28" fmla="*/ 1066800 h 1066800"/>
              <a:gd name="connsiteX29" fmla="*/ 1154049 w 8877300"/>
              <a:gd name="connsiteY29" fmla="*/ 1066800 h 1066800"/>
              <a:gd name="connsiteX30" fmla="*/ 0 w 8877300"/>
              <a:gd name="connsiteY30" fmla="*/ 1066800 h 1066800"/>
              <a:gd name="connsiteX31" fmla="*/ 0 w 8877300"/>
              <a:gd name="connsiteY31" fmla="*/ 533400 h 1066800"/>
              <a:gd name="connsiteX32" fmla="*/ 0 w 8877300"/>
              <a:gd name="connsiteY32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77300" h="1066800" extrusionOk="0">
                <a:moveTo>
                  <a:pt x="0" y="0"/>
                </a:moveTo>
                <a:cubicBezTo>
                  <a:pt x="258770" y="-4973"/>
                  <a:pt x="464904" y="-28202"/>
                  <a:pt x="594096" y="0"/>
                </a:cubicBezTo>
                <a:cubicBezTo>
                  <a:pt x="723288" y="28202"/>
                  <a:pt x="1272559" y="-17971"/>
                  <a:pt x="1454511" y="0"/>
                </a:cubicBezTo>
                <a:cubicBezTo>
                  <a:pt x="1636463" y="17971"/>
                  <a:pt x="1688265" y="-17295"/>
                  <a:pt x="1871062" y="0"/>
                </a:cubicBezTo>
                <a:cubicBezTo>
                  <a:pt x="2053859" y="17295"/>
                  <a:pt x="2462653" y="21659"/>
                  <a:pt x="2642704" y="0"/>
                </a:cubicBezTo>
                <a:cubicBezTo>
                  <a:pt x="2822755" y="-21659"/>
                  <a:pt x="3045557" y="22635"/>
                  <a:pt x="3148027" y="0"/>
                </a:cubicBezTo>
                <a:cubicBezTo>
                  <a:pt x="3250497" y="-22635"/>
                  <a:pt x="3694582" y="19488"/>
                  <a:pt x="3919669" y="0"/>
                </a:cubicBezTo>
                <a:cubicBezTo>
                  <a:pt x="4144756" y="-19488"/>
                  <a:pt x="4540631" y="2343"/>
                  <a:pt x="4780085" y="0"/>
                </a:cubicBezTo>
                <a:cubicBezTo>
                  <a:pt x="5019539" y="-2343"/>
                  <a:pt x="5087944" y="21612"/>
                  <a:pt x="5285408" y="0"/>
                </a:cubicBezTo>
                <a:cubicBezTo>
                  <a:pt x="5482872" y="-21612"/>
                  <a:pt x="5607354" y="-7822"/>
                  <a:pt x="5701958" y="0"/>
                </a:cubicBezTo>
                <a:cubicBezTo>
                  <a:pt x="5796562" y="7822"/>
                  <a:pt x="6254766" y="5408"/>
                  <a:pt x="6473600" y="0"/>
                </a:cubicBezTo>
                <a:cubicBezTo>
                  <a:pt x="6692434" y="-5408"/>
                  <a:pt x="6739341" y="-12858"/>
                  <a:pt x="6890151" y="0"/>
                </a:cubicBezTo>
                <a:cubicBezTo>
                  <a:pt x="7040961" y="12858"/>
                  <a:pt x="7263831" y="-503"/>
                  <a:pt x="7395474" y="0"/>
                </a:cubicBezTo>
                <a:cubicBezTo>
                  <a:pt x="7527117" y="503"/>
                  <a:pt x="8074659" y="26955"/>
                  <a:pt x="8255889" y="0"/>
                </a:cubicBezTo>
                <a:cubicBezTo>
                  <a:pt x="8437119" y="-26955"/>
                  <a:pt x="8740759" y="1705"/>
                  <a:pt x="8877300" y="0"/>
                </a:cubicBezTo>
                <a:cubicBezTo>
                  <a:pt x="8896076" y="255353"/>
                  <a:pt x="8895525" y="284425"/>
                  <a:pt x="8877300" y="512064"/>
                </a:cubicBezTo>
                <a:cubicBezTo>
                  <a:pt x="8859075" y="739703"/>
                  <a:pt x="8863621" y="831750"/>
                  <a:pt x="8877300" y="1066800"/>
                </a:cubicBezTo>
                <a:cubicBezTo>
                  <a:pt x="8682160" y="1084591"/>
                  <a:pt x="8530440" y="1053341"/>
                  <a:pt x="8283204" y="1066800"/>
                </a:cubicBezTo>
                <a:cubicBezTo>
                  <a:pt x="8035968" y="1080259"/>
                  <a:pt x="7840179" y="1063883"/>
                  <a:pt x="7511562" y="1066800"/>
                </a:cubicBezTo>
                <a:cubicBezTo>
                  <a:pt x="7182945" y="1069717"/>
                  <a:pt x="7194820" y="1073294"/>
                  <a:pt x="7095011" y="1066800"/>
                </a:cubicBezTo>
                <a:cubicBezTo>
                  <a:pt x="6995202" y="1060306"/>
                  <a:pt x="6688863" y="1080223"/>
                  <a:pt x="6412142" y="1066800"/>
                </a:cubicBezTo>
                <a:cubicBezTo>
                  <a:pt x="6135421" y="1053377"/>
                  <a:pt x="6091046" y="1079160"/>
                  <a:pt x="5995592" y="1066800"/>
                </a:cubicBezTo>
                <a:cubicBezTo>
                  <a:pt x="5900138" y="1054441"/>
                  <a:pt x="5654451" y="1075447"/>
                  <a:pt x="5490269" y="1066800"/>
                </a:cubicBezTo>
                <a:cubicBezTo>
                  <a:pt x="5326087" y="1058153"/>
                  <a:pt x="5246914" y="1058356"/>
                  <a:pt x="5073718" y="1066800"/>
                </a:cubicBezTo>
                <a:cubicBezTo>
                  <a:pt x="4900522" y="1075244"/>
                  <a:pt x="4721801" y="1085851"/>
                  <a:pt x="4390849" y="1066800"/>
                </a:cubicBezTo>
                <a:cubicBezTo>
                  <a:pt x="4059897" y="1047749"/>
                  <a:pt x="3953388" y="1052286"/>
                  <a:pt x="3707980" y="1066800"/>
                </a:cubicBezTo>
                <a:cubicBezTo>
                  <a:pt x="3462572" y="1081314"/>
                  <a:pt x="3452864" y="1080532"/>
                  <a:pt x="3291430" y="1066800"/>
                </a:cubicBezTo>
                <a:cubicBezTo>
                  <a:pt x="3129996" y="1053069"/>
                  <a:pt x="2860559" y="1078054"/>
                  <a:pt x="2697333" y="1066800"/>
                </a:cubicBezTo>
                <a:cubicBezTo>
                  <a:pt x="2534107" y="1055546"/>
                  <a:pt x="2216192" y="1058594"/>
                  <a:pt x="1836918" y="1066800"/>
                </a:cubicBezTo>
                <a:cubicBezTo>
                  <a:pt x="1457645" y="1075006"/>
                  <a:pt x="1428414" y="1071967"/>
                  <a:pt x="1154049" y="1066800"/>
                </a:cubicBezTo>
                <a:cubicBezTo>
                  <a:pt x="879684" y="1061633"/>
                  <a:pt x="391695" y="1010099"/>
                  <a:pt x="0" y="1066800"/>
                </a:cubicBezTo>
                <a:cubicBezTo>
                  <a:pt x="-5578" y="827412"/>
                  <a:pt x="-8409" y="654662"/>
                  <a:pt x="0" y="533400"/>
                </a:cubicBezTo>
                <a:cubicBezTo>
                  <a:pt x="8409" y="412138"/>
                  <a:pt x="2630" y="11643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9956130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</a:rPr>
              <a:t>Em </a:t>
            </a:r>
            <a:r>
              <a:rPr lang="vi-VN" sz="4000" dirty="0" err="1">
                <a:solidFill>
                  <a:schemeClr val="tx1"/>
                </a:solidFill>
              </a:rPr>
              <a:t>định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tả</a:t>
            </a:r>
            <a:r>
              <a:rPr lang="vi-VN" sz="4000" dirty="0">
                <a:solidFill>
                  <a:schemeClr val="tx1"/>
                </a:solidFill>
              </a:rPr>
              <a:t> cây </a:t>
            </a:r>
            <a:r>
              <a:rPr lang="vi-VN" sz="4000" dirty="0" err="1">
                <a:solidFill>
                  <a:schemeClr val="tx1"/>
                </a:solidFill>
              </a:rPr>
              <a:t>gì</a:t>
            </a:r>
            <a:r>
              <a:rPr lang="vi-VN" sz="4000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ED3235-AC58-4005-B75F-7C8A3EF3E5C4}"/>
              </a:ext>
            </a:extLst>
          </p:cNvPr>
          <p:cNvSpPr/>
          <p:nvPr/>
        </p:nvSpPr>
        <p:spPr>
          <a:xfrm>
            <a:off x="7291165" y="2400300"/>
            <a:ext cx="3705669" cy="1066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Địa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điểm</a:t>
            </a:r>
            <a:endParaRPr lang="vi-VN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20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466</TotalTime>
  <Words>472</Words>
  <Application>Microsoft Office PowerPoint</Application>
  <PresentationFormat>Custom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Times New Roman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Cute Playful Creative Portfolio Presentation</dc:title>
  <cp:lastModifiedBy>PC</cp:lastModifiedBy>
  <cp:revision>22</cp:revision>
  <dcterms:created xsi:type="dcterms:W3CDTF">2006-08-16T00:00:00Z</dcterms:created>
  <dcterms:modified xsi:type="dcterms:W3CDTF">2023-08-25T09:00:29Z</dcterms:modified>
  <dc:identifier>DAFqRJ7Ma-k</dc:identifier>
</cp:coreProperties>
</file>