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</p:sldMasterIdLst>
  <p:sldIdLst>
    <p:sldId id="256" r:id="rId2"/>
    <p:sldId id="261" r:id="rId3"/>
    <p:sldId id="273" r:id="rId4"/>
    <p:sldId id="260" r:id="rId5"/>
    <p:sldId id="259" r:id="rId6"/>
    <p:sldId id="270" r:id="rId7"/>
    <p:sldId id="257" r:id="rId8"/>
    <p:sldId id="267" r:id="rId9"/>
    <p:sldId id="262" r:id="rId10"/>
    <p:sldId id="271" r:id="rId11"/>
    <p:sldId id="268" r:id="rId12"/>
    <p:sldId id="264" r:id="rId13"/>
    <p:sldId id="26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2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6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2229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6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299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0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10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6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3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2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5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6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2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7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1">
            <a:extLst>
              <a:ext uri="{FF2B5EF4-FFF2-40B4-BE49-F238E27FC236}">
                <a16:creationId xmlns:a16="http://schemas.microsoft.com/office/drawing/2014/main" id="{03022CBB-E976-4D0A-A625-930FE0DF20DC}"/>
              </a:ext>
            </a:extLst>
          </p:cNvPr>
          <p:cNvSpPr txBox="1"/>
          <p:nvPr/>
        </p:nvSpPr>
        <p:spPr>
          <a:xfrm>
            <a:off x="3032488" y="3639686"/>
            <a:ext cx="13716592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FF0000"/>
                </a:solidFill>
              </a:rPr>
              <a:t>NHIỆT LIỆT CHÀO MỪNG CÁC EM ĐẾN VỚI BÀI HỌC HÔM NAY</a:t>
            </a:r>
            <a:endParaRPr lang="en-US" sz="7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00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575652">
            <a:off x="6708804" y="7440728"/>
            <a:ext cx="670274" cy="1160648"/>
          </a:xfrm>
          <a:custGeom>
            <a:avLst/>
            <a:gdLst/>
            <a:ahLst/>
            <a:cxnLst/>
            <a:rect l="l" t="t" r="r" b="b"/>
            <a:pathLst>
              <a:path w="670274" h="1160648">
                <a:moveTo>
                  <a:pt x="0" y="0"/>
                </a:moveTo>
                <a:lnTo>
                  <a:pt x="670274" y="0"/>
                </a:lnTo>
                <a:lnTo>
                  <a:pt x="670274" y="1160648"/>
                </a:lnTo>
                <a:lnTo>
                  <a:pt x="0" y="1160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07ABD8-DB48-45E7-AD28-11A19019F577}"/>
              </a:ext>
            </a:extLst>
          </p:cNvPr>
          <p:cNvSpPr/>
          <p:nvPr/>
        </p:nvSpPr>
        <p:spPr>
          <a:xfrm>
            <a:off x="1378085" y="452332"/>
            <a:ext cx="15531827" cy="191426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Nhân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cây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cối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sinh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CEAA50-F9C4-422B-A6A9-C9AC1148CE14}"/>
              </a:ext>
            </a:extLst>
          </p:cNvPr>
          <p:cNvCxnSpPr/>
          <p:nvPr/>
        </p:nvCxnSpPr>
        <p:spPr>
          <a:xfrm flipH="1">
            <a:off x="4267200" y="2401414"/>
            <a:ext cx="4876800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27F22A-9382-4C84-A5FD-05F6B117670F}"/>
              </a:ext>
            </a:extLst>
          </p:cNvPr>
          <p:cNvCxnSpPr>
            <a:cxnSpLocks/>
          </p:cNvCxnSpPr>
          <p:nvPr/>
        </p:nvCxnSpPr>
        <p:spPr>
          <a:xfrm>
            <a:off x="9143999" y="2389311"/>
            <a:ext cx="1" cy="16885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C491549-1B13-48DB-BBD3-E1C43A4FB170}"/>
              </a:ext>
            </a:extLst>
          </p:cNvPr>
          <p:cNvCxnSpPr>
            <a:cxnSpLocks/>
          </p:cNvCxnSpPr>
          <p:nvPr/>
        </p:nvCxnSpPr>
        <p:spPr>
          <a:xfrm>
            <a:off x="9143998" y="2400491"/>
            <a:ext cx="4267201" cy="1330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D90666B-010F-465F-A41D-72AB9DDABA9F}"/>
              </a:ext>
            </a:extLst>
          </p:cNvPr>
          <p:cNvSpPr txBox="1"/>
          <p:nvPr/>
        </p:nvSpPr>
        <p:spPr>
          <a:xfrm>
            <a:off x="1150906" y="3907297"/>
            <a:ext cx="518160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 err="1"/>
              <a:t>Gọi</a:t>
            </a:r>
            <a:r>
              <a:rPr lang="vi-VN" sz="3200" dirty="0"/>
              <a:t> </a:t>
            </a:r>
            <a:r>
              <a:rPr lang="vi-VN" sz="3200" dirty="0" err="1"/>
              <a:t>sự</a:t>
            </a:r>
            <a:r>
              <a:rPr lang="vi-VN" sz="3200" dirty="0"/>
              <a:t> </a:t>
            </a:r>
            <a:r>
              <a:rPr lang="vi-VN" sz="3200" dirty="0" err="1"/>
              <a:t>vật</a:t>
            </a:r>
            <a:r>
              <a:rPr lang="vi-VN" sz="3200" dirty="0"/>
              <a:t> </a:t>
            </a:r>
            <a:r>
              <a:rPr lang="vi-VN" sz="3200" dirty="0" err="1"/>
              <a:t>bằng</a:t>
            </a:r>
            <a:r>
              <a:rPr lang="vi-VN" sz="3200" dirty="0"/>
              <a:t> </a:t>
            </a:r>
            <a:r>
              <a:rPr lang="vi-VN" sz="3200" dirty="0" err="1"/>
              <a:t>từ</a:t>
            </a:r>
            <a:r>
              <a:rPr lang="vi-VN" sz="3200" dirty="0"/>
              <a:t> </a:t>
            </a:r>
            <a:r>
              <a:rPr lang="vi-VN" sz="3200" dirty="0" err="1"/>
              <a:t>ngữ</a:t>
            </a:r>
            <a:r>
              <a:rPr lang="vi-VN" sz="3200" dirty="0"/>
              <a:t> </a:t>
            </a:r>
            <a:r>
              <a:rPr lang="vi-VN" sz="3200" dirty="0" err="1"/>
              <a:t>dùng</a:t>
            </a:r>
            <a:r>
              <a:rPr lang="vi-VN" sz="3200" dirty="0"/>
              <a:t> </a:t>
            </a:r>
            <a:r>
              <a:rPr lang="vi-VN" sz="3200" dirty="0" err="1"/>
              <a:t>để</a:t>
            </a:r>
            <a:r>
              <a:rPr lang="vi-VN" sz="3200" dirty="0"/>
              <a:t> </a:t>
            </a:r>
            <a:r>
              <a:rPr lang="vi-VN" sz="3200" dirty="0" err="1"/>
              <a:t>gọi</a:t>
            </a:r>
            <a:r>
              <a:rPr lang="vi-VN" sz="3200" dirty="0"/>
              <a:t> </a:t>
            </a:r>
            <a:r>
              <a:rPr lang="vi-VN" sz="3200" dirty="0" err="1"/>
              <a:t>người</a:t>
            </a:r>
            <a:endParaRPr lang="vi-VN" sz="3200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23E40F52-977E-4391-B2FF-71E7BC769D54}"/>
              </a:ext>
            </a:extLst>
          </p:cNvPr>
          <p:cNvSpPr/>
          <p:nvPr/>
        </p:nvSpPr>
        <p:spPr>
          <a:xfrm>
            <a:off x="3252892" y="5813764"/>
            <a:ext cx="565014" cy="5902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44892C-2D02-4F79-AAEA-5CCD485EDC68}"/>
              </a:ext>
            </a:extLst>
          </p:cNvPr>
          <p:cNvSpPr/>
          <p:nvPr/>
        </p:nvSpPr>
        <p:spPr>
          <a:xfrm>
            <a:off x="1012052" y="6557787"/>
            <a:ext cx="5046694" cy="185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thỏ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nâu, em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cún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tre,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mây,…</a:t>
            </a:r>
            <a:endParaRPr lang="vi-VN" sz="3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55D916-1D79-41DD-9AB5-3F22F0BF0CC7}"/>
              </a:ext>
            </a:extLst>
          </p:cNvPr>
          <p:cNvSpPr txBox="1"/>
          <p:nvPr/>
        </p:nvSpPr>
        <p:spPr>
          <a:xfrm>
            <a:off x="6789704" y="3953960"/>
            <a:ext cx="518160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 err="1"/>
              <a:t>Tả</a:t>
            </a:r>
            <a:r>
              <a:rPr lang="vi-VN" sz="3200" dirty="0"/>
              <a:t> </a:t>
            </a:r>
            <a:r>
              <a:rPr lang="vi-VN" sz="3200" dirty="0" err="1"/>
              <a:t>sự</a:t>
            </a:r>
            <a:r>
              <a:rPr lang="vi-VN" sz="3200" dirty="0"/>
              <a:t> </a:t>
            </a:r>
            <a:r>
              <a:rPr lang="vi-VN" sz="3200" dirty="0" err="1"/>
              <a:t>vật</a:t>
            </a:r>
            <a:r>
              <a:rPr lang="vi-VN" sz="3200" dirty="0"/>
              <a:t> </a:t>
            </a:r>
            <a:r>
              <a:rPr lang="vi-VN" sz="3200" dirty="0" err="1"/>
              <a:t>bằng</a:t>
            </a:r>
            <a:r>
              <a:rPr lang="vi-VN" sz="3200" dirty="0"/>
              <a:t> </a:t>
            </a:r>
            <a:r>
              <a:rPr lang="vi-VN" sz="3200" dirty="0" err="1"/>
              <a:t>từ</a:t>
            </a:r>
            <a:r>
              <a:rPr lang="vi-VN" sz="3200" dirty="0"/>
              <a:t> </a:t>
            </a:r>
            <a:r>
              <a:rPr lang="vi-VN" sz="3200" dirty="0" err="1"/>
              <a:t>ngữ</a:t>
            </a:r>
            <a:r>
              <a:rPr lang="vi-VN" sz="3200" dirty="0"/>
              <a:t> </a:t>
            </a:r>
            <a:r>
              <a:rPr lang="vi-VN" sz="3200" dirty="0" err="1"/>
              <a:t>dùng</a:t>
            </a:r>
            <a:r>
              <a:rPr lang="vi-VN" sz="3200" dirty="0"/>
              <a:t> </a:t>
            </a:r>
            <a:r>
              <a:rPr lang="vi-VN" sz="3200" dirty="0" err="1"/>
              <a:t>để</a:t>
            </a:r>
            <a:r>
              <a:rPr lang="vi-VN" sz="3200" dirty="0"/>
              <a:t> </a:t>
            </a:r>
            <a:r>
              <a:rPr lang="vi-VN" sz="3200" dirty="0" err="1"/>
              <a:t>tả</a:t>
            </a:r>
            <a:r>
              <a:rPr lang="vi-VN" sz="3200" dirty="0"/>
              <a:t> </a:t>
            </a:r>
            <a:r>
              <a:rPr lang="vi-VN" sz="3200" dirty="0" err="1"/>
              <a:t>người</a:t>
            </a:r>
            <a:endParaRPr lang="vi-VN" sz="3200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5A90E414-4380-4945-B205-392D9903B599}"/>
              </a:ext>
            </a:extLst>
          </p:cNvPr>
          <p:cNvSpPr/>
          <p:nvPr/>
        </p:nvSpPr>
        <p:spPr>
          <a:xfrm>
            <a:off x="9097997" y="5813763"/>
            <a:ext cx="565014" cy="5902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7BD22E-250C-4938-A8FB-55A01A6393C9}"/>
              </a:ext>
            </a:extLst>
          </p:cNvPr>
          <p:cNvSpPr/>
          <p:nvPr/>
        </p:nvSpPr>
        <p:spPr>
          <a:xfrm>
            <a:off x="6414807" y="6557787"/>
            <a:ext cx="5931394" cy="3081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chuối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vỗ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tay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vui sao!/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tre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chải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tóc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bên ao/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mây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ghé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soi gương…</a:t>
            </a:r>
            <a:endParaRPr lang="vi-VN" sz="3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A8B55F-2B42-4802-B433-ECD0987B4BF2}"/>
              </a:ext>
            </a:extLst>
          </p:cNvPr>
          <p:cNvSpPr txBox="1"/>
          <p:nvPr/>
        </p:nvSpPr>
        <p:spPr>
          <a:xfrm>
            <a:off x="12869893" y="4077814"/>
            <a:ext cx="4267201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 err="1"/>
              <a:t>Nói</a:t>
            </a:r>
            <a:r>
              <a:rPr lang="vi-VN" sz="3200" dirty="0"/>
              <a:t> </a:t>
            </a:r>
            <a:r>
              <a:rPr lang="vi-VN" sz="3200" dirty="0" err="1"/>
              <a:t>với</a:t>
            </a:r>
            <a:r>
              <a:rPr lang="vi-VN" sz="3200" dirty="0"/>
              <a:t> </a:t>
            </a:r>
            <a:r>
              <a:rPr lang="vi-VN" sz="3200" dirty="0" err="1"/>
              <a:t>sự</a:t>
            </a:r>
            <a:r>
              <a:rPr lang="vi-VN" sz="3200" dirty="0"/>
              <a:t> </a:t>
            </a:r>
            <a:r>
              <a:rPr lang="vi-VN" sz="3200" dirty="0" err="1"/>
              <a:t>vật</a:t>
            </a:r>
            <a:r>
              <a:rPr lang="vi-VN" sz="3200" dirty="0"/>
              <a:t> như </a:t>
            </a:r>
            <a:r>
              <a:rPr lang="vi-VN" sz="3200" dirty="0" err="1"/>
              <a:t>nói</a:t>
            </a:r>
            <a:r>
              <a:rPr lang="vi-VN" sz="3200" dirty="0"/>
              <a:t> </a:t>
            </a:r>
            <a:r>
              <a:rPr lang="vi-VN" sz="3200" dirty="0" err="1"/>
              <a:t>với</a:t>
            </a:r>
            <a:r>
              <a:rPr lang="vi-VN" sz="3200" dirty="0"/>
              <a:t> </a:t>
            </a:r>
            <a:r>
              <a:rPr lang="vi-VN" sz="3200" dirty="0" err="1"/>
              <a:t>người</a:t>
            </a:r>
            <a:endParaRPr lang="vi-VN" sz="3200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5AED13C3-239F-4909-90FF-AFADE440B7AF}"/>
              </a:ext>
            </a:extLst>
          </p:cNvPr>
          <p:cNvSpPr/>
          <p:nvPr/>
        </p:nvSpPr>
        <p:spPr>
          <a:xfrm>
            <a:off x="14752601" y="5907393"/>
            <a:ext cx="565014" cy="59029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3B128E-ED6B-4F6A-B6D9-02916330FB59}"/>
              </a:ext>
            </a:extLst>
          </p:cNvPr>
          <p:cNvSpPr/>
          <p:nvPr/>
        </p:nvSpPr>
        <p:spPr>
          <a:xfrm>
            <a:off x="12869893" y="6637625"/>
            <a:ext cx="4884707" cy="2163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Trâu ơi ta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trâu </a:t>
            </a:r>
            <a:r>
              <a:rPr lang="vi-VN" sz="3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vi-VN" sz="3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30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7" grpId="0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6">
            <a:extLst>
              <a:ext uri="{FF2B5EF4-FFF2-40B4-BE49-F238E27FC236}">
                <a16:creationId xmlns:a16="http://schemas.microsoft.com/office/drawing/2014/main" id="{FD172259-F1CB-458A-A612-9407E4DCE90E}"/>
              </a:ext>
            </a:extLst>
          </p:cNvPr>
          <p:cNvSpPr txBox="1"/>
          <p:nvPr/>
        </p:nvSpPr>
        <p:spPr>
          <a:xfrm>
            <a:off x="2074600" y="2922139"/>
            <a:ext cx="14138799" cy="1409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FF0000"/>
                </a:solidFill>
              </a:rPr>
              <a:t>HOẠT ĐỘNG 3: LUYỆN TẬP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80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6FE4D9-3FA1-4D8A-BD49-754E455ECC8E}"/>
              </a:ext>
            </a:extLst>
          </p:cNvPr>
          <p:cNvGrpSpPr/>
          <p:nvPr/>
        </p:nvGrpSpPr>
        <p:grpSpPr>
          <a:xfrm>
            <a:off x="1617757" y="2628900"/>
            <a:ext cx="7315200" cy="5867400"/>
            <a:chOff x="1617758" y="2113189"/>
            <a:chExt cx="7315200" cy="5867400"/>
          </a:xfrm>
        </p:grpSpPr>
        <p:sp>
          <p:nvSpPr>
            <p:cNvPr id="15" name="Freeform 15"/>
            <p:cNvSpPr/>
            <p:nvPr/>
          </p:nvSpPr>
          <p:spPr>
            <a:xfrm>
              <a:off x="1617758" y="2113189"/>
              <a:ext cx="7315200" cy="5867400"/>
            </a:xfrm>
            <a:custGeom>
              <a:avLst/>
              <a:gdLst/>
              <a:ahLst/>
              <a:cxnLst/>
              <a:rect l="l" t="t" r="r" b="b"/>
              <a:pathLst>
                <a:path w="7315200" h="1060704">
                  <a:moveTo>
                    <a:pt x="0" y="0"/>
                  </a:moveTo>
                  <a:lnTo>
                    <a:pt x="7315200" y="0"/>
                  </a:lnTo>
                  <a:lnTo>
                    <a:pt x="7315200" y="1060704"/>
                  </a:lnTo>
                  <a:lnTo>
                    <a:pt x="0" y="1060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2889564" y="4124962"/>
              <a:ext cx="4771587" cy="1764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dirty="0"/>
                <a:t>Ôn </a:t>
              </a:r>
              <a:r>
                <a:rPr lang="vi-VN" sz="4000" dirty="0" err="1"/>
                <a:t>lại</a:t>
              </a:r>
              <a:r>
                <a:rPr lang="vi-VN" sz="4000" dirty="0"/>
                <a:t> </a:t>
              </a:r>
              <a:r>
                <a:rPr lang="vi-VN" sz="4000" dirty="0" err="1"/>
                <a:t>kiến</a:t>
              </a:r>
              <a:r>
                <a:rPr lang="vi-VN" sz="4000" dirty="0"/>
                <a:t> </a:t>
              </a:r>
              <a:r>
                <a:rPr lang="vi-VN" sz="4000" dirty="0" err="1"/>
                <a:t>thức</a:t>
              </a:r>
              <a:r>
                <a:rPr lang="vi-VN" sz="4000" dirty="0"/>
                <a:t> </a:t>
              </a:r>
              <a:r>
                <a:rPr lang="vi-VN" sz="4000" dirty="0" err="1"/>
                <a:t>đã</a:t>
              </a:r>
              <a:r>
                <a:rPr lang="vi-VN" sz="4000" dirty="0"/>
                <a:t> </a:t>
              </a:r>
              <a:r>
                <a:rPr lang="vi-VN" sz="4000" dirty="0" err="1"/>
                <a:t>học</a:t>
              </a:r>
              <a:r>
                <a:rPr lang="vi-VN" sz="4000" dirty="0"/>
                <a:t> </a:t>
              </a:r>
              <a:r>
                <a:rPr lang="vi-VN" sz="4000" dirty="0" err="1"/>
                <a:t>về</a:t>
              </a:r>
              <a:r>
                <a:rPr lang="vi-VN" sz="4000" dirty="0"/>
                <a:t> nhân </a:t>
              </a:r>
              <a:r>
                <a:rPr lang="vi-VN" sz="4000" dirty="0" err="1"/>
                <a:t>hóa</a:t>
              </a:r>
              <a:r>
                <a:rPr lang="vi-VN" sz="4000" dirty="0"/>
                <a:t>.</a:t>
              </a:r>
              <a:endParaRPr lang="en-US" sz="4000" dirty="0">
                <a:solidFill>
                  <a:srgbClr val="000000"/>
                </a:solidFill>
                <a:latin typeface="Nunito"/>
              </a:endParaRPr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E93406A8-200C-474E-8CF5-B0F78296DDE9}"/>
              </a:ext>
            </a:extLst>
          </p:cNvPr>
          <p:cNvSpPr txBox="1"/>
          <p:nvPr/>
        </p:nvSpPr>
        <p:spPr>
          <a:xfrm>
            <a:off x="3745581" y="392716"/>
            <a:ext cx="10374753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52214B-7382-413F-883B-BCAB7C33C351}"/>
              </a:ext>
            </a:extLst>
          </p:cNvPr>
          <p:cNvGrpSpPr/>
          <p:nvPr/>
        </p:nvGrpSpPr>
        <p:grpSpPr>
          <a:xfrm>
            <a:off x="9659841" y="2628900"/>
            <a:ext cx="7315200" cy="5867400"/>
            <a:chOff x="1617758" y="2113189"/>
            <a:chExt cx="7315200" cy="5867400"/>
          </a:xfrm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44744285-9E32-4027-A6D9-93407EE7FF75}"/>
                </a:ext>
              </a:extLst>
            </p:cNvPr>
            <p:cNvSpPr/>
            <p:nvPr/>
          </p:nvSpPr>
          <p:spPr>
            <a:xfrm>
              <a:off x="1617758" y="2113189"/>
              <a:ext cx="7315200" cy="5867400"/>
            </a:xfrm>
            <a:custGeom>
              <a:avLst/>
              <a:gdLst/>
              <a:ahLst/>
              <a:cxnLst/>
              <a:rect l="l" t="t" r="r" b="b"/>
              <a:pathLst>
                <a:path w="7315200" h="1060704">
                  <a:moveTo>
                    <a:pt x="0" y="0"/>
                  </a:moveTo>
                  <a:lnTo>
                    <a:pt x="7315200" y="0"/>
                  </a:lnTo>
                  <a:lnTo>
                    <a:pt x="7315200" y="1060704"/>
                  </a:lnTo>
                  <a:lnTo>
                    <a:pt x="0" y="1060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FEE1816A-D176-4F99-A292-011E04929322}"/>
                </a:ext>
              </a:extLst>
            </p:cNvPr>
            <p:cNvSpPr txBox="1"/>
            <p:nvPr/>
          </p:nvSpPr>
          <p:spPr>
            <a:xfrm>
              <a:off x="3076495" y="3828241"/>
              <a:ext cx="4771587" cy="2670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thêm 1 – 2 câu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bất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kì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biện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nhân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hóa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72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BB69B2-D8BE-4163-8ABD-E5E7A9C389E3}"/>
              </a:ext>
            </a:extLst>
          </p:cNvPr>
          <p:cNvSpPr txBox="1"/>
          <p:nvPr/>
        </p:nvSpPr>
        <p:spPr>
          <a:xfrm>
            <a:off x="5386820" y="3657688"/>
            <a:ext cx="11054265" cy="2988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900" b="1" dirty="0">
                <a:solidFill>
                  <a:srgbClr val="C00000"/>
                </a:solidFill>
              </a:rPr>
              <a:t>XIN CHÀO TẠM BIỆT</a:t>
            </a:r>
          </a:p>
          <a:p>
            <a:pPr algn="ctr">
              <a:lnSpc>
                <a:spcPct val="150000"/>
              </a:lnSpc>
            </a:pPr>
            <a:r>
              <a:rPr lang="vi-VN" sz="6900" b="1" dirty="0">
                <a:solidFill>
                  <a:srgbClr val="C00000"/>
                </a:solidFill>
              </a:rPr>
              <a:t>VÀ HẸN GẶP LẠI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3649636" y="469288"/>
            <a:ext cx="10988727" cy="1673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C4CF99C-DB31-4D86-B298-D7D81A3C10B4}"/>
              </a:ext>
            </a:extLst>
          </p:cNvPr>
          <p:cNvSpPr/>
          <p:nvPr/>
        </p:nvSpPr>
        <p:spPr>
          <a:xfrm>
            <a:off x="1554007" y="3148072"/>
            <a:ext cx="4985787" cy="48859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EAA039B-D4A1-48C3-9BFB-76AF0B8A20EC}"/>
              </a:ext>
            </a:extLst>
          </p:cNvPr>
          <p:cNvSpPr/>
          <p:nvPr/>
        </p:nvSpPr>
        <p:spPr>
          <a:xfrm>
            <a:off x="6766813" y="3148072"/>
            <a:ext cx="4985787" cy="48859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RA BÀI HỌC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D5101C9-ED10-4881-B339-6070AEE55730}"/>
              </a:ext>
            </a:extLst>
          </p:cNvPr>
          <p:cNvSpPr/>
          <p:nvPr/>
        </p:nvSpPr>
        <p:spPr>
          <a:xfrm>
            <a:off x="11995541" y="3136182"/>
            <a:ext cx="4985787" cy="48859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-11096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0E6596AF-ED35-4397-A727-488D13937415}"/>
              </a:ext>
            </a:extLst>
          </p:cNvPr>
          <p:cNvSpPr txBox="1"/>
          <p:nvPr/>
        </p:nvSpPr>
        <p:spPr>
          <a:xfrm>
            <a:off x="150005" y="3448807"/>
            <a:ext cx="1798798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CÂU: NHÂN HÓA</a:t>
            </a:r>
          </a:p>
        </p:txBody>
      </p:sp>
    </p:spTree>
    <p:extLst>
      <p:ext uri="{BB962C8B-B14F-4D97-AF65-F5344CB8AC3E}">
        <p14:creationId xmlns:p14="http://schemas.microsoft.com/office/powerpoint/2010/main" val="2564312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FD172259-F1CB-458A-A612-9407E4DCE90E}"/>
              </a:ext>
            </a:extLst>
          </p:cNvPr>
          <p:cNvSpPr txBox="1"/>
          <p:nvPr/>
        </p:nvSpPr>
        <p:spPr>
          <a:xfrm>
            <a:off x="2644617" y="2324100"/>
            <a:ext cx="12998765" cy="142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FF0000"/>
                </a:solidFill>
              </a:rPr>
              <a:t>HOẠT ĐỘNG 1: NHẬN XÉT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8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7197228-CE74-4947-8BE5-532E4D136B6C}"/>
              </a:ext>
            </a:extLst>
          </p:cNvPr>
          <p:cNvSpPr/>
          <p:nvPr/>
        </p:nvSpPr>
        <p:spPr>
          <a:xfrm>
            <a:off x="7772400" y="495300"/>
            <a:ext cx="9069835" cy="1219200"/>
          </a:xfrm>
          <a:custGeom>
            <a:avLst/>
            <a:gdLst>
              <a:gd name="connsiteX0" fmla="*/ 0 w 9069835"/>
              <a:gd name="connsiteY0" fmla="*/ 0 h 1219200"/>
              <a:gd name="connsiteX1" fmla="*/ 425585 w 9069835"/>
              <a:gd name="connsiteY1" fmla="*/ 0 h 1219200"/>
              <a:gd name="connsiteX2" fmla="*/ 941867 w 9069835"/>
              <a:gd name="connsiteY2" fmla="*/ 0 h 1219200"/>
              <a:gd name="connsiteX3" fmla="*/ 1458150 w 9069835"/>
              <a:gd name="connsiteY3" fmla="*/ 0 h 1219200"/>
              <a:gd name="connsiteX4" fmla="*/ 2337227 w 9069835"/>
              <a:gd name="connsiteY4" fmla="*/ 0 h 1219200"/>
              <a:gd name="connsiteX5" fmla="*/ 2762811 w 9069835"/>
              <a:gd name="connsiteY5" fmla="*/ 0 h 1219200"/>
              <a:gd name="connsiteX6" fmla="*/ 3641888 w 9069835"/>
              <a:gd name="connsiteY6" fmla="*/ 0 h 1219200"/>
              <a:gd name="connsiteX7" fmla="*/ 4158171 w 9069835"/>
              <a:gd name="connsiteY7" fmla="*/ 0 h 1219200"/>
              <a:gd name="connsiteX8" fmla="*/ 4765152 w 9069835"/>
              <a:gd name="connsiteY8" fmla="*/ 0 h 1219200"/>
              <a:gd name="connsiteX9" fmla="*/ 5644228 w 9069835"/>
              <a:gd name="connsiteY9" fmla="*/ 0 h 1219200"/>
              <a:gd name="connsiteX10" fmla="*/ 6069813 w 9069835"/>
              <a:gd name="connsiteY10" fmla="*/ 0 h 1219200"/>
              <a:gd name="connsiteX11" fmla="*/ 6767492 w 9069835"/>
              <a:gd name="connsiteY11" fmla="*/ 0 h 1219200"/>
              <a:gd name="connsiteX12" fmla="*/ 7465172 w 9069835"/>
              <a:gd name="connsiteY12" fmla="*/ 0 h 1219200"/>
              <a:gd name="connsiteX13" fmla="*/ 7981455 w 9069835"/>
              <a:gd name="connsiteY13" fmla="*/ 0 h 1219200"/>
              <a:gd name="connsiteX14" fmla="*/ 9069835 w 9069835"/>
              <a:gd name="connsiteY14" fmla="*/ 0 h 1219200"/>
              <a:gd name="connsiteX15" fmla="*/ 9069835 w 9069835"/>
              <a:gd name="connsiteY15" fmla="*/ 621792 h 1219200"/>
              <a:gd name="connsiteX16" fmla="*/ 9069835 w 9069835"/>
              <a:gd name="connsiteY16" fmla="*/ 1219200 h 1219200"/>
              <a:gd name="connsiteX17" fmla="*/ 8372155 w 9069835"/>
              <a:gd name="connsiteY17" fmla="*/ 1219200 h 1219200"/>
              <a:gd name="connsiteX18" fmla="*/ 7946571 w 9069835"/>
              <a:gd name="connsiteY18" fmla="*/ 1219200 h 1219200"/>
              <a:gd name="connsiteX19" fmla="*/ 7067495 w 9069835"/>
              <a:gd name="connsiteY19" fmla="*/ 1219200 h 1219200"/>
              <a:gd name="connsiteX20" fmla="*/ 6279117 w 9069835"/>
              <a:gd name="connsiteY20" fmla="*/ 1219200 h 1219200"/>
              <a:gd name="connsiteX21" fmla="*/ 5853532 w 9069835"/>
              <a:gd name="connsiteY21" fmla="*/ 1219200 h 1219200"/>
              <a:gd name="connsiteX22" fmla="*/ 5337249 w 9069835"/>
              <a:gd name="connsiteY22" fmla="*/ 1219200 h 1219200"/>
              <a:gd name="connsiteX23" fmla="*/ 4820966 w 9069835"/>
              <a:gd name="connsiteY23" fmla="*/ 1219200 h 1219200"/>
              <a:gd name="connsiteX24" fmla="*/ 4395382 w 9069835"/>
              <a:gd name="connsiteY24" fmla="*/ 1219200 h 1219200"/>
              <a:gd name="connsiteX25" fmla="*/ 3879099 w 9069835"/>
              <a:gd name="connsiteY25" fmla="*/ 1219200 h 1219200"/>
              <a:gd name="connsiteX26" fmla="*/ 3000022 w 9069835"/>
              <a:gd name="connsiteY26" fmla="*/ 1219200 h 1219200"/>
              <a:gd name="connsiteX27" fmla="*/ 2302343 w 9069835"/>
              <a:gd name="connsiteY27" fmla="*/ 1219200 h 1219200"/>
              <a:gd name="connsiteX28" fmla="*/ 1786060 w 9069835"/>
              <a:gd name="connsiteY28" fmla="*/ 1219200 h 1219200"/>
              <a:gd name="connsiteX29" fmla="*/ 1179079 w 9069835"/>
              <a:gd name="connsiteY29" fmla="*/ 1219200 h 1219200"/>
              <a:gd name="connsiteX30" fmla="*/ 753494 w 9069835"/>
              <a:gd name="connsiteY30" fmla="*/ 1219200 h 1219200"/>
              <a:gd name="connsiteX31" fmla="*/ 0 w 9069835"/>
              <a:gd name="connsiteY31" fmla="*/ 1219200 h 1219200"/>
              <a:gd name="connsiteX32" fmla="*/ 0 w 9069835"/>
              <a:gd name="connsiteY32" fmla="*/ 621792 h 1219200"/>
              <a:gd name="connsiteX33" fmla="*/ 0 w 9069835"/>
              <a:gd name="connsiteY3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069835" h="1219200" fill="none" extrusionOk="0">
                <a:moveTo>
                  <a:pt x="0" y="0"/>
                </a:moveTo>
                <a:cubicBezTo>
                  <a:pt x="87001" y="-10019"/>
                  <a:pt x="233052" y="-19778"/>
                  <a:pt x="425585" y="0"/>
                </a:cubicBezTo>
                <a:cubicBezTo>
                  <a:pt x="618118" y="19778"/>
                  <a:pt x="799971" y="-1784"/>
                  <a:pt x="941867" y="0"/>
                </a:cubicBezTo>
                <a:cubicBezTo>
                  <a:pt x="1083763" y="1784"/>
                  <a:pt x="1344603" y="-12385"/>
                  <a:pt x="1458150" y="0"/>
                </a:cubicBezTo>
                <a:cubicBezTo>
                  <a:pt x="1571697" y="12385"/>
                  <a:pt x="2094877" y="-33313"/>
                  <a:pt x="2337227" y="0"/>
                </a:cubicBezTo>
                <a:cubicBezTo>
                  <a:pt x="2579577" y="33313"/>
                  <a:pt x="2591755" y="-15953"/>
                  <a:pt x="2762811" y="0"/>
                </a:cubicBezTo>
                <a:cubicBezTo>
                  <a:pt x="2933867" y="15953"/>
                  <a:pt x="3325726" y="-14164"/>
                  <a:pt x="3641888" y="0"/>
                </a:cubicBezTo>
                <a:cubicBezTo>
                  <a:pt x="3958050" y="14164"/>
                  <a:pt x="3988713" y="24934"/>
                  <a:pt x="4158171" y="0"/>
                </a:cubicBezTo>
                <a:cubicBezTo>
                  <a:pt x="4327629" y="-24934"/>
                  <a:pt x="4481321" y="11067"/>
                  <a:pt x="4765152" y="0"/>
                </a:cubicBezTo>
                <a:cubicBezTo>
                  <a:pt x="5048983" y="-11067"/>
                  <a:pt x="5257358" y="21094"/>
                  <a:pt x="5644228" y="0"/>
                </a:cubicBezTo>
                <a:cubicBezTo>
                  <a:pt x="6031098" y="-21094"/>
                  <a:pt x="5940536" y="11861"/>
                  <a:pt x="6069813" y="0"/>
                </a:cubicBezTo>
                <a:cubicBezTo>
                  <a:pt x="6199091" y="-11861"/>
                  <a:pt x="6519594" y="-9963"/>
                  <a:pt x="6767492" y="0"/>
                </a:cubicBezTo>
                <a:cubicBezTo>
                  <a:pt x="7015390" y="9963"/>
                  <a:pt x="7147660" y="-21699"/>
                  <a:pt x="7465172" y="0"/>
                </a:cubicBezTo>
                <a:cubicBezTo>
                  <a:pt x="7782684" y="21699"/>
                  <a:pt x="7736578" y="4016"/>
                  <a:pt x="7981455" y="0"/>
                </a:cubicBezTo>
                <a:cubicBezTo>
                  <a:pt x="8226332" y="-4016"/>
                  <a:pt x="8823024" y="-15210"/>
                  <a:pt x="9069835" y="0"/>
                </a:cubicBezTo>
                <a:cubicBezTo>
                  <a:pt x="9050227" y="225873"/>
                  <a:pt x="9098936" y="478819"/>
                  <a:pt x="9069835" y="621792"/>
                </a:cubicBezTo>
                <a:cubicBezTo>
                  <a:pt x="9040734" y="764765"/>
                  <a:pt x="9093981" y="1023866"/>
                  <a:pt x="9069835" y="1219200"/>
                </a:cubicBezTo>
                <a:cubicBezTo>
                  <a:pt x="8866178" y="1229842"/>
                  <a:pt x="8586689" y="1228989"/>
                  <a:pt x="8372155" y="1219200"/>
                </a:cubicBezTo>
                <a:cubicBezTo>
                  <a:pt x="8157621" y="1209411"/>
                  <a:pt x="8100827" y="1238829"/>
                  <a:pt x="7946571" y="1219200"/>
                </a:cubicBezTo>
                <a:cubicBezTo>
                  <a:pt x="7792315" y="1199571"/>
                  <a:pt x="7271081" y="1216093"/>
                  <a:pt x="7067495" y="1219200"/>
                </a:cubicBezTo>
                <a:cubicBezTo>
                  <a:pt x="6863909" y="1222307"/>
                  <a:pt x="6453601" y="1210056"/>
                  <a:pt x="6279117" y="1219200"/>
                </a:cubicBezTo>
                <a:cubicBezTo>
                  <a:pt x="6104633" y="1228344"/>
                  <a:pt x="5967571" y="1214543"/>
                  <a:pt x="5853532" y="1219200"/>
                </a:cubicBezTo>
                <a:cubicBezTo>
                  <a:pt x="5739494" y="1223857"/>
                  <a:pt x="5446019" y="1198539"/>
                  <a:pt x="5337249" y="1219200"/>
                </a:cubicBezTo>
                <a:cubicBezTo>
                  <a:pt x="5228479" y="1239861"/>
                  <a:pt x="5046456" y="1227292"/>
                  <a:pt x="4820966" y="1219200"/>
                </a:cubicBezTo>
                <a:cubicBezTo>
                  <a:pt x="4595476" y="1211108"/>
                  <a:pt x="4528546" y="1224821"/>
                  <a:pt x="4395382" y="1219200"/>
                </a:cubicBezTo>
                <a:cubicBezTo>
                  <a:pt x="4262218" y="1213579"/>
                  <a:pt x="4088044" y="1205372"/>
                  <a:pt x="3879099" y="1219200"/>
                </a:cubicBezTo>
                <a:cubicBezTo>
                  <a:pt x="3670154" y="1233028"/>
                  <a:pt x="3190560" y="1206436"/>
                  <a:pt x="3000022" y="1219200"/>
                </a:cubicBezTo>
                <a:cubicBezTo>
                  <a:pt x="2809484" y="1231964"/>
                  <a:pt x="2605630" y="1224277"/>
                  <a:pt x="2302343" y="1219200"/>
                </a:cubicBezTo>
                <a:cubicBezTo>
                  <a:pt x="1999056" y="1214123"/>
                  <a:pt x="1989921" y="1244508"/>
                  <a:pt x="1786060" y="1219200"/>
                </a:cubicBezTo>
                <a:cubicBezTo>
                  <a:pt x="1582199" y="1193892"/>
                  <a:pt x="1466869" y="1210826"/>
                  <a:pt x="1179079" y="1219200"/>
                </a:cubicBezTo>
                <a:cubicBezTo>
                  <a:pt x="891289" y="1227574"/>
                  <a:pt x="841588" y="1238874"/>
                  <a:pt x="753494" y="1219200"/>
                </a:cubicBezTo>
                <a:cubicBezTo>
                  <a:pt x="665400" y="1199526"/>
                  <a:pt x="345130" y="1250652"/>
                  <a:pt x="0" y="1219200"/>
                </a:cubicBezTo>
                <a:cubicBezTo>
                  <a:pt x="-4870" y="926228"/>
                  <a:pt x="-17570" y="858635"/>
                  <a:pt x="0" y="621792"/>
                </a:cubicBezTo>
                <a:cubicBezTo>
                  <a:pt x="17570" y="384949"/>
                  <a:pt x="29118" y="150451"/>
                  <a:pt x="0" y="0"/>
                </a:cubicBezTo>
                <a:close/>
              </a:path>
              <a:path w="9069835" h="1219200" stroke="0" extrusionOk="0">
                <a:moveTo>
                  <a:pt x="0" y="0"/>
                </a:moveTo>
                <a:cubicBezTo>
                  <a:pt x="197804" y="23171"/>
                  <a:pt x="496811" y="-6160"/>
                  <a:pt x="697680" y="0"/>
                </a:cubicBezTo>
                <a:cubicBezTo>
                  <a:pt x="898549" y="6160"/>
                  <a:pt x="1159125" y="-4925"/>
                  <a:pt x="1395359" y="0"/>
                </a:cubicBezTo>
                <a:cubicBezTo>
                  <a:pt x="1631593" y="4925"/>
                  <a:pt x="1856864" y="-19269"/>
                  <a:pt x="2002340" y="0"/>
                </a:cubicBezTo>
                <a:cubicBezTo>
                  <a:pt x="2147816" y="19269"/>
                  <a:pt x="2338741" y="-3810"/>
                  <a:pt x="2427925" y="0"/>
                </a:cubicBezTo>
                <a:cubicBezTo>
                  <a:pt x="2517109" y="3810"/>
                  <a:pt x="2826403" y="-31195"/>
                  <a:pt x="3125605" y="0"/>
                </a:cubicBezTo>
                <a:cubicBezTo>
                  <a:pt x="3424807" y="31195"/>
                  <a:pt x="3425928" y="-13798"/>
                  <a:pt x="3641888" y="0"/>
                </a:cubicBezTo>
                <a:cubicBezTo>
                  <a:pt x="3857848" y="13798"/>
                  <a:pt x="3985046" y="-13668"/>
                  <a:pt x="4248869" y="0"/>
                </a:cubicBezTo>
                <a:cubicBezTo>
                  <a:pt x="4512692" y="13668"/>
                  <a:pt x="4595583" y="23483"/>
                  <a:pt x="4855850" y="0"/>
                </a:cubicBezTo>
                <a:cubicBezTo>
                  <a:pt x="5116117" y="-23483"/>
                  <a:pt x="5429279" y="-10274"/>
                  <a:pt x="5644228" y="0"/>
                </a:cubicBezTo>
                <a:cubicBezTo>
                  <a:pt x="5859177" y="10274"/>
                  <a:pt x="6008039" y="9363"/>
                  <a:pt x="6160511" y="0"/>
                </a:cubicBezTo>
                <a:cubicBezTo>
                  <a:pt x="6312983" y="-9363"/>
                  <a:pt x="6617457" y="-16504"/>
                  <a:pt x="6858191" y="0"/>
                </a:cubicBezTo>
                <a:cubicBezTo>
                  <a:pt x="7098925" y="16504"/>
                  <a:pt x="7271109" y="-18202"/>
                  <a:pt x="7465172" y="0"/>
                </a:cubicBezTo>
                <a:cubicBezTo>
                  <a:pt x="7659235" y="18202"/>
                  <a:pt x="7871609" y="15484"/>
                  <a:pt x="8253550" y="0"/>
                </a:cubicBezTo>
                <a:cubicBezTo>
                  <a:pt x="8635491" y="-15484"/>
                  <a:pt x="8853297" y="-21380"/>
                  <a:pt x="9069835" y="0"/>
                </a:cubicBezTo>
                <a:cubicBezTo>
                  <a:pt x="9079630" y="179514"/>
                  <a:pt x="9077130" y="301202"/>
                  <a:pt x="9069835" y="573024"/>
                </a:cubicBezTo>
                <a:cubicBezTo>
                  <a:pt x="9062540" y="844846"/>
                  <a:pt x="9088697" y="1022143"/>
                  <a:pt x="9069835" y="1219200"/>
                </a:cubicBezTo>
                <a:cubicBezTo>
                  <a:pt x="8871225" y="1224351"/>
                  <a:pt x="8843721" y="1212188"/>
                  <a:pt x="8644250" y="1219200"/>
                </a:cubicBezTo>
                <a:cubicBezTo>
                  <a:pt x="8444780" y="1226212"/>
                  <a:pt x="8377014" y="1197594"/>
                  <a:pt x="8127968" y="1219200"/>
                </a:cubicBezTo>
                <a:cubicBezTo>
                  <a:pt x="7878922" y="1240806"/>
                  <a:pt x="7764109" y="1226412"/>
                  <a:pt x="7611685" y="1219200"/>
                </a:cubicBezTo>
                <a:cubicBezTo>
                  <a:pt x="7459261" y="1211988"/>
                  <a:pt x="7380275" y="1222491"/>
                  <a:pt x="7186100" y="1219200"/>
                </a:cubicBezTo>
                <a:cubicBezTo>
                  <a:pt x="6991925" y="1215909"/>
                  <a:pt x="6879945" y="1195998"/>
                  <a:pt x="6579119" y="1219200"/>
                </a:cubicBezTo>
                <a:cubicBezTo>
                  <a:pt x="6278293" y="1242402"/>
                  <a:pt x="6341042" y="1213490"/>
                  <a:pt x="6153534" y="1219200"/>
                </a:cubicBezTo>
                <a:cubicBezTo>
                  <a:pt x="5966027" y="1224910"/>
                  <a:pt x="5696146" y="1217045"/>
                  <a:pt x="5274458" y="1219200"/>
                </a:cubicBezTo>
                <a:cubicBezTo>
                  <a:pt x="4852770" y="1221355"/>
                  <a:pt x="4999794" y="1201174"/>
                  <a:pt x="4848873" y="1219200"/>
                </a:cubicBezTo>
                <a:cubicBezTo>
                  <a:pt x="4697953" y="1237226"/>
                  <a:pt x="4438412" y="1215878"/>
                  <a:pt x="4241892" y="1219200"/>
                </a:cubicBezTo>
                <a:cubicBezTo>
                  <a:pt x="4045372" y="1222522"/>
                  <a:pt x="3732258" y="1184367"/>
                  <a:pt x="3453514" y="1219200"/>
                </a:cubicBezTo>
                <a:cubicBezTo>
                  <a:pt x="3174770" y="1254033"/>
                  <a:pt x="2917690" y="1228021"/>
                  <a:pt x="2755834" y="1219200"/>
                </a:cubicBezTo>
                <a:cubicBezTo>
                  <a:pt x="2593978" y="1210379"/>
                  <a:pt x="2512644" y="1239090"/>
                  <a:pt x="2330250" y="1219200"/>
                </a:cubicBezTo>
                <a:cubicBezTo>
                  <a:pt x="2147856" y="1199310"/>
                  <a:pt x="2095393" y="1206106"/>
                  <a:pt x="1904665" y="1219200"/>
                </a:cubicBezTo>
                <a:cubicBezTo>
                  <a:pt x="1713938" y="1232294"/>
                  <a:pt x="1433305" y="1214037"/>
                  <a:pt x="1025589" y="1219200"/>
                </a:cubicBezTo>
                <a:cubicBezTo>
                  <a:pt x="617873" y="1224363"/>
                  <a:pt x="404634" y="1220780"/>
                  <a:pt x="0" y="1219200"/>
                </a:cubicBezTo>
                <a:cubicBezTo>
                  <a:pt x="4239" y="983951"/>
                  <a:pt x="9622" y="725602"/>
                  <a:pt x="0" y="585216"/>
                </a:cubicBezTo>
                <a:cubicBezTo>
                  <a:pt x="-9622" y="444830"/>
                  <a:pt x="-23682" y="15585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559372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C32648-B294-43BA-B0F9-F9A29F5840DD}"/>
              </a:ext>
            </a:extLst>
          </p:cNvPr>
          <p:cNvGrpSpPr/>
          <p:nvPr/>
        </p:nvGrpSpPr>
        <p:grpSpPr>
          <a:xfrm>
            <a:off x="6464048" y="2076720"/>
            <a:ext cx="5638800" cy="7924800"/>
            <a:chOff x="6464048" y="2076720"/>
            <a:chExt cx="5638800" cy="79248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379BC53-34AC-4700-ABA1-4228C0757682}"/>
                </a:ext>
              </a:extLst>
            </p:cNvPr>
            <p:cNvSpPr/>
            <p:nvPr/>
          </p:nvSpPr>
          <p:spPr>
            <a:xfrm>
              <a:off x="6464048" y="2076720"/>
              <a:ext cx="5638800" cy="792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D9A372-3133-45B8-8B95-878719537E58}"/>
                </a:ext>
              </a:extLst>
            </p:cNvPr>
            <p:cNvSpPr txBox="1"/>
            <p:nvPr/>
          </p:nvSpPr>
          <p:spPr>
            <a:xfrm>
              <a:off x="7148464" y="2919515"/>
              <a:ext cx="4708053" cy="6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Chị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mây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vừa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kéo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đến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Trăng sao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trốn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cả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rồi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Đất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nóng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lòng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chờ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đợi</a:t>
              </a:r>
              <a:endParaRPr lang="vi-VN" sz="3000" b="0" i="0" dirty="0">
                <a:solidFill>
                  <a:srgbClr val="030303"/>
                </a:solidFill>
                <a:effectLst/>
              </a:endParaRPr>
            </a:p>
            <a:p>
              <a:pPr>
                <a:lnSpc>
                  <a:spcPct val="150000"/>
                </a:lnSpc>
              </a:pP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Xuống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đi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nào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, mưa ơi! </a:t>
              </a:r>
            </a:p>
            <a:p>
              <a:pPr>
                <a:lnSpc>
                  <a:spcPct val="150000"/>
                </a:lnSpc>
              </a:pPr>
              <a:endParaRPr lang="vi-VN" sz="3000" dirty="0">
                <a:solidFill>
                  <a:srgbClr val="030303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Mưa ! Mưa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xuống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thật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rồi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! </a:t>
              </a:r>
            </a:p>
            <a:p>
              <a:pPr>
                <a:lnSpc>
                  <a:spcPct val="150000"/>
                </a:lnSpc>
              </a:pP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Đất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hả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hê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uống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nước</a:t>
              </a:r>
              <a:endParaRPr lang="vi-VN" sz="3000" b="0" i="0" dirty="0">
                <a:solidFill>
                  <a:srgbClr val="030303"/>
                </a:solidFill>
                <a:effectLst/>
              </a:endParaRPr>
            </a:p>
            <a:p>
              <a:pPr>
                <a:lnSpc>
                  <a:spcPct val="150000"/>
                </a:lnSpc>
              </a:pP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Ông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sấm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vỗ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tay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cười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Làm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bé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bừng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tỉnh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giấc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700AF0A-8738-428D-8E8D-820BB1E3EBA2}"/>
              </a:ext>
            </a:extLst>
          </p:cNvPr>
          <p:cNvGrpSpPr/>
          <p:nvPr/>
        </p:nvGrpSpPr>
        <p:grpSpPr>
          <a:xfrm>
            <a:off x="12568221" y="2161578"/>
            <a:ext cx="5094193" cy="4963122"/>
            <a:chOff x="12568221" y="2161578"/>
            <a:chExt cx="5638800" cy="79248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DFF9F61-0588-4580-888A-2B0ABA9A8D60}"/>
                </a:ext>
              </a:extLst>
            </p:cNvPr>
            <p:cNvSpPr/>
            <p:nvPr/>
          </p:nvSpPr>
          <p:spPr>
            <a:xfrm>
              <a:off x="12568221" y="2161578"/>
              <a:ext cx="5638800" cy="792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95F5D9-37D2-442F-A0D2-3D6E67A534C3}"/>
                </a:ext>
              </a:extLst>
            </p:cNvPr>
            <p:cNvSpPr txBox="1"/>
            <p:nvPr/>
          </p:nvSpPr>
          <p:spPr>
            <a:xfrm>
              <a:off x="12748855" y="3882761"/>
              <a:ext cx="5277531" cy="443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Chớp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bỗng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loè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chói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mắt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Soi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sáng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khắp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ruộng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vườn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Ơ! Ông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trời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bật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lửa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Xem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lúa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vừa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</a:t>
              </a:r>
              <a:r>
                <a:rPr lang="vi-VN" sz="3000" b="0" i="0" dirty="0" err="1">
                  <a:solidFill>
                    <a:srgbClr val="030303"/>
                  </a:solidFill>
                  <a:effectLst/>
                </a:rPr>
                <a:t>trổ</a:t>
              </a:r>
              <a:r>
                <a:rPr lang="vi-VN" sz="3000" b="0" i="0" dirty="0">
                  <a:solidFill>
                    <a:srgbClr val="030303"/>
                  </a:solidFill>
                  <a:effectLst/>
                </a:rPr>
                <a:t> bông. </a:t>
              </a:r>
              <a:endParaRPr lang="vi-VN" sz="3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8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7197228-CE74-4947-8BE5-532E4D136B6C}"/>
              </a:ext>
            </a:extLst>
          </p:cNvPr>
          <p:cNvSpPr/>
          <p:nvPr/>
        </p:nvSpPr>
        <p:spPr>
          <a:xfrm>
            <a:off x="7391401" y="1714500"/>
            <a:ext cx="10149636" cy="8083725"/>
          </a:xfrm>
          <a:custGeom>
            <a:avLst/>
            <a:gdLst>
              <a:gd name="connsiteX0" fmla="*/ 0 w 10149636"/>
              <a:gd name="connsiteY0" fmla="*/ 0 h 8083725"/>
              <a:gd name="connsiteX1" fmla="*/ 372153 w 10149636"/>
              <a:gd name="connsiteY1" fmla="*/ 0 h 8083725"/>
              <a:gd name="connsiteX2" fmla="*/ 947299 w 10149636"/>
              <a:gd name="connsiteY2" fmla="*/ 0 h 8083725"/>
              <a:gd name="connsiteX3" fmla="*/ 1522445 w 10149636"/>
              <a:gd name="connsiteY3" fmla="*/ 0 h 8083725"/>
              <a:gd name="connsiteX4" fmla="*/ 2402081 w 10149636"/>
              <a:gd name="connsiteY4" fmla="*/ 0 h 8083725"/>
              <a:gd name="connsiteX5" fmla="*/ 2774234 w 10149636"/>
              <a:gd name="connsiteY5" fmla="*/ 0 h 8083725"/>
              <a:gd name="connsiteX6" fmla="*/ 3653869 w 10149636"/>
              <a:gd name="connsiteY6" fmla="*/ 0 h 8083725"/>
              <a:gd name="connsiteX7" fmla="*/ 4229015 w 10149636"/>
              <a:gd name="connsiteY7" fmla="*/ 0 h 8083725"/>
              <a:gd name="connsiteX8" fmla="*/ 4905657 w 10149636"/>
              <a:gd name="connsiteY8" fmla="*/ 0 h 8083725"/>
              <a:gd name="connsiteX9" fmla="*/ 5582300 w 10149636"/>
              <a:gd name="connsiteY9" fmla="*/ 0 h 8083725"/>
              <a:gd name="connsiteX10" fmla="*/ 6461935 w 10149636"/>
              <a:gd name="connsiteY10" fmla="*/ 0 h 8083725"/>
              <a:gd name="connsiteX11" fmla="*/ 7341570 w 10149636"/>
              <a:gd name="connsiteY11" fmla="*/ 0 h 8083725"/>
              <a:gd name="connsiteX12" fmla="*/ 8119709 w 10149636"/>
              <a:gd name="connsiteY12" fmla="*/ 0 h 8083725"/>
              <a:gd name="connsiteX13" fmla="*/ 8491862 w 10149636"/>
              <a:gd name="connsiteY13" fmla="*/ 0 h 8083725"/>
              <a:gd name="connsiteX14" fmla="*/ 9067008 w 10149636"/>
              <a:gd name="connsiteY14" fmla="*/ 0 h 8083725"/>
              <a:gd name="connsiteX15" fmla="*/ 9540658 w 10149636"/>
              <a:gd name="connsiteY15" fmla="*/ 0 h 8083725"/>
              <a:gd name="connsiteX16" fmla="*/ 10149636 w 10149636"/>
              <a:gd name="connsiteY16" fmla="*/ 0 h 8083725"/>
              <a:gd name="connsiteX17" fmla="*/ 10149636 w 10149636"/>
              <a:gd name="connsiteY17" fmla="*/ 511969 h 8083725"/>
              <a:gd name="connsiteX18" fmla="*/ 10149636 w 10149636"/>
              <a:gd name="connsiteY18" fmla="*/ 1185613 h 8083725"/>
              <a:gd name="connsiteX19" fmla="*/ 10149636 w 10149636"/>
              <a:gd name="connsiteY19" fmla="*/ 1940094 h 8083725"/>
              <a:gd name="connsiteX20" fmla="*/ 10149636 w 10149636"/>
              <a:gd name="connsiteY20" fmla="*/ 2613738 h 8083725"/>
              <a:gd name="connsiteX21" fmla="*/ 10149636 w 10149636"/>
              <a:gd name="connsiteY21" fmla="*/ 3206544 h 8083725"/>
              <a:gd name="connsiteX22" fmla="*/ 10149636 w 10149636"/>
              <a:gd name="connsiteY22" fmla="*/ 3718513 h 8083725"/>
              <a:gd name="connsiteX23" fmla="*/ 10149636 w 10149636"/>
              <a:gd name="connsiteY23" fmla="*/ 4311320 h 8083725"/>
              <a:gd name="connsiteX24" fmla="*/ 10149636 w 10149636"/>
              <a:gd name="connsiteY24" fmla="*/ 5065801 h 8083725"/>
              <a:gd name="connsiteX25" fmla="*/ 10149636 w 10149636"/>
              <a:gd name="connsiteY25" fmla="*/ 5739445 h 8083725"/>
              <a:gd name="connsiteX26" fmla="*/ 10149636 w 10149636"/>
              <a:gd name="connsiteY26" fmla="*/ 6332251 h 8083725"/>
              <a:gd name="connsiteX27" fmla="*/ 10149636 w 10149636"/>
              <a:gd name="connsiteY27" fmla="*/ 6925058 h 8083725"/>
              <a:gd name="connsiteX28" fmla="*/ 10149636 w 10149636"/>
              <a:gd name="connsiteY28" fmla="*/ 8083725 h 8083725"/>
              <a:gd name="connsiteX29" fmla="*/ 9270001 w 10149636"/>
              <a:gd name="connsiteY29" fmla="*/ 8083725 h 8083725"/>
              <a:gd name="connsiteX30" fmla="*/ 8897848 w 10149636"/>
              <a:gd name="connsiteY30" fmla="*/ 8083725 h 8083725"/>
              <a:gd name="connsiteX31" fmla="*/ 8221205 w 10149636"/>
              <a:gd name="connsiteY31" fmla="*/ 8083725 h 8083725"/>
              <a:gd name="connsiteX32" fmla="*/ 7747555 w 10149636"/>
              <a:gd name="connsiteY32" fmla="*/ 8083725 h 8083725"/>
              <a:gd name="connsiteX33" fmla="*/ 7273906 w 10149636"/>
              <a:gd name="connsiteY33" fmla="*/ 8083725 h 8083725"/>
              <a:gd name="connsiteX34" fmla="*/ 6495767 w 10149636"/>
              <a:gd name="connsiteY34" fmla="*/ 8083725 h 8083725"/>
              <a:gd name="connsiteX35" fmla="*/ 6022117 w 10149636"/>
              <a:gd name="connsiteY35" fmla="*/ 8083725 h 8083725"/>
              <a:gd name="connsiteX36" fmla="*/ 5142482 w 10149636"/>
              <a:gd name="connsiteY36" fmla="*/ 8083725 h 8083725"/>
              <a:gd name="connsiteX37" fmla="*/ 4262847 w 10149636"/>
              <a:gd name="connsiteY37" fmla="*/ 8083725 h 8083725"/>
              <a:gd name="connsiteX38" fmla="*/ 3890694 w 10149636"/>
              <a:gd name="connsiteY38" fmla="*/ 8083725 h 8083725"/>
              <a:gd name="connsiteX39" fmla="*/ 3417044 w 10149636"/>
              <a:gd name="connsiteY39" fmla="*/ 8083725 h 8083725"/>
              <a:gd name="connsiteX40" fmla="*/ 2740402 w 10149636"/>
              <a:gd name="connsiteY40" fmla="*/ 8083725 h 8083725"/>
              <a:gd name="connsiteX41" fmla="*/ 1860767 w 10149636"/>
              <a:gd name="connsiteY41" fmla="*/ 8083725 h 8083725"/>
              <a:gd name="connsiteX42" fmla="*/ 1184124 w 10149636"/>
              <a:gd name="connsiteY42" fmla="*/ 8083725 h 8083725"/>
              <a:gd name="connsiteX43" fmla="*/ 608978 w 10149636"/>
              <a:gd name="connsiteY43" fmla="*/ 8083725 h 8083725"/>
              <a:gd name="connsiteX44" fmla="*/ 0 w 10149636"/>
              <a:gd name="connsiteY44" fmla="*/ 8083725 h 8083725"/>
              <a:gd name="connsiteX45" fmla="*/ 0 w 10149636"/>
              <a:gd name="connsiteY45" fmla="*/ 7490919 h 8083725"/>
              <a:gd name="connsiteX46" fmla="*/ 0 w 10149636"/>
              <a:gd name="connsiteY46" fmla="*/ 7059787 h 8083725"/>
              <a:gd name="connsiteX47" fmla="*/ 0 w 10149636"/>
              <a:gd name="connsiteY47" fmla="*/ 6305306 h 8083725"/>
              <a:gd name="connsiteX48" fmla="*/ 0 w 10149636"/>
              <a:gd name="connsiteY48" fmla="*/ 5550825 h 8083725"/>
              <a:gd name="connsiteX49" fmla="*/ 0 w 10149636"/>
              <a:gd name="connsiteY49" fmla="*/ 4877181 h 8083725"/>
              <a:gd name="connsiteX50" fmla="*/ 0 w 10149636"/>
              <a:gd name="connsiteY50" fmla="*/ 4365212 h 8083725"/>
              <a:gd name="connsiteX51" fmla="*/ 0 w 10149636"/>
              <a:gd name="connsiteY51" fmla="*/ 3610731 h 8083725"/>
              <a:gd name="connsiteX52" fmla="*/ 0 w 10149636"/>
              <a:gd name="connsiteY52" fmla="*/ 2856250 h 8083725"/>
              <a:gd name="connsiteX53" fmla="*/ 0 w 10149636"/>
              <a:gd name="connsiteY53" fmla="*/ 2344280 h 8083725"/>
              <a:gd name="connsiteX54" fmla="*/ 0 w 10149636"/>
              <a:gd name="connsiteY54" fmla="*/ 1589799 h 8083725"/>
              <a:gd name="connsiteX55" fmla="*/ 0 w 10149636"/>
              <a:gd name="connsiteY55" fmla="*/ 1077830 h 8083725"/>
              <a:gd name="connsiteX56" fmla="*/ 0 w 10149636"/>
              <a:gd name="connsiteY56" fmla="*/ 0 h 80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149636" h="8083725" fill="none" extrusionOk="0">
                <a:moveTo>
                  <a:pt x="0" y="0"/>
                </a:moveTo>
                <a:cubicBezTo>
                  <a:pt x="147372" y="1840"/>
                  <a:pt x="217057" y="18370"/>
                  <a:pt x="372153" y="0"/>
                </a:cubicBezTo>
                <a:cubicBezTo>
                  <a:pt x="527249" y="-18370"/>
                  <a:pt x="776079" y="22403"/>
                  <a:pt x="947299" y="0"/>
                </a:cubicBezTo>
                <a:cubicBezTo>
                  <a:pt x="1118519" y="-22403"/>
                  <a:pt x="1273609" y="1095"/>
                  <a:pt x="1522445" y="0"/>
                </a:cubicBezTo>
                <a:cubicBezTo>
                  <a:pt x="1771281" y="-1095"/>
                  <a:pt x="2001273" y="-10668"/>
                  <a:pt x="2402081" y="0"/>
                </a:cubicBezTo>
                <a:cubicBezTo>
                  <a:pt x="2802889" y="10668"/>
                  <a:pt x="2664619" y="-6549"/>
                  <a:pt x="2774234" y="0"/>
                </a:cubicBezTo>
                <a:cubicBezTo>
                  <a:pt x="2883849" y="6549"/>
                  <a:pt x="3240381" y="-2882"/>
                  <a:pt x="3653869" y="0"/>
                </a:cubicBezTo>
                <a:cubicBezTo>
                  <a:pt x="4067357" y="2882"/>
                  <a:pt x="4011847" y="2514"/>
                  <a:pt x="4229015" y="0"/>
                </a:cubicBezTo>
                <a:cubicBezTo>
                  <a:pt x="4446183" y="-2514"/>
                  <a:pt x="4647326" y="27229"/>
                  <a:pt x="4905657" y="0"/>
                </a:cubicBezTo>
                <a:cubicBezTo>
                  <a:pt x="5163988" y="-27229"/>
                  <a:pt x="5266283" y="-27533"/>
                  <a:pt x="5582300" y="0"/>
                </a:cubicBezTo>
                <a:cubicBezTo>
                  <a:pt x="5898317" y="27533"/>
                  <a:pt x="6269017" y="24241"/>
                  <a:pt x="6461935" y="0"/>
                </a:cubicBezTo>
                <a:cubicBezTo>
                  <a:pt x="6654854" y="-24241"/>
                  <a:pt x="7106690" y="10637"/>
                  <a:pt x="7341570" y="0"/>
                </a:cubicBezTo>
                <a:cubicBezTo>
                  <a:pt x="7576451" y="-10637"/>
                  <a:pt x="7795014" y="16872"/>
                  <a:pt x="8119709" y="0"/>
                </a:cubicBezTo>
                <a:cubicBezTo>
                  <a:pt x="8444404" y="-16872"/>
                  <a:pt x="8384201" y="1439"/>
                  <a:pt x="8491862" y="0"/>
                </a:cubicBezTo>
                <a:cubicBezTo>
                  <a:pt x="8599523" y="-1439"/>
                  <a:pt x="8913945" y="-18893"/>
                  <a:pt x="9067008" y="0"/>
                </a:cubicBezTo>
                <a:cubicBezTo>
                  <a:pt x="9220071" y="18893"/>
                  <a:pt x="9372122" y="19120"/>
                  <a:pt x="9540658" y="0"/>
                </a:cubicBezTo>
                <a:cubicBezTo>
                  <a:pt x="9709194" y="-19120"/>
                  <a:pt x="9975121" y="-26264"/>
                  <a:pt x="10149636" y="0"/>
                </a:cubicBezTo>
                <a:cubicBezTo>
                  <a:pt x="10133506" y="172002"/>
                  <a:pt x="10172332" y="395381"/>
                  <a:pt x="10149636" y="511969"/>
                </a:cubicBezTo>
                <a:cubicBezTo>
                  <a:pt x="10126940" y="628557"/>
                  <a:pt x="10142254" y="955087"/>
                  <a:pt x="10149636" y="1185613"/>
                </a:cubicBezTo>
                <a:cubicBezTo>
                  <a:pt x="10157018" y="1416139"/>
                  <a:pt x="10167232" y="1616461"/>
                  <a:pt x="10149636" y="1940094"/>
                </a:cubicBezTo>
                <a:cubicBezTo>
                  <a:pt x="10132040" y="2263727"/>
                  <a:pt x="10179877" y="2420795"/>
                  <a:pt x="10149636" y="2613738"/>
                </a:cubicBezTo>
                <a:cubicBezTo>
                  <a:pt x="10119395" y="2806681"/>
                  <a:pt x="10143717" y="2965985"/>
                  <a:pt x="10149636" y="3206544"/>
                </a:cubicBezTo>
                <a:cubicBezTo>
                  <a:pt x="10155555" y="3447103"/>
                  <a:pt x="10124353" y="3541158"/>
                  <a:pt x="10149636" y="3718513"/>
                </a:cubicBezTo>
                <a:cubicBezTo>
                  <a:pt x="10174919" y="3895868"/>
                  <a:pt x="10135818" y="4150035"/>
                  <a:pt x="10149636" y="4311320"/>
                </a:cubicBezTo>
                <a:cubicBezTo>
                  <a:pt x="10163454" y="4472605"/>
                  <a:pt x="10184953" y="4885642"/>
                  <a:pt x="10149636" y="5065801"/>
                </a:cubicBezTo>
                <a:cubicBezTo>
                  <a:pt x="10114319" y="5245960"/>
                  <a:pt x="10158863" y="5512395"/>
                  <a:pt x="10149636" y="5739445"/>
                </a:cubicBezTo>
                <a:cubicBezTo>
                  <a:pt x="10140409" y="5966495"/>
                  <a:pt x="10149843" y="6133180"/>
                  <a:pt x="10149636" y="6332251"/>
                </a:cubicBezTo>
                <a:cubicBezTo>
                  <a:pt x="10149429" y="6531322"/>
                  <a:pt x="10144689" y="6721036"/>
                  <a:pt x="10149636" y="6925058"/>
                </a:cubicBezTo>
                <a:cubicBezTo>
                  <a:pt x="10154583" y="7129080"/>
                  <a:pt x="10124508" y="7561529"/>
                  <a:pt x="10149636" y="8083725"/>
                </a:cubicBezTo>
                <a:cubicBezTo>
                  <a:pt x="9758057" y="8088101"/>
                  <a:pt x="9529841" y="8090943"/>
                  <a:pt x="9270001" y="8083725"/>
                </a:cubicBezTo>
                <a:cubicBezTo>
                  <a:pt x="9010161" y="8076507"/>
                  <a:pt x="9042701" y="8087012"/>
                  <a:pt x="8897848" y="8083725"/>
                </a:cubicBezTo>
                <a:cubicBezTo>
                  <a:pt x="8752995" y="8080438"/>
                  <a:pt x="8520250" y="8097245"/>
                  <a:pt x="8221205" y="8083725"/>
                </a:cubicBezTo>
                <a:cubicBezTo>
                  <a:pt x="7922160" y="8070205"/>
                  <a:pt x="7874214" y="8105232"/>
                  <a:pt x="7747555" y="8083725"/>
                </a:cubicBezTo>
                <a:cubicBezTo>
                  <a:pt x="7620896" y="8062219"/>
                  <a:pt x="7439239" y="8106487"/>
                  <a:pt x="7273906" y="8083725"/>
                </a:cubicBezTo>
                <a:cubicBezTo>
                  <a:pt x="7108573" y="8060963"/>
                  <a:pt x="6814273" y="8121259"/>
                  <a:pt x="6495767" y="8083725"/>
                </a:cubicBezTo>
                <a:cubicBezTo>
                  <a:pt x="6177261" y="8046191"/>
                  <a:pt x="6254912" y="8107110"/>
                  <a:pt x="6022117" y="8083725"/>
                </a:cubicBezTo>
                <a:cubicBezTo>
                  <a:pt x="5789322" y="8060341"/>
                  <a:pt x="5546718" y="8104117"/>
                  <a:pt x="5142482" y="8083725"/>
                </a:cubicBezTo>
                <a:cubicBezTo>
                  <a:pt x="4738247" y="8063333"/>
                  <a:pt x="4598308" y="8088523"/>
                  <a:pt x="4262847" y="8083725"/>
                </a:cubicBezTo>
                <a:cubicBezTo>
                  <a:pt x="3927387" y="8078927"/>
                  <a:pt x="3976825" y="8077824"/>
                  <a:pt x="3890694" y="8083725"/>
                </a:cubicBezTo>
                <a:cubicBezTo>
                  <a:pt x="3804563" y="8089626"/>
                  <a:pt x="3552424" y="8090343"/>
                  <a:pt x="3417044" y="8083725"/>
                </a:cubicBezTo>
                <a:cubicBezTo>
                  <a:pt x="3281664" y="8077108"/>
                  <a:pt x="2938971" y="8095737"/>
                  <a:pt x="2740402" y="8083725"/>
                </a:cubicBezTo>
                <a:cubicBezTo>
                  <a:pt x="2541833" y="8071713"/>
                  <a:pt x="2285567" y="8086184"/>
                  <a:pt x="1860767" y="8083725"/>
                </a:cubicBezTo>
                <a:cubicBezTo>
                  <a:pt x="1435967" y="8081266"/>
                  <a:pt x="1453041" y="8070120"/>
                  <a:pt x="1184124" y="8083725"/>
                </a:cubicBezTo>
                <a:cubicBezTo>
                  <a:pt x="915207" y="8097330"/>
                  <a:pt x="794053" y="8107682"/>
                  <a:pt x="608978" y="8083725"/>
                </a:cubicBezTo>
                <a:cubicBezTo>
                  <a:pt x="423903" y="8059768"/>
                  <a:pt x="242185" y="8110502"/>
                  <a:pt x="0" y="8083725"/>
                </a:cubicBezTo>
                <a:cubicBezTo>
                  <a:pt x="9352" y="7788603"/>
                  <a:pt x="-29192" y="7766796"/>
                  <a:pt x="0" y="7490919"/>
                </a:cubicBezTo>
                <a:cubicBezTo>
                  <a:pt x="29192" y="7215042"/>
                  <a:pt x="19224" y="7156187"/>
                  <a:pt x="0" y="7059787"/>
                </a:cubicBezTo>
                <a:cubicBezTo>
                  <a:pt x="-19224" y="6963387"/>
                  <a:pt x="-2614" y="6526564"/>
                  <a:pt x="0" y="6305306"/>
                </a:cubicBezTo>
                <a:cubicBezTo>
                  <a:pt x="2614" y="6084048"/>
                  <a:pt x="-25975" y="5843144"/>
                  <a:pt x="0" y="5550825"/>
                </a:cubicBezTo>
                <a:cubicBezTo>
                  <a:pt x="25975" y="5258506"/>
                  <a:pt x="-27401" y="5053647"/>
                  <a:pt x="0" y="4877181"/>
                </a:cubicBezTo>
                <a:cubicBezTo>
                  <a:pt x="27401" y="4700715"/>
                  <a:pt x="8633" y="4522100"/>
                  <a:pt x="0" y="4365212"/>
                </a:cubicBezTo>
                <a:cubicBezTo>
                  <a:pt x="-8633" y="4208324"/>
                  <a:pt x="14737" y="3763153"/>
                  <a:pt x="0" y="3610731"/>
                </a:cubicBezTo>
                <a:cubicBezTo>
                  <a:pt x="-14737" y="3458309"/>
                  <a:pt x="3419" y="3132275"/>
                  <a:pt x="0" y="2856250"/>
                </a:cubicBezTo>
                <a:cubicBezTo>
                  <a:pt x="-3419" y="2580225"/>
                  <a:pt x="-3962" y="2506584"/>
                  <a:pt x="0" y="2344280"/>
                </a:cubicBezTo>
                <a:cubicBezTo>
                  <a:pt x="3962" y="2181976"/>
                  <a:pt x="14953" y="1859555"/>
                  <a:pt x="0" y="1589799"/>
                </a:cubicBezTo>
                <a:cubicBezTo>
                  <a:pt x="-14953" y="1320043"/>
                  <a:pt x="4559" y="1180654"/>
                  <a:pt x="0" y="1077830"/>
                </a:cubicBezTo>
                <a:cubicBezTo>
                  <a:pt x="-4559" y="975006"/>
                  <a:pt x="-3850" y="301968"/>
                  <a:pt x="0" y="0"/>
                </a:cubicBezTo>
                <a:close/>
              </a:path>
              <a:path w="10149636" h="8083725" stroke="0" extrusionOk="0">
                <a:moveTo>
                  <a:pt x="0" y="0"/>
                </a:moveTo>
                <a:cubicBezTo>
                  <a:pt x="306669" y="10918"/>
                  <a:pt x="404542" y="5589"/>
                  <a:pt x="676642" y="0"/>
                </a:cubicBezTo>
                <a:cubicBezTo>
                  <a:pt x="948742" y="-5589"/>
                  <a:pt x="1117088" y="-23232"/>
                  <a:pt x="1353285" y="0"/>
                </a:cubicBezTo>
                <a:cubicBezTo>
                  <a:pt x="1589482" y="23232"/>
                  <a:pt x="1704989" y="-19998"/>
                  <a:pt x="1928431" y="0"/>
                </a:cubicBezTo>
                <a:cubicBezTo>
                  <a:pt x="2151873" y="19998"/>
                  <a:pt x="2170124" y="-9270"/>
                  <a:pt x="2300584" y="0"/>
                </a:cubicBezTo>
                <a:cubicBezTo>
                  <a:pt x="2431044" y="9270"/>
                  <a:pt x="2664601" y="8664"/>
                  <a:pt x="2977227" y="0"/>
                </a:cubicBezTo>
                <a:cubicBezTo>
                  <a:pt x="3289853" y="-8664"/>
                  <a:pt x="3316980" y="-7137"/>
                  <a:pt x="3450876" y="0"/>
                </a:cubicBezTo>
                <a:cubicBezTo>
                  <a:pt x="3584772" y="7137"/>
                  <a:pt x="3769011" y="-25313"/>
                  <a:pt x="4026022" y="0"/>
                </a:cubicBezTo>
                <a:cubicBezTo>
                  <a:pt x="4283033" y="25313"/>
                  <a:pt x="4449144" y="26572"/>
                  <a:pt x="4601168" y="0"/>
                </a:cubicBezTo>
                <a:cubicBezTo>
                  <a:pt x="4753192" y="-26572"/>
                  <a:pt x="5169549" y="-14646"/>
                  <a:pt x="5379307" y="0"/>
                </a:cubicBezTo>
                <a:cubicBezTo>
                  <a:pt x="5589065" y="14646"/>
                  <a:pt x="5755424" y="-16310"/>
                  <a:pt x="5852957" y="0"/>
                </a:cubicBezTo>
                <a:cubicBezTo>
                  <a:pt x="5950490" y="16310"/>
                  <a:pt x="6267715" y="11671"/>
                  <a:pt x="6529599" y="0"/>
                </a:cubicBezTo>
                <a:cubicBezTo>
                  <a:pt x="6791483" y="-11671"/>
                  <a:pt x="6964937" y="2698"/>
                  <a:pt x="7104745" y="0"/>
                </a:cubicBezTo>
                <a:cubicBezTo>
                  <a:pt x="7244553" y="-2698"/>
                  <a:pt x="7599260" y="-23861"/>
                  <a:pt x="7882884" y="0"/>
                </a:cubicBezTo>
                <a:cubicBezTo>
                  <a:pt x="8166508" y="23861"/>
                  <a:pt x="8366171" y="-35895"/>
                  <a:pt x="8762519" y="0"/>
                </a:cubicBezTo>
                <a:cubicBezTo>
                  <a:pt x="9158867" y="35895"/>
                  <a:pt x="8981284" y="7687"/>
                  <a:pt x="9134672" y="0"/>
                </a:cubicBezTo>
                <a:cubicBezTo>
                  <a:pt x="9288060" y="-7687"/>
                  <a:pt x="9895708" y="49326"/>
                  <a:pt x="10149636" y="0"/>
                </a:cubicBezTo>
                <a:cubicBezTo>
                  <a:pt x="10153731" y="232168"/>
                  <a:pt x="10115770" y="455863"/>
                  <a:pt x="10149636" y="754481"/>
                </a:cubicBezTo>
                <a:cubicBezTo>
                  <a:pt x="10183502" y="1053099"/>
                  <a:pt x="10133925" y="1276231"/>
                  <a:pt x="10149636" y="1589799"/>
                </a:cubicBezTo>
                <a:cubicBezTo>
                  <a:pt x="10165347" y="1903367"/>
                  <a:pt x="10187239" y="2043327"/>
                  <a:pt x="10149636" y="2344280"/>
                </a:cubicBezTo>
                <a:cubicBezTo>
                  <a:pt x="10112033" y="2645233"/>
                  <a:pt x="10174095" y="2884785"/>
                  <a:pt x="10149636" y="3179599"/>
                </a:cubicBezTo>
                <a:cubicBezTo>
                  <a:pt x="10125177" y="3474413"/>
                  <a:pt x="10168944" y="3582959"/>
                  <a:pt x="10149636" y="3691568"/>
                </a:cubicBezTo>
                <a:cubicBezTo>
                  <a:pt x="10130328" y="3800177"/>
                  <a:pt x="10140780" y="4230663"/>
                  <a:pt x="10149636" y="4446049"/>
                </a:cubicBezTo>
                <a:cubicBezTo>
                  <a:pt x="10158492" y="4661435"/>
                  <a:pt x="10139722" y="4712430"/>
                  <a:pt x="10149636" y="4958018"/>
                </a:cubicBezTo>
                <a:cubicBezTo>
                  <a:pt x="10159550" y="5203606"/>
                  <a:pt x="10189375" y="5604359"/>
                  <a:pt x="10149636" y="5793336"/>
                </a:cubicBezTo>
                <a:cubicBezTo>
                  <a:pt x="10109897" y="5982313"/>
                  <a:pt x="10141934" y="6363599"/>
                  <a:pt x="10149636" y="6547817"/>
                </a:cubicBezTo>
                <a:cubicBezTo>
                  <a:pt x="10157338" y="6732035"/>
                  <a:pt x="10138887" y="6796351"/>
                  <a:pt x="10149636" y="6978949"/>
                </a:cubicBezTo>
                <a:cubicBezTo>
                  <a:pt x="10160385" y="7161547"/>
                  <a:pt x="10146861" y="7561367"/>
                  <a:pt x="10149636" y="8083725"/>
                </a:cubicBezTo>
                <a:cubicBezTo>
                  <a:pt x="9933283" y="8080261"/>
                  <a:pt x="9805191" y="8097660"/>
                  <a:pt x="9675986" y="8083725"/>
                </a:cubicBezTo>
                <a:cubicBezTo>
                  <a:pt x="9546781" y="8069791"/>
                  <a:pt x="9400191" y="8066617"/>
                  <a:pt x="9303833" y="8083725"/>
                </a:cubicBezTo>
                <a:cubicBezTo>
                  <a:pt x="9207475" y="8100833"/>
                  <a:pt x="8777703" y="8093694"/>
                  <a:pt x="8424198" y="8083725"/>
                </a:cubicBezTo>
                <a:cubicBezTo>
                  <a:pt x="8070693" y="8073756"/>
                  <a:pt x="7749514" y="8048742"/>
                  <a:pt x="7544563" y="8083725"/>
                </a:cubicBezTo>
                <a:cubicBezTo>
                  <a:pt x="7339612" y="8118708"/>
                  <a:pt x="6857804" y="8042295"/>
                  <a:pt x="6664928" y="8083725"/>
                </a:cubicBezTo>
                <a:cubicBezTo>
                  <a:pt x="6472052" y="8125155"/>
                  <a:pt x="6368435" y="8091709"/>
                  <a:pt x="6089782" y="8083725"/>
                </a:cubicBezTo>
                <a:cubicBezTo>
                  <a:pt x="5811129" y="8075741"/>
                  <a:pt x="5831333" y="8061068"/>
                  <a:pt x="5616132" y="8083725"/>
                </a:cubicBezTo>
                <a:cubicBezTo>
                  <a:pt x="5400931" y="8106383"/>
                  <a:pt x="5195265" y="8059223"/>
                  <a:pt x="5040986" y="8083725"/>
                </a:cubicBezTo>
                <a:cubicBezTo>
                  <a:pt x="4886707" y="8108227"/>
                  <a:pt x="4758197" y="8077527"/>
                  <a:pt x="4668833" y="8083725"/>
                </a:cubicBezTo>
                <a:cubicBezTo>
                  <a:pt x="4579469" y="8089923"/>
                  <a:pt x="4212311" y="8075226"/>
                  <a:pt x="3890694" y="8083725"/>
                </a:cubicBezTo>
                <a:cubicBezTo>
                  <a:pt x="3569077" y="8092224"/>
                  <a:pt x="3486959" y="8089198"/>
                  <a:pt x="3112555" y="8083725"/>
                </a:cubicBezTo>
                <a:cubicBezTo>
                  <a:pt x="2738151" y="8078252"/>
                  <a:pt x="2820080" y="8086552"/>
                  <a:pt x="2740402" y="8083725"/>
                </a:cubicBezTo>
                <a:cubicBezTo>
                  <a:pt x="2660724" y="8080898"/>
                  <a:pt x="2067910" y="8090357"/>
                  <a:pt x="1860767" y="8083725"/>
                </a:cubicBezTo>
                <a:cubicBezTo>
                  <a:pt x="1653625" y="8077093"/>
                  <a:pt x="1430972" y="8112267"/>
                  <a:pt x="1285621" y="8083725"/>
                </a:cubicBezTo>
                <a:cubicBezTo>
                  <a:pt x="1140270" y="8055183"/>
                  <a:pt x="1057342" y="8074496"/>
                  <a:pt x="913467" y="8083725"/>
                </a:cubicBezTo>
                <a:cubicBezTo>
                  <a:pt x="769592" y="8092954"/>
                  <a:pt x="185220" y="8104043"/>
                  <a:pt x="0" y="8083725"/>
                </a:cubicBezTo>
                <a:cubicBezTo>
                  <a:pt x="9817" y="7908674"/>
                  <a:pt x="-19912" y="7656491"/>
                  <a:pt x="0" y="7248407"/>
                </a:cubicBezTo>
                <a:cubicBezTo>
                  <a:pt x="19912" y="6840323"/>
                  <a:pt x="-19557" y="6662483"/>
                  <a:pt x="0" y="6493926"/>
                </a:cubicBezTo>
                <a:cubicBezTo>
                  <a:pt x="19557" y="6325369"/>
                  <a:pt x="19704" y="5979586"/>
                  <a:pt x="0" y="5820282"/>
                </a:cubicBezTo>
                <a:cubicBezTo>
                  <a:pt x="-19704" y="5660978"/>
                  <a:pt x="-31618" y="5283012"/>
                  <a:pt x="0" y="5065801"/>
                </a:cubicBezTo>
                <a:cubicBezTo>
                  <a:pt x="31618" y="4848590"/>
                  <a:pt x="-18312" y="4585548"/>
                  <a:pt x="0" y="4392157"/>
                </a:cubicBezTo>
                <a:cubicBezTo>
                  <a:pt x="18312" y="4198766"/>
                  <a:pt x="2080" y="3992913"/>
                  <a:pt x="0" y="3880188"/>
                </a:cubicBezTo>
                <a:cubicBezTo>
                  <a:pt x="-2080" y="3767463"/>
                  <a:pt x="14604" y="3535485"/>
                  <a:pt x="0" y="3206544"/>
                </a:cubicBezTo>
                <a:cubicBezTo>
                  <a:pt x="-14604" y="2877603"/>
                  <a:pt x="28273" y="2786260"/>
                  <a:pt x="0" y="2532901"/>
                </a:cubicBezTo>
                <a:cubicBezTo>
                  <a:pt x="-28273" y="2279542"/>
                  <a:pt x="-15113" y="2155271"/>
                  <a:pt x="0" y="1940094"/>
                </a:cubicBezTo>
                <a:cubicBezTo>
                  <a:pt x="15113" y="1724917"/>
                  <a:pt x="11644" y="1688142"/>
                  <a:pt x="0" y="1508962"/>
                </a:cubicBezTo>
                <a:cubicBezTo>
                  <a:pt x="-11644" y="1329782"/>
                  <a:pt x="-16001" y="914505"/>
                  <a:pt x="0" y="673644"/>
                </a:cubicBezTo>
                <a:cubicBezTo>
                  <a:pt x="16001" y="432783"/>
                  <a:pt x="23560" y="30426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559372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 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Ông </a:t>
            </a:r>
            <a:r>
              <a:rPr lang="vi-VN" sz="36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vi-VN" sz="36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sau:</a:t>
            </a:r>
          </a:p>
          <a:p>
            <a:pPr marL="742950" indent="-7429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”, “mây”, “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sấm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“trăng”, “sao”, “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 typeface="+mj-lt"/>
              <a:buAutoNum type="arabicPeriod"/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thơ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“mưa” thân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C10849-EA1D-4B37-A6D2-E4F2AC88DE9E}"/>
              </a:ext>
            </a:extLst>
          </p:cNvPr>
          <p:cNvSpPr/>
          <p:nvPr/>
        </p:nvSpPr>
        <p:spPr>
          <a:xfrm>
            <a:off x="9730028" y="1143000"/>
            <a:ext cx="5472382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/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3259235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C2FED5CB-0811-4FE4-ADB7-CDC93FFD3D5D}"/>
              </a:ext>
            </a:extLst>
          </p:cNvPr>
          <p:cNvSpPr/>
          <p:nvPr/>
        </p:nvSpPr>
        <p:spPr>
          <a:xfrm>
            <a:off x="-12405" y="1257300"/>
            <a:ext cx="3200400" cy="8382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1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D855A674-E260-4B03-A67E-5ADB6FBA738D}"/>
              </a:ext>
            </a:extLst>
          </p:cNvPr>
          <p:cNvSpPr/>
          <p:nvPr/>
        </p:nvSpPr>
        <p:spPr>
          <a:xfrm>
            <a:off x="46076" y="5180714"/>
            <a:ext cx="3200400" cy="8382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3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0CB5AD35-6B79-443B-9865-169712008ECA}"/>
              </a:ext>
            </a:extLst>
          </p:cNvPr>
          <p:cNvSpPr/>
          <p:nvPr/>
        </p:nvSpPr>
        <p:spPr>
          <a:xfrm flipH="1">
            <a:off x="15025575" y="1251098"/>
            <a:ext cx="3200400" cy="8382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Câu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EE13B2-248F-4F73-9C91-E0DBC34843FC}"/>
              </a:ext>
            </a:extLst>
          </p:cNvPr>
          <p:cNvSpPr txBox="1"/>
          <p:nvPr/>
        </p:nvSpPr>
        <p:spPr>
          <a:xfrm>
            <a:off x="0" y="2324100"/>
            <a:ext cx="693420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ông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mây, ông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sấm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0C8CED-2B6D-43FB-BA97-08EA6A0BAC89}"/>
              </a:ext>
            </a:extLst>
          </p:cNvPr>
          <p:cNvSpPr txBox="1"/>
          <p:nvPr/>
        </p:nvSpPr>
        <p:spPr>
          <a:xfrm>
            <a:off x="-12405" y="6398021"/>
            <a:ext cx="693420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thơ cho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“mưa” thân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vi-VN" sz="3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mưa ơi!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87DFAB-07E1-44D0-9FCF-52B2EC34386E}"/>
              </a:ext>
            </a:extLst>
          </p:cNvPr>
          <p:cNvSpPr txBox="1"/>
          <p:nvPr/>
        </p:nvSpPr>
        <p:spPr>
          <a:xfrm>
            <a:off x="10862241" y="2302933"/>
            <a:ext cx="7253175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mây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sấm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tay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 sao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3B1E54-3F7A-4B42-9F02-8D2C2E136FC4}"/>
              </a:ext>
            </a:extLst>
          </p:cNvPr>
          <p:cNvSpPr txBox="1"/>
          <p:nvPr/>
        </p:nvSpPr>
        <p:spPr>
          <a:xfrm>
            <a:off x="6248400" y="542528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TRẢ LỜI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2441870">
            <a:off x="15466938" y="2732195"/>
            <a:ext cx="1035727" cy="840234"/>
          </a:xfrm>
          <a:custGeom>
            <a:avLst/>
            <a:gdLst/>
            <a:ahLst/>
            <a:cxnLst/>
            <a:rect l="l" t="t" r="r" b="b"/>
            <a:pathLst>
              <a:path w="1035727" h="840234">
                <a:moveTo>
                  <a:pt x="0" y="0"/>
                </a:moveTo>
                <a:lnTo>
                  <a:pt x="1035727" y="0"/>
                </a:lnTo>
                <a:lnTo>
                  <a:pt x="1035727" y="840234"/>
                </a:lnTo>
                <a:lnTo>
                  <a:pt x="0" y="8402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FD172259-F1CB-458A-A612-9407E4DCE90E}"/>
              </a:ext>
            </a:extLst>
          </p:cNvPr>
          <p:cNvSpPr txBox="1"/>
          <p:nvPr/>
        </p:nvSpPr>
        <p:spPr>
          <a:xfrm>
            <a:off x="2074600" y="2922139"/>
            <a:ext cx="14138799" cy="1409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FF0000"/>
                </a:solidFill>
              </a:rPr>
              <a:t>HOẠT ĐỘNG 2: RÚT RA BÀI HỌC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1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26C93AB-39B7-4D32-A732-C26E30157A5B}"/>
              </a:ext>
            </a:extLst>
          </p:cNvPr>
          <p:cNvSpPr/>
          <p:nvPr/>
        </p:nvSpPr>
        <p:spPr>
          <a:xfrm>
            <a:off x="8305800" y="824357"/>
            <a:ext cx="6108347" cy="3196271"/>
          </a:xfrm>
          <a:prstGeom prst="wedgeRoundRectCallout">
            <a:avLst>
              <a:gd name="adj1" fmla="val -74402"/>
              <a:gd name="adj2" fmla="val 487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lnSpc>
                <a:spcPct val="150000"/>
              </a:lnSpc>
            </a:pPr>
            <a:r>
              <a:rPr lang="en-US" sz="3600" b="1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vi-VN" sz="3600" b="1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3600" b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lvl="0" indent="-571500" algn="just">
              <a:lnSpc>
                <a:spcPct val="150000"/>
              </a:lnSpc>
              <a:buFontTx/>
              <a:buChar char="-"/>
            </a:pPr>
            <a:r>
              <a:rPr lang="vi-VN" sz="36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vi-VN" sz="36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vi-VN" sz="36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360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36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vi-VN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</TotalTime>
  <Words>500</Words>
  <Application>Microsoft Office PowerPoint</Application>
  <PresentationFormat>Custom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Times New Roman</vt:lpstr>
      <vt:lpstr>Trebuchet MS</vt:lpstr>
      <vt:lpstr>Wingdings 3</vt:lpstr>
      <vt:lpstr>Arial</vt:lpstr>
      <vt:lpstr>Nunito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Playful Creative Portfolio Presentation</dc:title>
  <cp:lastModifiedBy>PC</cp:lastModifiedBy>
  <cp:revision>18</cp:revision>
  <dcterms:created xsi:type="dcterms:W3CDTF">2006-08-16T00:00:00Z</dcterms:created>
  <dcterms:modified xsi:type="dcterms:W3CDTF">2023-08-25T07:45:54Z</dcterms:modified>
  <dc:identifier>DAFqRJ7Ma-k</dc:identifier>
</cp:coreProperties>
</file>