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59" r:id="rId6"/>
    <p:sldId id="271" r:id="rId7"/>
    <p:sldId id="258" r:id="rId8"/>
    <p:sldId id="266" r:id="rId9"/>
    <p:sldId id="261" r:id="rId10"/>
    <p:sldId id="272" r:id="rId11"/>
    <p:sldId id="268" r:id="rId12"/>
    <p:sldId id="267" r:id="rId13"/>
    <p:sldId id="270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5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7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813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728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4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8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8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4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3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2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9023" y="3771900"/>
            <a:ext cx="16609954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 MỪNG CHÀO ĐÓN CÁC EM TỚI BUỔI HỌC NGÀY HÔM NAY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4E0F5CB-F609-457B-90A0-AEBEE8D8B2E0}"/>
              </a:ext>
            </a:extLst>
          </p:cNvPr>
          <p:cNvSpPr txBox="1"/>
          <p:nvPr/>
        </p:nvSpPr>
        <p:spPr>
          <a:xfrm>
            <a:off x="4653183" y="3803736"/>
            <a:ext cx="9351146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 BỊ</a:t>
            </a:r>
          </a:p>
        </p:txBody>
      </p:sp>
    </p:spTree>
    <p:extLst>
      <p:ext uri="{BB962C8B-B14F-4D97-AF65-F5344CB8AC3E}">
        <p14:creationId xmlns:p14="http://schemas.microsoft.com/office/powerpoint/2010/main" val="2710147824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A0C573-FC46-40E2-BB6F-355F85017C4A}"/>
              </a:ext>
            </a:extLst>
          </p:cNvPr>
          <p:cNvSpPr txBox="1"/>
          <p:nvPr/>
        </p:nvSpPr>
        <p:spPr>
          <a:xfrm>
            <a:off x="10210800" y="2707038"/>
            <a:ext cx="7391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D252A5-D154-417F-95EB-E6A7F7D0F307}"/>
              </a:ext>
            </a:extLst>
          </p:cNvPr>
          <p:cNvSpPr txBox="1"/>
          <p:nvPr/>
        </p:nvSpPr>
        <p:spPr>
          <a:xfrm>
            <a:off x="10210800" y="5448300"/>
            <a:ext cx="73914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ai?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0" y="1313520"/>
            <a:ext cx="15347261" cy="7944780"/>
            <a:chOff x="0" y="0"/>
            <a:chExt cx="4420256" cy="2288224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4428002" cy="2294710"/>
            </a:xfrm>
            <a:custGeom>
              <a:avLst/>
              <a:gdLst/>
              <a:ahLst/>
              <a:cxnLst/>
              <a:rect l="l" t="t" r="r" b="b"/>
              <a:pathLst>
                <a:path w="4428002" h="2294710">
                  <a:moveTo>
                    <a:pt x="3489103" y="2283522"/>
                  </a:moveTo>
                  <a:cubicBezTo>
                    <a:pt x="3489103" y="2283522"/>
                    <a:pt x="3069350" y="2294709"/>
                    <a:pt x="2606765" y="2292088"/>
                  </a:cubicBezTo>
                  <a:cubicBezTo>
                    <a:pt x="1850091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353194" y="7673"/>
                  </a:cubicBezTo>
                  <a:cubicBezTo>
                    <a:pt x="2850423" y="0"/>
                    <a:pt x="3314351" y="7673"/>
                    <a:pt x="3314351" y="7673"/>
                  </a:cubicBezTo>
                  <a:cubicBezTo>
                    <a:pt x="3682658" y="15152"/>
                    <a:pt x="4045971" y="84484"/>
                    <a:pt x="4243711" y="207066"/>
                  </a:cubicBezTo>
                  <a:cubicBezTo>
                    <a:pt x="4394728" y="300683"/>
                    <a:pt x="4428002" y="425358"/>
                    <a:pt x="4418862" y="905351"/>
                  </a:cubicBezTo>
                  <a:lnTo>
                    <a:pt x="4418862" y="905362"/>
                  </a:lnTo>
                  <a:cubicBezTo>
                    <a:pt x="4418862" y="2041583"/>
                    <a:pt x="4135865" y="2255681"/>
                    <a:pt x="3489103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99720" y="1028700"/>
            <a:ext cx="15017910" cy="7944780"/>
            <a:chOff x="0" y="0"/>
            <a:chExt cx="4325398" cy="2288224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4333144" cy="2294710"/>
            </a:xfrm>
            <a:custGeom>
              <a:avLst/>
              <a:gdLst/>
              <a:ahLst/>
              <a:cxnLst/>
              <a:rect l="l" t="t" r="r" b="b"/>
              <a:pathLst>
                <a:path w="4333144" h="2294710">
                  <a:moveTo>
                    <a:pt x="3394244" y="2283522"/>
                  </a:moveTo>
                  <a:cubicBezTo>
                    <a:pt x="3394244" y="2283522"/>
                    <a:pt x="2974492" y="2294709"/>
                    <a:pt x="2511907" y="2292088"/>
                  </a:cubicBezTo>
                  <a:cubicBezTo>
                    <a:pt x="1824542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279190" y="7673"/>
                  </a:cubicBezTo>
                  <a:cubicBezTo>
                    <a:pt x="2755565" y="0"/>
                    <a:pt x="3219492" y="7673"/>
                    <a:pt x="3219492" y="7673"/>
                  </a:cubicBezTo>
                  <a:cubicBezTo>
                    <a:pt x="3587800" y="15152"/>
                    <a:pt x="3951113" y="84484"/>
                    <a:pt x="4148853" y="207066"/>
                  </a:cubicBezTo>
                  <a:cubicBezTo>
                    <a:pt x="4299870" y="300683"/>
                    <a:pt x="4333144" y="425358"/>
                    <a:pt x="4324004" y="905351"/>
                  </a:cubicBezTo>
                  <a:lnTo>
                    <a:pt x="4324004" y="905362"/>
                  </a:lnTo>
                  <a:cubicBezTo>
                    <a:pt x="4324004" y="2041583"/>
                    <a:pt x="4041007" y="2255681"/>
                    <a:pt x="3394244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21" name="TextBox 12">
            <a:extLst>
              <a:ext uri="{FF2B5EF4-FFF2-40B4-BE49-F238E27FC236}">
                <a16:creationId xmlns:a16="http://schemas.microsoft.com/office/drawing/2014/main" id="{15D5BF75-1494-422A-B448-57A284EDD0D2}"/>
              </a:ext>
            </a:extLst>
          </p:cNvPr>
          <p:cNvSpPr txBox="1"/>
          <p:nvPr/>
        </p:nvSpPr>
        <p:spPr>
          <a:xfrm>
            <a:off x="5071562" y="2002000"/>
            <a:ext cx="8915400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45DD86-C099-4A9F-B55E-326A949A4583}"/>
              </a:ext>
            </a:extLst>
          </p:cNvPr>
          <p:cNvSpPr txBox="1"/>
          <p:nvPr/>
        </p:nvSpPr>
        <p:spPr>
          <a:xfrm>
            <a:off x="5278702" y="4234295"/>
            <a:ext cx="850111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thân nghe.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cho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nghe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85679" y="4207321"/>
            <a:ext cx="11916641" cy="142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72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VÀ HẸN GẶP LẠI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5">
            <a:extLst>
              <a:ext uri="{FF2B5EF4-FFF2-40B4-BE49-F238E27FC236}">
                <a16:creationId xmlns:a16="http://schemas.microsoft.com/office/drawing/2014/main" id="{7C5A56F4-1FD5-4F3B-97EF-51E85AFAFC09}"/>
              </a:ext>
            </a:extLst>
          </p:cNvPr>
          <p:cNvSpPr txBox="1"/>
          <p:nvPr/>
        </p:nvSpPr>
        <p:spPr>
          <a:xfrm>
            <a:off x="3429000" y="3158199"/>
            <a:ext cx="11703698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BÀI VIẾT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ĐOẠN VĂN VỀ MỘT NHÂN VẬT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255816" y="2346737"/>
            <a:ext cx="5555243" cy="1095952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784046" y="544401"/>
            <a:ext cx="6719906" cy="1627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58D3BEE0-750D-41BF-80C0-B941DAA2620B}"/>
              </a:ext>
            </a:extLst>
          </p:cNvPr>
          <p:cNvSpPr txBox="1"/>
          <p:nvPr/>
        </p:nvSpPr>
        <p:spPr>
          <a:xfrm>
            <a:off x="3187205" y="2507505"/>
            <a:ext cx="5400741" cy="108518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50D075-8561-4465-A693-6EA708DCE0CB}"/>
              </a:ext>
            </a:extLst>
          </p:cNvPr>
          <p:cNvSpPr/>
          <p:nvPr/>
        </p:nvSpPr>
        <p:spPr>
          <a:xfrm>
            <a:off x="3495920" y="3115039"/>
            <a:ext cx="11243875" cy="118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01. Nghe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35099A3-1C0F-46D8-9602-AA916B702D9E}"/>
              </a:ext>
            </a:extLst>
          </p:cNvPr>
          <p:cNvSpPr/>
          <p:nvPr/>
        </p:nvSpPr>
        <p:spPr>
          <a:xfrm>
            <a:off x="3495920" y="4638648"/>
            <a:ext cx="11243875" cy="118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02.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vi-VN" sz="4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FC1FA7-AF93-4ADA-8D1E-12010680DC8D}"/>
              </a:ext>
            </a:extLst>
          </p:cNvPr>
          <p:cNvSpPr/>
          <p:nvPr/>
        </p:nvSpPr>
        <p:spPr>
          <a:xfrm>
            <a:off x="3529205" y="6162257"/>
            <a:ext cx="11243875" cy="118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03.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2EC9A88-715E-493D-AE28-C20B00D348DD}"/>
              </a:ext>
            </a:extLst>
          </p:cNvPr>
          <p:cNvSpPr/>
          <p:nvPr/>
        </p:nvSpPr>
        <p:spPr>
          <a:xfrm>
            <a:off x="3529205" y="7669659"/>
            <a:ext cx="11243875" cy="118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04.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endParaRPr lang="vi-VN" sz="4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4E0F5CB-F609-457B-90A0-AEBEE8D8B2E0}"/>
              </a:ext>
            </a:extLst>
          </p:cNvPr>
          <p:cNvSpPr txBox="1"/>
          <p:nvPr/>
        </p:nvSpPr>
        <p:spPr>
          <a:xfrm>
            <a:off x="4653183" y="3803736"/>
            <a:ext cx="9351146" cy="367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NGHE NHẬN XÉT CHUNG VỀ BÀI VIẾT</a:t>
            </a:r>
            <a:endParaRPr lang="vi-VN" sz="54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160794" y="3622721"/>
            <a:ext cx="803202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39A34-7CB9-4348-9A58-52710529D38B}"/>
              </a:ext>
            </a:extLst>
          </p:cNvPr>
          <p:cNvSpPr txBox="1"/>
          <p:nvPr/>
        </p:nvSpPr>
        <p:spPr>
          <a:xfrm>
            <a:off x="4190228" y="821529"/>
            <a:ext cx="10600184" cy="2431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2</a:t>
            </a: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 BÀI CÙNG CẢ LỚP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036F7-8E3D-4AB7-8D1D-01A10DA6FF28}"/>
              </a:ext>
            </a:extLst>
          </p:cNvPr>
          <p:cNvSpPr txBox="1"/>
          <p:nvPr/>
        </p:nvSpPr>
        <p:spPr>
          <a:xfrm>
            <a:off x="7696200" y="4676128"/>
            <a:ext cx="4032940" cy="460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endParaRPr lang="vi-VN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endParaRPr lang="vi-VN" sz="4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endParaRPr lang="en-US" sz="4000" spc="106" dirty="0">
              <a:solidFill>
                <a:srgbClr val="EFAC9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C671AC-7CC5-4A87-BC8C-F1412E20A2E5}"/>
              </a:ext>
            </a:extLst>
          </p:cNvPr>
          <p:cNvSpPr txBox="1"/>
          <p:nvPr/>
        </p:nvSpPr>
        <p:spPr>
          <a:xfrm>
            <a:off x="9753600" y="2729842"/>
            <a:ext cx="7543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sau: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GV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,…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55800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27837" y="4309746"/>
            <a:ext cx="7114594" cy="4494245"/>
            <a:chOff x="0" y="0"/>
            <a:chExt cx="3622362" cy="2288224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972414" y="4357371"/>
            <a:ext cx="6731917" cy="4252510"/>
            <a:chOff x="0" y="0"/>
            <a:chExt cx="3622362" cy="2288224"/>
          </a:xfrm>
        </p:grpSpPr>
        <p:sp>
          <p:nvSpPr>
            <p:cNvPr id="7" name="Freeform 7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45569" y="4311957"/>
            <a:ext cx="7114594" cy="4494245"/>
            <a:chOff x="0" y="0"/>
            <a:chExt cx="3622362" cy="2288224"/>
          </a:xfrm>
        </p:grpSpPr>
        <p:sp>
          <p:nvSpPr>
            <p:cNvPr id="13" name="Freeform 13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890145" y="4359582"/>
            <a:ext cx="6731917" cy="4252510"/>
            <a:chOff x="0" y="0"/>
            <a:chExt cx="3622362" cy="2288224"/>
          </a:xfrm>
        </p:grpSpPr>
        <p:sp>
          <p:nvSpPr>
            <p:cNvPr id="15" name="Freeform 15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AA43213-6B1D-4EF8-812F-0DB0C7A7377D}"/>
              </a:ext>
            </a:extLst>
          </p:cNvPr>
          <p:cNvSpPr txBox="1"/>
          <p:nvPr/>
        </p:nvSpPr>
        <p:spPr>
          <a:xfrm>
            <a:off x="3544558" y="347346"/>
            <a:ext cx="11847842" cy="367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4.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 BÀI CHO BẠN ĐỂ KIỂM TRA VIỆC SỬA LỖI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05D14D-7A78-45D2-8579-16299E962734}"/>
              </a:ext>
            </a:extLst>
          </p:cNvPr>
          <p:cNvSpPr txBox="1"/>
          <p:nvPr/>
        </p:nvSpPr>
        <p:spPr>
          <a:xfrm>
            <a:off x="10619679" y="5642405"/>
            <a:ext cx="556688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/>
              <a:t>Nếu</a:t>
            </a:r>
            <a:r>
              <a:rPr lang="vi-VN" sz="4000" dirty="0"/>
              <a:t> </a:t>
            </a:r>
            <a:r>
              <a:rPr lang="vi-VN" sz="4000" dirty="0" err="1"/>
              <a:t>có</a:t>
            </a:r>
            <a:r>
              <a:rPr lang="vi-VN" sz="4000" dirty="0"/>
              <a:t> </a:t>
            </a:r>
            <a:r>
              <a:rPr lang="vi-VN" sz="4000" dirty="0" err="1"/>
              <a:t>lỗi</a:t>
            </a:r>
            <a:r>
              <a:rPr lang="vi-VN" sz="4000" dirty="0"/>
              <a:t>, </a:t>
            </a:r>
            <a:r>
              <a:rPr lang="vi-VN" sz="4000" dirty="0" err="1"/>
              <a:t>hãy</a:t>
            </a:r>
            <a:r>
              <a:rPr lang="vi-VN" sz="4000" dirty="0"/>
              <a:t> </a:t>
            </a:r>
            <a:r>
              <a:rPr lang="vi-VN" sz="4000" dirty="0" err="1"/>
              <a:t>tiếp</a:t>
            </a:r>
            <a:r>
              <a:rPr lang="vi-VN" sz="4000" dirty="0"/>
              <a:t> </a:t>
            </a:r>
            <a:r>
              <a:rPr lang="vi-VN" sz="4000" dirty="0" err="1"/>
              <a:t>tục</a:t>
            </a:r>
            <a:r>
              <a:rPr lang="vi-VN" sz="4000" dirty="0"/>
              <a:t> hoan </a:t>
            </a:r>
            <a:r>
              <a:rPr lang="vi-VN" sz="4000" dirty="0" err="1"/>
              <a:t>thiện</a:t>
            </a:r>
            <a:r>
              <a:rPr lang="vi-VN" sz="4000" dirty="0"/>
              <a:t> </a:t>
            </a:r>
            <a:r>
              <a:rPr lang="vi-VN" sz="4000" dirty="0" err="1"/>
              <a:t>lại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</a:t>
            </a:r>
            <a:r>
              <a:rPr lang="vi-VN" sz="4000" dirty="0" err="1"/>
              <a:t>viết</a:t>
            </a:r>
            <a:endParaRPr lang="vi-VN" sz="4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2">
            <a:extLst>
              <a:ext uri="{FF2B5EF4-FFF2-40B4-BE49-F238E27FC236}">
                <a16:creationId xmlns:a16="http://schemas.microsoft.com/office/drawing/2014/main" id="{7E4F10AE-D73C-4889-9CEF-440420ACDC5E}"/>
              </a:ext>
            </a:extLst>
          </p:cNvPr>
          <p:cNvSpPr txBox="1"/>
          <p:nvPr/>
        </p:nvSpPr>
        <p:spPr>
          <a:xfrm>
            <a:off x="1179279" y="3734170"/>
            <a:ext cx="15929442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CHĂM HỌC, CHĂM LÀM</a:t>
            </a:r>
          </a:p>
          <a:p>
            <a:pPr algn="ctr">
              <a:lnSpc>
                <a:spcPct val="150000"/>
              </a:lnSpc>
            </a:pPr>
            <a:r>
              <a:rPr lang="vi-VN" sz="70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ĐỔI: CHĂM HỌC CHĂM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86061" y="3787348"/>
            <a:ext cx="7254794" cy="4582808"/>
            <a:chOff x="0" y="0"/>
            <a:chExt cx="3622362" cy="2288224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EFAC9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76041" y="3623054"/>
            <a:ext cx="7254794" cy="4582808"/>
            <a:chOff x="0" y="0"/>
            <a:chExt cx="3622362" cy="2288224"/>
          </a:xfrm>
        </p:grpSpPr>
        <p:sp>
          <p:nvSpPr>
            <p:cNvPr id="8" name="Freeform 8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871887" y="3787348"/>
            <a:ext cx="7254794" cy="4582808"/>
            <a:chOff x="0" y="0"/>
            <a:chExt cx="3622362" cy="2288224"/>
          </a:xfrm>
        </p:grpSpPr>
        <p:sp>
          <p:nvSpPr>
            <p:cNvPr id="10" name="Freeform 10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EFAC9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061867" y="3623054"/>
            <a:ext cx="7254794" cy="4582808"/>
            <a:chOff x="0" y="0"/>
            <a:chExt cx="3622362" cy="2288224"/>
          </a:xfrm>
        </p:grpSpPr>
        <p:sp>
          <p:nvSpPr>
            <p:cNvPr id="12" name="Freeform 12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5" name="Freeform 15"/>
          <p:cNvSpPr/>
          <p:nvPr/>
        </p:nvSpPr>
        <p:spPr>
          <a:xfrm rot="-5400000">
            <a:off x="4619460" y="7132779"/>
            <a:ext cx="187997" cy="886462"/>
          </a:xfrm>
          <a:custGeom>
            <a:avLst/>
            <a:gdLst/>
            <a:ahLst/>
            <a:cxnLst/>
            <a:rect l="l" t="t" r="r" b="b"/>
            <a:pathLst>
              <a:path w="187997" h="886462">
                <a:moveTo>
                  <a:pt x="0" y="0"/>
                </a:moveTo>
                <a:lnTo>
                  <a:pt x="187996" y="0"/>
                </a:lnTo>
                <a:lnTo>
                  <a:pt x="187996" y="886462"/>
                </a:lnTo>
                <a:lnTo>
                  <a:pt x="0" y="886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11398"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17083510" y="8659962"/>
            <a:ext cx="1276455" cy="591811"/>
          </a:xfrm>
          <a:custGeom>
            <a:avLst/>
            <a:gdLst/>
            <a:ahLst/>
            <a:cxnLst/>
            <a:rect l="l" t="t" r="r" b="b"/>
            <a:pathLst>
              <a:path w="1276455" h="591811">
                <a:moveTo>
                  <a:pt x="0" y="0"/>
                </a:moveTo>
                <a:lnTo>
                  <a:pt x="1276455" y="0"/>
                </a:lnTo>
                <a:lnTo>
                  <a:pt x="1276455" y="591811"/>
                </a:lnTo>
                <a:lnTo>
                  <a:pt x="0" y="5918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758765" y="4902903"/>
            <a:ext cx="5924899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spc="-24" dirty="0"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spc="-24" dirty="0"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  <a:endParaRPr lang="en-US" sz="4000" b="1" spc="-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2D0180B1-B220-47E5-8CB2-B083F99FD0A6}"/>
              </a:ext>
            </a:extLst>
          </p:cNvPr>
          <p:cNvSpPr txBox="1"/>
          <p:nvPr/>
        </p:nvSpPr>
        <p:spPr>
          <a:xfrm>
            <a:off x="4994505" y="620845"/>
            <a:ext cx="8512535" cy="1621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58FD90D8-802C-411D-8FBB-1F48F6C5F4F9}"/>
              </a:ext>
            </a:extLst>
          </p:cNvPr>
          <p:cNvSpPr txBox="1"/>
          <p:nvPr/>
        </p:nvSpPr>
        <p:spPr>
          <a:xfrm>
            <a:off x="10544591" y="4877316"/>
            <a:ext cx="5924899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spc="-24" dirty="0"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spc="-24" dirty="0">
                <a:latin typeface="Arial" panose="020B0604020202020204" pitchFamily="34" charset="0"/>
                <a:cs typeface="Arial" panose="020B0604020202020204" pitchFamily="34" charset="0"/>
              </a:rPr>
              <a:t>TRAO ĐỔI</a:t>
            </a:r>
            <a:endParaRPr lang="en-US" sz="4000" b="1" spc="-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272</Words>
  <Application>Microsoft Office PowerPoint</Application>
  <PresentationFormat>Custom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Times New Roman</vt:lpstr>
      <vt:lpstr>Trebuchet MS</vt:lpstr>
      <vt:lpstr>Wingdings 3</vt:lpstr>
      <vt:lpstr>Arial</vt:lpstr>
      <vt:lpstr>Wingdings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Abstract Cute Creative Portofolio Presentation</dc:title>
  <cp:lastModifiedBy>PC</cp:lastModifiedBy>
  <cp:revision>25</cp:revision>
  <dcterms:created xsi:type="dcterms:W3CDTF">2006-08-16T00:00:00Z</dcterms:created>
  <dcterms:modified xsi:type="dcterms:W3CDTF">2023-08-25T09:22:59Z</dcterms:modified>
  <dc:identifier>DAFpz1eeOKw</dc:identifier>
</cp:coreProperties>
</file>