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65" r:id="rId4"/>
    <p:sldId id="266" r:id="rId5"/>
    <p:sldId id="263" r:id="rId6"/>
    <p:sldId id="258" r:id="rId7"/>
    <p:sldId id="272" r:id="rId8"/>
    <p:sldId id="270" r:id="rId9"/>
    <p:sldId id="273" r:id="rId10"/>
    <p:sldId id="262" r:id="rId11"/>
    <p:sldId id="271" r:id="rId12"/>
    <p:sldId id="274" r:id="rId13"/>
    <p:sldId id="259" r:id="rId14"/>
    <p:sldId id="260" r:id="rId15"/>
    <p:sldId id="276" r:id="rId16"/>
    <p:sldId id="269" r:id="rId17"/>
    <p:sldId id="264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Light" panose="020B0604020202020204" charset="0"/>
      <p:regular r:id="rId24"/>
      <p:italic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Wingdings 3" panose="05040102010807070707" pitchFamily="18" charset="2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7FCE81-5C63-4197-B78B-A1DAF7A03D61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16CDCE-7DB1-4CE1-8C50-8960D8C65018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3704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16CDCE-7DB1-4CE1-8C50-8960D8C65018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06243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10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675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1397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1522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696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1172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6035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040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42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438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81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807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916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789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303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104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75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DABAFB73-65DE-4EDF-8CC1-715451CCBEA2}"/>
              </a:ext>
            </a:extLst>
          </p:cNvPr>
          <p:cNvSpPr txBox="1"/>
          <p:nvPr/>
        </p:nvSpPr>
        <p:spPr>
          <a:xfrm>
            <a:off x="1974650" y="3355163"/>
            <a:ext cx="14635432" cy="32110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 </a:t>
            </a:r>
            <a:r>
              <a:rPr lang="vi-VN" sz="7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 CHÀO ĐÓN CÁC EM ĐẾN VỚI BUỔI HỌC HÔM NAY</a:t>
            </a:r>
            <a:endParaRPr lang="en-US" sz="70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6581386" y="259227"/>
            <a:ext cx="5125230" cy="11605475"/>
            <a:chOff x="0" y="0"/>
            <a:chExt cx="806142" cy="28451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142" cy="2845138"/>
            </a:xfrm>
            <a:custGeom>
              <a:avLst/>
              <a:gdLst/>
              <a:ahLst/>
              <a:cxnLst/>
              <a:rect l="l" t="t" r="r" b="b"/>
              <a:pathLst>
                <a:path w="806142" h="2845138">
                  <a:moveTo>
                    <a:pt x="0" y="0"/>
                  </a:moveTo>
                  <a:lnTo>
                    <a:pt x="806142" y="0"/>
                  </a:lnTo>
                  <a:lnTo>
                    <a:pt x="806142" y="2845138"/>
                  </a:lnTo>
                  <a:lnTo>
                    <a:pt x="0" y="2845138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4475259" y="4625170"/>
            <a:ext cx="10150941" cy="27072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spcBef>
                <a:spcPts val="240"/>
              </a:spcBef>
              <a:spcAft>
                <a:spcPts val="240"/>
              </a:spcAft>
              <a:buFontTx/>
              <a:buChar char="-"/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tên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hoa.</a:t>
            </a:r>
            <a:endParaRPr lang="vi-VN" sz="40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723467" y="1733808"/>
            <a:ext cx="8841066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</a:rPr>
              <a:t>TRẢ LỜI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B5372808-4399-45E9-BEDF-4090C0128F08}"/>
              </a:ext>
            </a:extLst>
          </p:cNvPr>
          <p:cNvSpPr txBox="1"/>
          <p:nvPr/>
        </p:nvSpPr>
        <p:spPr>
          <a:xfrm>
            <a:off x="2991844" y="3180919"/>
            <a:ext cx="12998765" cy="299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3:</a:t>
            </a:r>
          </a:p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LUYỆN TẬP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0576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8805296" y="1485900"/>
            <a:ext cx="9327160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  <a:r>
              <a:rPr lang="vi-VN" sz="4000" b="1" dirty="0" err="1"/>
              <a:t>Tìm</a:t>
            </a:r>
            <a:r>
              <a:rPr lang="vi-VN" sz="4000" b="1" dirty="0"/>
              <a:t> danh </a:t>
            </a:r>
            <a:r>
              <a:rPr lang="vi-VN" sz="4000" b="1" dirty="0" err="1"/>
              <a:t>từ</a:t>
            </a:r>
            <a:r>
              <a:rPr lang="vi-VN" sz="4000" b="1" dirty="0"/>
              <a:t> trong </a:t>
            </a:r>
            <a:r>
              <a:rPr lang="vi-VN" sz="4000" b="1" dirty="0" err="1"/>
              <a:t>các</a:t>
            </a:r>
            <a:r>
              <a:rPr lang="vi-VN" sz="4000" b="1" dirty="0"/>
              <a:t> câu sau </a:t>
            </a:r>
            <a:r>
              <a:rPr lang="vi-VN" sz="4000" b="1" dirty="0" err="1"/>
              <a:t>và</a:t>
            </a:r>
            <a:r>
              <a:rPr lang="vi-VN" sz="4000" b="1" dirty="0"/>
              <a:t> </a:t>
            </a:r>
            <a:r>
              <a:rPr lang="vi-VN" sz="4000" b="1" dirty="0" err="1"/>
              <a:t>xếp</a:t>
            </a:r>
            <a:r>
              <a:rPr lang="vi-VN" sz="4000" b="1" dirty="0"/>
              <a:t> </a:t>
            </a:r>
            <a:r>
              <a:rPr lang="vi-VN" sz="4000" b="1" dirty="0" err="1"/>
              <a:t>vào</a:t>
            </a:r>
            <a:r>
              <a:rPr lang="vi-VN" sz="4000" b="1" dirty="0"/>
              <a:t> </a:t>
            </a:r>
            <a:r>
              <a:rPr lang="vi-VN" sz="4000" b="1" dirty="0" err="1"/>
              <a:t>thành</a:t>
            </a:r>
            <a:r>
              <a:rPr lang="vi-VN" sz="4000" b="1" dirty="0"/>
              <a:t> 2 </a:t>
            </a:r>
            <a:r>
              <a:rPr lang="vi-VN" sz="4000" b="1" dirty="0" err="1"/>
              <a:t>nhóm</a:t>
            </a:r>
            <a:r>
              <a:rPr lang="vi-VN" sz="4000" b="1" dirty="0"/>
              <a:t>: danh </a:t>
            </a:r>
            <a:r>
              <a:rPr lang="vi-VN" sz="4000" b="1" dirty="0" err="1"/>
              <a:t>từ</a:t>
            </a:r>
            <a:r>
              <a:rPr lang="vi-VN" sz="4000" b="1" dirty="0"/>
              <a:t> chung, danh </a:t>
            </a:r>
            <a:r>
              <a:rPr lang="vi-VN" sz="4000" b="1" dirty="0" err="1"/>
              <a:t>từ</a:t>
            </a:r>
            <a:r>
              <a:rPr lang="vi-VN" sz="4000" b="1" dirty="0"/>
              <a:t> riêng.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Bố</a:t>
            </a:r>
            <a:r>
              <a:rPr lang="vi-VN" sz="4000" i="1" dirty="0"/>
              <a:t> </a:t>
            </a:r>
            <a:r>
              <a:rPr lang="vi-VN" sz="4000" i="1" dirty="0" err="1"/>
              <a:t>mẹ</a:t>
            </a:r>
            <a:r>
              <a:rPr lang="vi-VN" sz="4000" i="1" dirty="0"/>
              <a:t> </a:t>
            </a:r>
            <a:r>
              <a:rPr lang="vi-VN" sz="4000" i="1" dirty="0" err="1"/>
              <a:t>và</a:t>
            </a:r>
            <a:r>
              <a:rPr lang="vi-VN" sz="4000" i="1" dirty="0"/>
              <a:t> </a:t>
            </a:r>
            <a:r>
              <a:rPr lang="vi-VN" sz="4000" i="1" dirty="0" err="1"/>
              <a:t>chị</a:t>
            </a:r>
            <a:r>
              <a:rPr lang="vi-VN" sz="4000" i="1" dirty="0"/>
              <a:t> </a:t>
            </a:r>
            <a:r>
              <a:rPr lang="vi-VN" sz="4000" i="1" dirty="0" err="1"/>
              <a:t>xuống</a:t>
            </a:r>
            <a:r>
              <a:rPr lang="vi-VN" sz="4000" i="1" dirty="0"/>
              <a:t> </a:t>
            </a:r>
            <a:r>
              <a:rPr lang="vi-VN" sz="4000" i="1" dirty="0" err="1"/>
              <a:t>Phiêng</a:t>
            </a:r>
            <a:r>
              <a:rPr lang="vi-VN" sz="4000" i="1" dirty="0"/>
              <a:t> </a:t>
            </a:r>
            <a:r>
              <a:rPr lang="vi-VN" sz="4000" i="1" dirty="0" err="1"/>
              <a:t>Quảng</a:t>
            </a:r>
            <a:r>
              <a:rPr lang="vi-VN" sz="4000" i="1" dirty="0"/>
              <a:t> </a:t>
            </a:r>
            <a:r>
              <a:rPr lang="vi-VN" sz="4000" i="1" dirty="0" err="1"/>
              <a:t>làm</a:t>
            </a:r>
            <a:r>
              <a:rPr lang="vi-VN" sz="4000" i="1" dirty="0"/>
              <a:t> </a:t>
            </a:r>
            <a:r>
              <a:rPr lang="vi-VN" sz="4000" i="1" dirty="0" err="1"/>
              <a:t>ruộng</a:t>
            </a:r>
            <a:r>
              <a:rPr lang="vi-VN" sz="4000" i="1" dirty="0"/>
              <a:t>. Hôm nay, A </a:t>
            </a:r>
            <a:r>
              <a:rPr lang="vi-VN" sz="4000" i="1" dirty="0" err="1"/>
              <a:t>Lềnh</a:t>
            </a:r>
            <a:r>
              <a:rPr lang="vi-VN" sz="4000" i="1" dirty="0"/>
              <a:t> </a:t>
            </a:r>
            <a:r>
              <a:rPr lang="vi-VN" sz="4000" i="1" dirty="0" err="1"/>
              <a:t>chở</a:t>
            </a:r>
            <a:r>
              <a:rPr lang="vi-VN" sz="4000" i="1" dirty="0"/>
              <a:t> ngô </a:t>
            </a:r>
            <a:r>
              <a:rPr lang="vi-VN" sz="4000" i="1" dirty="0" err="1"/>
              <a:t>xuống</a:t>
            </a:r>
            <a:r>
              <a:rPr lang="vi-VN" sz="4000" i="1" dirty="0"/>
              <a:t> cho </a:t>
            </a:r>
            <a:r>
              <a:rPr lang="vi-VN" sz="4000" i="1" dirty="0" err="1"/>
              <a:t>bố</a:t>
            </a:r>
            <a:r>
              <a:rPr lang="vi-VN" sz="4000" i="1" dirty="0"/>
              <a:t> </a:t>
            </a:r>
            <a:r>
              <a:rPr lang="vi-VN" sz="4000" i="1" dirty="0" err="1"/>
              <a:t>mẹ</a:t>
            </a:r>
            <a:r>
              <a:rPr lang="vi-VN" sz="4000" i="1" dirty="0"/>
              <a:t>.</a:t>
            </a:r>
          </a:p>
          <a:p>
            <a:pPr algn="r">
              <a:lnSpc>
                <a:spcPct val="150000"/>
              </a:lnSpc>
            </a:pPr>
            <a:r>
              <a:rPr lang="vi-VN" sz="4000" dirty="0"/>
              <a:t>Tô </a:t>
            </a:r>
            <a:r>
              <a:rPr lang="vi-VN" sz="4000" dirty="0" err="1"/>
              <a:t>Hoài</a:t>
            </a:r>
            <a:endParaRPr lang="vi-VN" sz="4000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762F042-67D4-4386-BC53-51E0E75FD248}"/>
              </a:ext>
            </a:extLst>
          </p:cNvPr>
          <p:cNvCxnSpPr>
            <a:cxnSpLocks/>
          </p:cNvCxnSpPr>
          <p:nvPr/>
        </p:nvCxnSpPr>
        <p:spPr>
          <a:xfrm>
            <a:off x="13716000" y="5143500"/>
            <a:ext cx="3200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943B7DC-03D4-4FD1-9D36-509E5675A495}"/>
              </a:ext>
            </a:extLst>
          </p:cNvPr>
          <p:cNvCxnSpPr>
            <a:cxnSpLocks/>
          </p:cNvCxnSpPr>
          <p:nvPr/>
        </p:nvCxnSpPr>
        <p:spPr>
          <a:xfrm>
            <a:off x="12801600" y="6028736"/>
            <a:ext cx="1676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47DFF29D-A958-44C1-98D7-1A9D272E474F}"/>
              </a:ext>
            </a:extLst>
          </p:cNvPr>
          <p:cNvCxnSpPr>
            <a:cxnSpLocks/>
          </p:cNvCxnSpPr>
          <p:nvPr/>
        </p:nvCxnSpPr>
        <p:spPr>
          <a:xfrm>
            <a:off x="15621000" y="5966605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F743926-95C9-467E-8C90-3C00F84B6C9B}"/>
              </a:ext>
            </a:extLst>
          </p:cNvPr>
          <p:cNvCxnSpPr>
            <a:cxnSpLocks/>
          </p:cNvCxnSpPr>
          <p:nvPr/>
        </p:nvCxnSpPr>
        <p:spPr>
          <a:xfrm>
            <a:off x="10570702" y="6006477"/>
            <a:ext cx="184989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18990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6347865" y="-4945535"/>
            <a:ext cx="6852514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AB6C6FAE-54F2-4C2D-9A82-0151A592B28E}"/>
              </a:ext>
            </a:extLst>
          </p:cNvPr>
          <p:cNvSpPr txBox="1"/>
          <p:nvPr/>
        </p:nvSpPr>
        <p:spPr>
          <a:xfrm>
            <a:off x="5905033" y="14062"/>
            <a:ext cx="6477933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>
                <a:solidFill>
                  <a:srgbClr val="C00000"/>
                </a:solidFill>
              </a:rPr>
              <a:t>ĐÁP ÁN</a:t>
            </a:r>
            <a:endParaRPr lang="en-US" sz="6600" b="1" dirty="0">
              <a:solidFill>
                <a:srgbClr val="C00000"/>
              </a:solidFill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72F308-3EFD-4274-BB12-E3710E3B3A96}"/>
              </a:ext>
            </a:extLst>
          </p:cNvPr>
          <p:cNvCxnSpPr/>
          <p:nvPr/>
        </p:nvCxnSpPr>
        <p:spPr>
          <a:xfrm>
            <a:off x="9143999" y="1717242"/>
            <a:ext cx="0" cy="68525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838A59-7FDF-492C-9090-04A0BC758560}"/>
              </a:ext>
            </a:extLst>
          </p:cNvPr>
          <p:cNvSpPr txBox="1"/>
          <p:nvPr/>
        </p:nvSpPr>
        <p:spPr>
          <a:xfrm>
            <a:off x="1798673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chung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2FEBDB-1C7F-4D5F-8AAD-C4FAE8B30939}"/>
              </a:ext>
            </a:extLst>
          </p:cNvPr>
          <p:cNvSpPr txBox="1"/>
          <p:nvPr/>
        </p:nvSpPr>
        <p:spPr>
          <a:xfrm>
            <a:off x="11582400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riêng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3FBED-E511-4D29-ABDF-00CF4FBC6688}"/>
              </a:ext>
            </a:extLst>
          </p:cNvPr>
          <p:cNvSpPr txBox="1"/>
          <p:nvPr/>
        </p:nvSpPr>
        <p:spPr>
          <a:xfrm>
            <a:off x="3142730" y="3638844"/>
            <a:ext cx="3847632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Bố</a:t>
            </a:r>
            <a:r>
              <a:rPr lang="vi-VN" sz="4000" dirty="0"/>
              <a:t> </a:t>
            </a:r>
            <a:r>
              <a:rPr lang="vi-VN" sz="4000" dirty="0" err="1"/>
              <a:t>mẹ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Chị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Ruộng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Hôm nay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Ngô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656A4-ECAE-406D-8E53-7D9CDB2E7B5B}"/>
              </a:ext>
            </a:extLst>
          </p:cNvPr>
          <p:cNvSpPr txBox="1"/>
          <p:nvPr/>
        </p:nvSpPr>
        <p:spPr>
          <a:xfrm>
            <a:off x="12288402" y="4341839"/>
            <a:ext cx="4153785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Phênh</a:t>
            </a:r>
            <a:r>
              <a:rPr lang="vi-VN" sz="4000" dirty="0"/>
              <a:t> </a:t>
            </a:r>
            <a:r>
              <a:rPr lang="vi-VN" sz="4000" dirty="0" err="1"/>
              <a:t>Quảng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A </a:t>
            </a:r>
            <a:r>
              <a:rPr lang="vi-VN" sz="4000" dirty="0" err="1"/>
              <a:t>Lềnh</a:t>
            </a:r>
            <a:endParaRPr lang="vi-VN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3391613" y="-2826077"/>
            <a:ext cx="11422611" cy="16388966"/>
            <a:chOff x="0" y="0"/>
            <a:chExt cx="2800308" cy="345266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800308" cy="3452663"/>
            </a:xfrm>
            <a:custGeom>
              <a:avLst/>
              <a:gdLst/>
              <a:ahLst/>
              <a:cxnLst/>
              <a:rect l="l" t="t" r="r" b="b"/>
              <a:pathLst>
                <a:path w="2800308" h="3452663">
                  <a:moveTo>
                    <a:pt x="0" y="0"/>
                  </a:moveTo>
                  <a:lnTo>
                    <a:pt x="2800308" y="0"/>
                  </a:lnTo>
                  <a:lnTo>
                    <a:pt x="2800308" y="3452663"/>
                  </a:lnTo>
                  <a:lnTo>
                    <a:pt x="0" y="3452663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70" name="Arrow: Pentagon 169">
            <a:extLst>
              <a:ext uri="{FF2B5EF4-FFF2-40B4-BE49-F238E27FC236}">
                <a16:creationId xmlns:a16="http://schemas.microsoft.com/office/drawing/2014/main" id="{D7459978-7652-42B4-B1A4-A84F3417724B}"/>
              </a:ext>
            </a:extLst>
          </p:cNvPr>
          <p:cNvSpPr/>
          <p:nvPr/>
        </p:nvSpPr>
        <p:spPr>
          <a:xfrm>
            <a:off x="2257608" y="146693"/>
            <a:ext cx="14083607" cy="2574463"/>
          </a:xfrm>
          <a:prstGeom prst="homePlat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b="1" dirty="0" err="1">
                <a:solidFill>
                  <a:schemeClr val="tx1"/>
                </a:solidFill>
              </a:rPr>
              <a:t>Bài</a:t>
            </a:r>
            <a:r>
              <a:rPr lang="vi-VN" sz="4000" b="1" dirty="0">
                <a:solidFill>
                  <a:schemeClr val="tx1"/>
                </a:solidFill>
              </a:rPr>
              <a:t> </a:t>
            </a:r>
            <a:r>
              <a:rPr lang="vi-VN" sz="4000" b="1" dirty="0" err="1">
                <a:solidFill>
                  <a:schemeClr val="tx1"/>
                </a:solidFill>
              </a:rPr>
              <a:t>tập</a:t>
            </a:r>
            <a:r>
              <a:rPr lang="vi-VN" sz="4000" b="1" dirty="0">
                <a:solidFill>
                  <a:schemeClr val="tx1"/>
                </a:solidFill>
              </a:rPr>
              <a:t> 2: </a:t>
            </a:r>
            <a:r>
              <a:rPr lang="vi-VN" sz="4000" dirty="0" err="1">
                <a:solidFill>
                  <a:schemeClr val="tx1"/>
                </a:solidFill>
              </a:rPr>
              <a:t>Viết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một</a:t>
            </a:r>
            <a:r>
              <a:rPr lang="vi-VN" sz="4000" dirty="0">
                <a:solidFill>
                  <a:schemeClr val="tx1"/>
                </a:solidFill>
              </a:rPr>
              <a:t>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ngắn</a:t>
            </a:r>
            <a:r>
              <a:rPr lang="vi-VN" sz="4000" dirty="0">
                <a:solidFill>
                  <a:schemeClr val="tx1"/>
                </a:solidFill>
              </a:rPr>
              <a:t> (2 – 3 câu) </a:t>
            </a:r>
            <a:r>
              <a:rPr lang="vi-VN" sz="4000" dirty="0" err="1">
                <a:solidFill>
                  <a:schemeClr val="tx1"/>
                </a:solidFill>
              </a:rPr>
              <a:t>về</a:t>
            </a:r>
            <a:r>
              <a:rPr lang="vi-VN" sz="4000" dirty="0">
                <a:solidFill>
                  <a:schemeClr val="tx1"/>
                </a:solidFill>
              </a:rPr>
              <a:t> quê hương em (</a:t>
            </a:r>
            <a:r>
              <a:rPr lang="vi-VN" sz="4000" dirty="0" err="1">
                <a:solidFill>
                  <a:schemeClr val="tx1"/>
                </a:solidFill>
              </a:rPr>
              <a:t>hoặc</a:t>
            </a:r>
            <a:r>
              <a:rPr lang="vi-VN" sz="4000" dirty="0">
                <a:solidFill>
                  <a:schemeClr val="tx1"/>
                </a:solidFill>
              </a:rPr>
              <a:t> nơi em ở). </a:t>
            </a:r>
            <a:r>
              <a:rPr lang="vi-VN" sz="4000" dirty="0" err="1">
                <a:solidFill>
                  <a:schemeClr val="tx1"/>
                </a:solidFill>
              </a:rPr>
              <a:t>Chỉ</a:t>
            </a:r>
            <a:r>
              <a:rPr lang="vi-VN" sz="4000" dirty="0">
                <a:solidFill>
                  <a:schemeClr val="tx1"/>
                </a:solidFill>
              </a:rPr>
              <a:t> ra </a:t>
            </a:r>
            <a:r>
              <a:rPr lang="vi-VN" sz="4000" dirty="0" err="1">
                <a:solidFill>
                  <a:schemeClr val="tx1"/>
                </a:solidFill>
              </a:rPr>
              <a:t>các</a:t>
            </a:r>
            <a:r>
              <a:rPr lang="vi-VN" sz="4000" dirty="0">
                <a:solidFill>
                  <a:schemeClr val="tx1"/>
                </a:solidFill>
              </a:rPr>
              <a:t> danh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chung </a:t>
            </a:r>
            <a:r>
              <a:rPr lang="vi-VN" sz="4000" dirty="0" err="1">
                <a:solidFill>
                  <a:schemeClr val="tx1"/>
                </a:solidFill>
              </a:rPr>
              <a:t>và</a:t>
            </a:r>
            <a:r>
              <a:rPr lang="vi-VN" sz="4000" dirty="0">
                <a:solidFill>
                  <a:schemeClr val="tx1"/>
                </a:solidFill>
              </a:rPr>
              <a:t> danh </a:t>
            </a:r>
            <a:r>
              <a:rPr lang="vi-VN" sz="4000" dirty="0" err="1">
                <a:solidFill>
                  <a:schemeClr val="tx1"/>
                </a:solidFill>
              </a:rPr>
              <a:t>từ</a:t>
            </a:r>
            <a:r>
              <a:rPr lang="vi-VN" sz="4000" dirty="0">
                <a:solidFill>
                  <a:schemeClr val="tx1"/>
                </a:solidFill>
              </a:rPr>
              <a:t> riêng trong </a:t>
            </a:r>
            <a:r>
              <a:rPr lang="vi-VN" sz="4000" dirty="0" err="1">
                <a:solidFill>
                  <a:schemeClr val="tx1"/>
                </a:solidFill>
              </a:rPr>
              <a:t>đoạn</a:t>
            </a:r>
            <a:r>
              <a:rPr lang="vi-VN" sz="4000" dirty="0">
                <a:solidFill>
                  <a:schemeClr val="tx1"/>
                </a:solidFill>
              </a:rPr>
              <a:t> văn </a:t>
            </a:r>
            <a:r>
              <a:rPr lang="vi-VN" sz="4000" dirty="0" err="1">
                <a:solidFill>
                  <a:schemeClr val="tx1"/>
                </a:solidFill>
              </a:rPr>
              <a:t>đó</a:t>
            </a:r>
            <a:r>
              <a:rPr lang="vi-VN" sz="400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D5ED3C61-09C9-4004-B669-8E9F89235CC3}"/>
              </a:ext>
            </a:extLst>
          </p:cNvPr>
          <p:cNvSpPr txBox="1"/>
          <p:nvPr/>
        </p:nvSpPr>
        <p:spPr>
          <a:xfrm>
            <a:off x="2545322" y="2993206"/>
            <a:ext cx="13197358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b="1" i="1" dirty="0" err="1"/>
              <a:t>Gợi</a:t>
            </a:r>
            <a:r>
              <a:rPr lang="vi-VN" sz="3600" b="1" i="1" dirty="0"/>
              <a:t> ý </a:t>
            </a:r>
            <a:r>
              <a:rPr lang="vi-VN" sz="3600" b="1" i="1" dirty="0" err="1"/>
              <a:t>trả</a:t>
            </a:r>
            <a:r>
              <a:rPr lang="vi-VN" sz="3600" b="1" i="1" dirty="0"/>
              <a:t> </a:t>
            </a:r>
            <a:r>
              <a:rPr lang="vi-VN" sz="3600" b="1" i="1" dirty="0" err="1"/>
              <a:t>lời</a:t>
            </a:r>
            <a:r>
              <a:rPr lang="vi-VN" sz="3600" b="1" i="1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sinh ra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lớn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lên ở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Quê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ngọn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sông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kì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nên thơ,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gắn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hùng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dân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tộc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Tĩnh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không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nhắc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núi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Hồng, sông Lam,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Ngã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Ba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Lộc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phà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Linh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Cảm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Tam Soa,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Đèo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Ngang,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Vũng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Áng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hào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mình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Em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sẽ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quyết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tâm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phấn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đấu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tốt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con ưu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tú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i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i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quê hương.</a:t>
            </a:r>
            <a:endParaRPr lang="vi-VN" sz="3600" b="1" i="1" dirty="0"/>
          </a:p>
        </p:txBody>
      </p: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CFB3F2E2-185F-48FC-9CF4-F3594481B0EC}"/>
              </a:ext>
            </a:extLst>
          </p:cNvPr>
          <p:cNvCxnSpPr>
            <a:cxnSpLocks/>
          </p:cNvCxnSpPr>
          <p:nvPr/>
        </p:nvCxnSpPr>
        <p:spPr>
          <a:xfrm>
            <a:off x="7766565" y="4686300"/>
            <a:ext cx="1600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E49F2E73-7C3D-4032-B6B1-B20D2BC25F37}"/>
              </a:ext>
            </a:extLst>
          </p:cNvPr>
          <p:cNvCxnSpPr>
            <a:cxnSpLocks/>
          </p:cNvCxnSpPr>
          <p:nvPr/>
        </p:nvCxnSpPr>
        <p:spPr>
          <a:xfrm>
            <a:off x="4684568" y="5372100"/>
            <a:ext cx="171039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3EE039D3-0E80-4A54-9D78-577A7BDB2AF8}"/>
              </a:ext>
            </a:extLst>
          </p:cNvPr>
          <p:cNvCxnSpPr>
            <a:cxnSpLocks/>
          </p:cNvCxnSpPr>
          <p:nvPr/>
        </p:nvCxnSpPr>
        <p:spPr>
          <a:xfrm>
            <a:off x="2463286" y="5411972"/>
            <a:ext cx="17980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0" name="Straight Connector 179">
            <a:extLst>
              <a:ext uri="{FF2B5EF4-FFF2-40B4-BE49-F238E27FC236}">
                <a16:creationId xmlns:a16="http://schemas.microsoft.com/office/drawing/2014/main" id="{096442F5-AF79-451F-B507-45F84A43DA87}"/>
              </a:ext>
            </a:extLst>
          </p:cNvPr>
          <p:cNvCxnSpPr>
            <a:cxnSpLocks/>
          </p:cNvCxnSpPr>
          <p:nvPr/>
        </p:nvCxnSpPr>
        <p:spPr>
          <a:xfrm>
            <a:off x="9747765" y="4686300"/>
            <a:ext cx="8382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1" name="Straight Connector 180">
            <a:extLst>
              <a:ext uri="{FF2B5EF4-FFF2-40B4-BE49-F238E27FC236}">
                <a16:creationId xmlns:a16="http://schemas.microsoft.com/office/drawing/2014/main" id="{76CE9143-2455-4E53-A85D-D5C5B0DB89D3}"/>
              </a:ext>
            </a:extLst>
          </p:cNvPr>
          <p:cNvCxnSpPr>
            <a:cxnSpLocks/>
          </p:cNvCxnSpPr>
          <p:nvPr/>
        </p:nvCxnSpPr>
        <p:spPr>
          <a:xfrm>
            <a:off x="11109840" y="5411972"/>
            <a:ext cx="16097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28F0995-37A4-4EB6-8D7A-0C932142FD3A}"/>
              </a:ext>
            </a:extLst>
          </p:cNvPr>
          <p:cNvCxnSpPr>
            <a:cxnSpLocks/>
          </p:cNvCxnSpPr>
          <p:nvPr/>
        </p:nvCxnSpPr>
        <p:spPr>
          <a:xfrm>
            <a:off x="2545321" y="6210300"/>
            <a:ext cx="1645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6" name="Straight Connector 185">
            <a:extLst>
              <a:ext uri="{FF2B5EF4-FFF2-40B4-BE49-F238E27FC236}">
                <a16:creationId xmlns:a16="http://schemas.microsoft.com/office/drawing/2014/main" id="{6BCC13DD-D015-4C23-889E-2D5D586AC3FB}"/>
              </a:ext>
            </a:extLst>
          </p:cNvPr>
          <p:cNvCxnSpPr>
            <a:cxnSpLocks/>
          </p:cNvCxnSpPr>
          <p:nvPr/>
        </p:nvCxnSpPr>
        <p:spPr>
          <a:xfrm>
            <a:off x="7041121" y="6210300"/>
            <a:ext cx="1645679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7" name="Straight Connector 186">
            <a:extLst>
              <a:ext uri="{FF2B5EF4-FFF2-40B4-BE49-F238E27FC236}">
                <a16:creationId xmlns:a16="http://schemas.microsoft.com/office/drawing/2014/main" id="{8239A204-80C1-429C-BF90-92E1672D095B}"/>
              </a:ext>
            </a:extLst>
          </p:cNvPr>
          <p:cNvCxnSpPr>
            <a:cxnSpLocks/>
          </p:cNvCxnSpPr>
          <p:nvPr/>
        </p:nvCxnSpPr>
        <p:spPr>
          <a:xfrm>
            <a:off x="15051567" y="6220047"/>
            <a:ext cx="5334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32A66ED9-DADB-4B46-B4AA-39C1EFAC73A0}"/>
              </a:ext>
            </a:extLst>
          </p:cNvPr>
          <p:cNvCxnSpPr>
            <a:cxnSpLocks/>
          </p:cNvCxnSpPr>
          <p:nvPr/>
        </p:nvCxnSpPr>
        <p:spPr>
          <a:xfrm>
            <a:off x="5257800" y="7163168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4FFA8CA8-95DF-4C73-B2E2-6205D52738E5}"/>
              </a:ext>
            </a:extLst>
          </p:cNvPr>
          <p:cNvCxnSpPr>
            <a:cxnSpLocks/>
          </p:cNvCxnSpPr>
          <p:nvPr/>
        </p:nvCxnSpPr>
        <p:spPr>
          <a:xfrm>
            <a:off x="2545321" y="7163168"/>
            <a:ext cx="1066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684D5210-2AF8-4069-8A49-3A63C6AA2CDA}"/>
              </a:ext>
            </a:extLst>
          </p:cNvPr>
          <p:cNvCxnSpPr>
            <a:cxnSpLocks/>
          </p:cNvCxnSpPr>
          <p:nvPr/>
        </p:nvCxnSpPr>
        <p:spPr>
          <a:xfrm>
            <a:off x="4038832" y="7163168"/>
            <a:ext cx="10287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12A523D1-474B-4247-BD45-E42291BBBA02}"/>
              </a:ext>
            </a:extLst>
          </p:cNvPr>
          <p:cNvCxnSpPr>
            <a:cxnSpLocks/>
          </p:cNvCxnSpPr>
          <p:nvPr/>
        </p:nvCxnSpPr>
        <p:spPr>
          <a:xfrm>
            <a:off x="7705725" y="7021768"/>
            <a:ext cx="348615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6" name="Straight Connector 195">
            <a:extLst>
              <a:ext uri="{FF2B5EF4-FFF2-40B4-BE49-F238E27FC236}">
                <a16:creationId xmlns:a16="http://schemas.microsoft.com/office/drawing/2014/main" id="{271A40D4-2739-4652-9986-A3680D9A1BD5}"/>
              </a:ext>
            </a:extLst>
          </p:cNvPr>
          <p:cNvCxnSpPr>
            <a:cxnSpLocks/>
          </p:cNvCxnSpPr>
          <p:nvPr/>
        </p:nvCxnSpPr>
        <p:spPr>
          <a:xfrm>
            <a:off x="13619127" y="6972300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8" name="Straight Connector 197">
            <a:extLst>
              <a:ext uri="{FF2B5EF4-FFF2-40B4-BE49-F238E27FC236}">
                <a16:creationId xmlns:a16="http://schemas.microsoft.com/office/drawing/2014/main" id="{4D16B692-BCA2-4C9B-9413-1AF5E4B5D5DB}"/>
              </a:ext>
            </a:extLst>
          </p:cNvPr>
          <p:cNvCxnSpPr>
            <a:cxnSpLocks/>
          </p:cNvCxnSpPr>
          <p:nvPr/>
        </p:nvCxnSpPr>
        <p:spPr>
          <a:xfrm>
            <a:off x="12573000" y="7021768"/>
            <a:ext cx="719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35B34AC4-2488-4797-B880-37E9DA6EBED2}"/>
              </a:ext>
            </a:extLst>
          </p:cNvPr>
          <p:cNvCxnSpPr>
            <a:cxnSpLocks/>
          </p:cNvCxnSpPr>
          <p:nvPr/>
        </p:nvCxnSpPr>
        <p:spPr>
          <a:xfrm>
            <a:off x="2667000" y="7915730"/>
            <a:ext cx="71947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1" name="Straight Connector 200">
            <a:extLst>
              <a:ext uri="{FF2B5EF4-FFF2-40B4-BE49-F238E27FC236}">
                <a16:creationId xmlns:a16="http://schemas.microsoft.com/office/drawing/2014/main" id="{D7355E2B-7A08-469D-9366-F64240C53692}"/>
              </a:ext>
            </a:extLst>
          </p:cNvPr>
          <p:cNvCxnSpPr>
            <a:cxnSpLocks/>
          </p:cNvCxnSpPr>
          <p:nvPr/>
        </p:nvCxnSpPr>
        <p:spPr>
          <a:xfrm>
            <a:off x="3631283" y="7915730"/>
            <a:ext cx="1626517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3" name="Straight Connector 202">
            <a:extLst>
              <a:ext uri="{FF2B5EF4-FFF2-40B4-BE49-F238E27FC236}">
                <a16:creationId xmlns:a16="http://schemas.microsoft.com/office/drawing/2014/main" id="{8F5E8706-702D-437A-9D7E-A18FAD4BAA8B}"/>
              </a:ext>
            </a:extLst>
          </p:cNvPr>
          <p:cNvCxnSpPr>
            <a:cxnSpLocks/>
          </p:cNvCxnSpPr>
          <p:nvPr/>
        </p:nvCxnSpPr>
        <p:spPr>
          <a:xfrm>
            <a:off x="6477000" y="7915730"/>
            <a:ext cx="220980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BEA8F8CE-66AF-4560-814E-664F30689D0D}"/>
              </a:ext>
            </a:extLst>
          </p:cNvPr>
          <p:cNvCxnSpPr>
            <a:cxnSpLocks/>
          </p:cNvCxnSpPr>
          <p:nvPr/>
        </p:nvCxnSpPr>
        <p:spPr>
          <a:xfrm>
            <a:off x="9144000" y="7915730"/>
            <a:ext cx="19145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0" name="Straight Connector 209">
            <a:extLst>
              <a:ext uri="{FF2B5EF4-FFF2-40B4-BE49-F238E27FC236}">
                <a16:creationId xmlns:a16="http://schemas.microsoft.com/office/drawing/2014/main" id="{0FE5A229-F08A-40CD-912E-F5E4A4C73DF7}"/>
              </a:ext>
            </a:extLst>
          </p:cNvPr>
          <p:cNvCxnSpPr>
            <a:cxnSpLocks/>
          </p:cNvCxnSpPr>
          <p:nvPr/>
        </p:nvCxnSpPr>
        <p:spPr>
          <a:xfrm>
            <a:off x="14818755" y="7836603"/>
            <a:ext cx="92392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1" name="Straight Connector 210">
            <a:extLst>
              <a:ext uri="{FF2B5EF4-FFF2-40B4-BE49-F238E27FC236}">
                <a16:creationId xmlns:a16="http://schemas.microsoft.com/office/drawing/2014/main" id="{5F0D0F3A-04CE-4AB6-9C11-6CAD768A2F89}"/>
              </a:ext>
            </a:extLst>
          </p:cNvPr>
          <p:cNvCxnSpPr>
            <a:cxnSpLocks/>
          </p:cNvCxnSpPr>
          <p:nvPr/>
        </p:nvCxnSpPr>
        <p:spPr>
          <a:xfrm>
            <a:off x="2707358" y="8724900"/>
            <a:ext cx="1331474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51552FD9-BD73-4EBE-A331-E16DB4455B8D}"/>
              </a:ext>
            </a:extLst>
          </p:cNvPr>
          <p:cNvCxnSpPr>
            <a:cxnSpLocks/>
          </p:cNvCxnSpPr>
          <p:nvPr/>
        </p:nvCxnSpPr>
        <p:spPr>
          <a:xfrm>
            <a:off x="4766603" y="9630857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43A7286D-0F20-4743-99AA-0EB86B1931E6}"/>
              </a:ext>
            </a:extLst>
          </p:cNvPr>
          <p:cNvCxnSpPr>
            <a:cxnSpLocks/>
          </p:cNvCxnSpPr>
          <p:nvPr/>
        </p:nvCxnSpPr>
        <p:spPr>
          <a:xfrm>
            <a:off x="9144000" y="9630857"/>
            <a:ext cx="196584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0" grpId="0" animBg="1"/>
      <p:bldP spid="1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4859119" y="-4087879"/>
            <a:ext cx="8569757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TextBox 17">
            <a:extLst>
              <a:ext uri="{FF2B5EF4-FFF2-40B4-BE49-F238E27FC236}">
                <a16:creationId xmlns:a16="http://schemas.microsoft.com/office/drawing/2014/main" id="{AB6C6FAE-54F2-4C2D-9A82-0151A592B28E}"/>
              </a:ext>
            </a:extLst>
          </p:cNvPr>
          <p:cNvSpPr txBox="1"/>
          <p:nvPr/>
        </p:nvSpPr>
        <p:spPr>
          <a:xfrm>
            <a:off x="5905033" y="14062"/>
            <a:ext cx="6477933" cy="13594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600" b="1" dirty="0"/>
              <a:t>PHÂN LOẠI</a:t>
            </a:r>
            <a:endParaRPr lang="en-US" sz="6600" b="1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672F308-3EFD-4274-BB12-E3710E3B3A96}"/>
              </a:ext>
            </a:extLst>
          </p:cNvPr>
          <p:cNvCxnSpPr/>
          <p:nvPr/>
        </p:nvCxnSpPr>
        <p:spPr>
          <a:xfrm>
            <a:off x="9143997" y="3072133"/>
            <a:ext cx="0" cy="685251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15838A59-7FDF-492C-9090-04A0BC758560}"/>
              </a:ext>
            </a:extLst>
          </p:cNvPr>
          <p:cNvSpPr txBox="1"/>
          <p:nvPr/>
        </p:nvSpPr>
        <p:spPr>
          <a:xfrm>
            <a:off x="1798673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chung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2FEBDB-1C7F-4D5F-8AAD-C4FAE8B30939}"/>
              </a:ext>
            </a:extLst>
          </p:cNvPr>
          <p:cNvSpPr txBox="1"/>
          <p:nvPr/>
        </p:nvSpPr>
        <p:spPr>
          <a:xfrm>
            <a:off x="11582400" y="23241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/>
              <a:t>Danh </a:t>
            </a:r>
            <a:r>
              <a:rPr lang="vi-VN" sz="4000" b="1" dirty="0" err="1"/>
              <a:t>từ</a:t>
            </a:r>
            <a:r>
              <a:rPr lang="vi-VN" sz="4000" b="1" dirty="0"/>
              <a:t> riêng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173FBED-E511-4D29-ABDF-00CF4FBC6688}"/>
              </a:ext>
            </a:extLst>
          </p:cNvPr>
          <p:cNvSpPr txBox="1"/>
          <p:nvPr/>
        </p:nvSpPr>
        <p:spPr>
          <a:xfrm>
            <a:off x="614366" y="4426061"/>
            <a:ext cx="3847632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Quê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Ngọn</a:t>
            </a:r>
            <a:r>
              <a:rPr lang="vi-VN" sz="3600" dirty="0"/>
              <a:t> </a:t>
            </a:r>
            <a:r>
              <a:rPr lang="vi-VN" sz="3600" dirty="0" err="1"/>
              <a:t>núi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Con sông, 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Lịch</a:t>
            </a:r>
            <a:r>
              <a:rPr lang="vi-VN" sz="3600" dirty="0"/>
              <a:t> </a:t>
            </a:r>
            <a:r>
              <a:rPr lang="vi-VN" sz="3600" dirty="0" err="1"/>
              <a:t>sử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Dân </a:t>
            </a:r>
            <a:r>
              <a:rPr lang="vi-VN" sz="3600" dirty="0" err="1"/>
              <a:t>tộc</a:t>
            </a:r>
            <a:r>
              <a:rPr lang="vi-VN" sz="3600" dirty="0"/>
              <a:t>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14656A4-ECAE-406D-8E53-7D9CDB2E7B5B}"/>
              </a:ext>
            </a:extLst>
          </p:cNvPr>
          <p:cNvSpPr txBox="1"/>
          <p:nvPr/>
        </p:nvSpPr>
        <p:spPr>
          <a:xfrm>
            <a:off x="12525731" y="2979428"/>
            <a:ext cx="5257799" cy="64415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Hà</a:t>
            </a:r>
            <a:r>
              <a:rPr lang="vi-VN" sz="4000" dirty="0"/>
              <a:t> </a:t>
            </a:r>
            <a:r>
              <a:rPr lang="vi-VN" sz="4000" dirty="0" err="1"/>
              <a:t>Tĩnh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Hồng Lam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Ngã</a:t>
            </a:r>
            <a:r>
              <a:rPr lang="vi-VN" sz="4000" dirty="0"/>
              <a:t> Ba </a:t>
            </a:r>
            <a:r>
              <a:rPr lang="vi-VN" sz="4000" dirty="0" err="1"/>
              <a:t>Đồng</a:t>
            </a:r>
            <a:r>
              <a:rPr lang="vi-VN" sz="4000" dirty="0"/>
              <a:t> </a:t>
            </a:r>
            <a:r>
              <a:rPr lang="vi-VN" sz="4000" dirty="0" err="1"/>
              <a:t>Lộc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Linh </a:t>
            </a:r>
            <a:r>
              <a:rPr lang="vi-VN" sz="4000" dirty="0" err="1"/>
              <a:t>Cảm</a:t>
            </a:r>
            <a:endParaRPr lang="vi-VN" sz="40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/>
              <a:t>Tam Soa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Đèo</a:t>
            </a:r>
            <a:r>
              <a:rPr lang="vi-VN" sz="4000" dirty="0"/>
              <a:t> Ngang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4000" dirty="0" err="1"/>
              <a:t>Vũng</a:t>
            </a:r>
            <a:r>
              <a:rPr lang="vi-VN" sz="4000" dirty="0"/>
              <a:t> </a:t>
            </a:r>
            <a:r>
              <a:rPr lang="vi-VN" sz="4000" dirty="0" err="1"/>
              <a:t>Áng</a:t>
            </a:r>
            <a:r>
              <a:rPr lang="vi-VN" sz="4000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A7BE09-0C40-4A08-8F4E-0E1060FFA468}"/>
              </a:ext>
            </a:extLst>
          </p:cNvPr>
          <p:cNvSpPr txBox="1"/>
          <p:nvPr/>
        </p:nvSpPr>
        <p:spPr>
          <a:xfrm>
            <a:off x="4781783" y="3712386"/>
            <a:ext cx="3847632" cy="4975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Núi</a:t>
            </a:r>
            <a:r>
              <a:rPr lang="vi-VN" sz="3600" dirty="0"/>
              <a:t>,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Sông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Bến</a:t>
            </a:r>
            <a:endParaRPr lang="vi-VN" sz="3600" dirty="0"/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Phà</a:t>
            </a:r>
            <a:r>
              <a:rPr lang="vi-VN" sz="3600" dirty="0"/>
              <a:t>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/>
              <a:t>Quê hương.</a:t>
            </a:r>
          </a:p>
          <a:p>
            <a:pPr marL="571500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/>
              <a:t>Người</a:t>
            </a:r>
            <a:r>
              <a:rPr lang="vi-VN" sz="3600" dirty="0"/>
              <a:t> con.</a:t>
            </a:r>
          </a:p>
        </p:txBody>
      </p:sp>
    </p:spTree>
    <p:extLst>
      <p:ext uri="{BB962C8B-B14F-4D97-AF65-F5344CB8AC3E}">
        <p14:creationId xmlns:p14="http://schemas.microsoft.com/office/powerpoint/2010/main" val="98897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967922" y="-1311341"/>
            <a:ext cx="10765134" cy="12909682"/>
            <a:chOff x="0" y="0"/>
            <a:chExt cx="2639124" cy="316487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8" name="TextBox 6">
            <a:extLst>
              <a:ext uri="{FF2B5EF4-FFF2-40B4-BE49-F238E27FC236}">
                <a16:creationId xmlns:a16="http://schemas.microsoft.com/office/drawing/2014/main" id="{CED88323-30BC-4D33-AB44-51089D681825}"/>
              </a:ext>
            </a:extLst>
          </p:cNvPr>
          <p:cNvSpPr txBox="1"/>
          <p:nvPr/>
        </p:nvSpPr>
        <p:spPr>
          <a:xfrm>
            <a:off x="1189199" y="234407"/>
            <a:ext cx="10374753" cy="14291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CỦNG CỐ - DẶN DÒ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9FDE27B-4E55-4866-95A2-4AD2691614DC}"/>
              </a:ext>
            </a:extLst>
          </p:cNvPr>
          <p:cNvSpPr/>
          <p:nvPr/>
        </p:nvSpPr>
        <p:spPr>
          <a:xfrm>
            <a:off x="519676" y="3061432"/>
            <a:ext cx="5128244" cy="5039003"/>
          </a:xfrm>
          <a:custGeom>
            <a:avLst/>
            <a:gdLst>
              <a:gd name="connsiteX0" fmla="*/ 0 w 5128244"/>
              <a:gd name="connsiteY0" fmla="*/ 0 h 5039003"/>
              <a:gd name="connsiteX1" fmla="*/ 743595 w 5128244"/>
              <a:gd name="connsiteY1" fmla="*/ 0 h 5039003"/>
              <a:gd name="connsiteX2" fmla="*/ 1333343 w 5128244"/>
              <a:gd name="connsiteY2" fmla="*/ 0 h 5039003"/>
              <a:gd name="connsiteX3" fmla="*/ 1820527 w 5128244"/>
              <a:gd name="connsiteY3" fmla="*/ 0 h 5039003"/>
              <a:gd name="connsiteX4" fmla="*/ 2564122 w 5128244"/>
              <a:gd name="connsiteY4" fmla="*/ 0 h 5039003"/>
              <a:gd name="connsiteX5" fmla="*/ 3307717 w 5128244"/>
              <a:gd name="connsiteY5" fmla="*/ 0 h 5039003"/>
              <a:gd name="connsiteX6" fmla="*/ 3897465 w 5128244"/>
              <a:gd name="connsiteY6" fmla="*/ 0 h 5039003"/>
              <a:gd name="connsiteX7" fmla="*/ 5128244 w 5128244"/>
              <a:gd name="connsiteY7" fmla="*/ 0 h 5039003"/>
              <a:gd name="connsiteX8" fmla="*/ 5128244 w 5128244"/>
              <a:gd name="connsiteY8" fmla="*/ 529095 h 5039003"/>
              <a:gd name="connsiteX9" fmla="*/ 5128244 w 5128244"/>
              <a:gd name="connsiteY9" fmla="*/ 1108581 h 5039003"/>
              <a:gd name="connsiteX10" fmla="*/ 5128244 w 5128244"/>
              <a:gd name="connsiteY10" fmla="*/ 1738456 h 5039003"/>
              <a:gd name="connsiteX11" fmla="*/ 5128244 w 5128244"/>
              <a:gd name="connsiteY11" fmla="*/ 2418721 h 5039003"/>
              <a:gd name="connsiteX12" fmla="*/ 5128244 w 5128244"/>
              <a:gd name="connsiteY12" fmla="*/ 2947817 h 5039003"/>
              <a:gd name="connsiteX13" fmla="*/ 5128244 w 5128244"/>
              <a:gd name="connsiteY13" fmla="*/ 3577692 h 5039003"/>
              <a:gd name="connsiteX14" fmla="*/ 5128244 w 5128244"/>
              <a:gd name="connsiteY14" fmla="*/ 4207568 h 5039003"/>
              <a:gd name="connsiteX15" fmla="*/ 5128244 w 5128244"/>
              <a:gd name="connsiteY15" fmla="*/ 5039003 h 5039003"/>
              <a:gd name="connsiteX16" fmla="*/ 4384649 w 5128244"/>
              <a:gd name="connsiteY16" fmla="*/ 5039003 h 5039003"/>
              <a:gd name="connsiteX17" fmla="*/ 3794901 w 5128244"/>
              <a:gd name="connsiteY17" fmla="*/ 5039003 h 5039003"/>
              <a:gd name="connsiteX18" fmla="*/ 3153870 w 5128244"/>
              <a:gd name="connsiteY18" fmla="*/ 5039003 h 5039003"/>
              <a:gd name="connsiteX19" fmla="*/ 2564122 w 5128244"/>
              <a:gd name="connsiteY19" fmla="*/ 5039003 h 5039003"/>
              <a:gd name="connsiteX20" fmla="*/ 2076939 w 5128244"/>
              <a:gd name="connsiteY20" fmla="*/ 5039003 h 5039003"/>
              <a:gd name="connsiteX21" fmla="*/ 1487191 w 5128244"/>
              <a:gd name="connsiteY21" fmla="*/ 5039003 h 5039003"/>
              <a:gd name="connsiteX22" fmla="*/ 1000008 w 5128244"/>
              <a:gd name="connsiteY22" fmla="*/ 5039003 h 5039003"/>
              <a:gd name="connsiteX23" fmla="*/ 0 w 5128244"/>
              <a:gd name="connsiteY23" fmla="*/ 5039003 h 5039003"/>
              <a:gd name="connsiteX24" fmla="*/ 0 w 5128244"/>
              <a:gd name="connsiteY24" fmla="*/ 4560298 h 5039003"/>
              <a:gd name="connsiteX25" fmla="*/ 0 w 5128244"/>
              <a:gd name="connsiteY25" fmla="*/ 4081592 h 5039003"/>
              <a:gd name="connsiteX26" fmla="*/ 0 w 5128244"/>
              <a:gd name="connsiteY26" fmla="*/ 3401327 h 5039003"/>
              <a:gd name="connsiteX27" fmla="*/ 0 w 5128244"/>
              <a:gd name="connsiteY27" fmla="*/ 2721062 h 5039003"/>
              <a:gd name="connsiteX28" fmla="*/ 0 w 5128244"/>
              <a:gd name="connsiteY28" fmla="*/ 2191966 h 5039003"/>
              <a:gd name="connsiteX29" fmla="*/ 0 w 5128244"/>
              <a:gd name="connsiteY29" fmla="*/ 1461311 h 5039003"/>
              <a:gd name="connsiteX30" fmla="*/ 0 w 5128244"/>
              <a:gd name="connsiteY30" fmla="*/ 730655 h 5039003"/>
              <a:gd name="connsiteX31" fmla="*/ 0 w 5128244"/>
              <a:gd name="connsiteY31" fmla="*/ 0 h 503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8244" h="5039003" fill="none" extrusionOk="0">
                <a:moveTo>
                  <a:pt x="0" y="0"/>
                </a:moveTo>
                <a:cubicBezTo>
                  <a:pt x="336242" y="35806"/>
                  <a:pt x="502879" y="-16866"/>
                  <a:pt x="743595" y="0"/>
                </a:cubicBezTo>
                <a:cubicBezTo>
                  <a:pt x="984312" y="16866"/>
                  <a:pt x="1065060" y="-6976"/>
                  <a:pt x="1333343" y="0"/>
                </a:cubicBezTo>
                <a:cubicBezTo>
                  <a:pt x="1601626" y="6976"/>
                  <a:pt x="1580252" y="-18323"/>
                  <a:pt x="1820527" y="0"/>
                </a:cubicBezTo>
                <a:cubicBezTo>
                  <a:pt x="2060802" y="18323"/>
                  <a:pt x="2334192" y="18458"/>
                  <a:pt x="2564122" y="0"/>
                </a:cubicBezTo>
                <a:cubicBezTo>
                  <a:pt x="2794052" y="-18458"/>
                  <a:pt x="3104870" y="-14877"/>
                  <a:pt x="3307717" y="0"/>
                </a:cubicBezTo>
                <a:cubicBezTo>
                  <a:pt x="3510564" y="14877"/>
                  <a:pt x="3710002" y="21488"/>
                  <a:pt x="3897465" y="0"/>
                </a:cubicBezTo>
                <a:cubicBezTo>
                  <a:pt x="4084928" y="-21488"/>
                  <a:pt x="4850006" y="-1200"/>
                  <a:pt x="5128244" y="0"/>
                </a:cubicBezTo>
                <a:cubicBezTo>
                  <a:pt x="5107811" y="149337"/>
                  <a:pt x="5149661" y="276126"/>
                  <a:pt x="5128244" y="529095"/>
                </a:cubicBezTo>
                <a:cubicBezTo>
                  <a:pt x="5106827" y="782064"/>
                  <a:pt x="5114155" y="969115"/>
                  <a:pt x="5128244" y="1108581"/>
                </a:cubicBezTo>
                <a:cubicBezTo>
                  <a:pt x="5142333" y="1248047"/>
                  <a:pt x="5121885" y="1439290"/>
                  <a:pt x="5128244" y="1738456"/>
                </a:cubicBezTo>
                <a:cubicBezTo>
                  <a:pt x="5134603" y="2037622"/>
                  <a:pt x="5111553" y="2179156"/>
                  <a:pt x="5128244" y="2418721"/>
                </a:cubicBezTo>
                <a:cubicBezTo>
                  <a:pt x="5144935" y="2658286"/>
                  <a:pt x="5128794" y="2809104"/>
                  <a:pt x="5128244" y="2947817"/>
                </a:cubicBezTo>
                <a:cubicBezTo>
                  <a:pt x="5127694" y="3086530"/>
                  <a:pt x="5102568" y="3438741"/>
                  <a:pt x="5128244" y="3577692"/>
                </a:cubicBezTo>
                <a:cubicBezTo>
                  <a:pt x="5153920" y="3716644"/>
                  <a:pt x="5152617" y="3942850"/>
                  <a:pt x="5128244" y="4207568"/>
                </a:cubicBezTo>
                <a:cubicBezTo>
                  <a:pt x="5103871" y="4472286"/>
                  <a:pt x="5166348" y="4859603"/>
                  <a:pt x="5128244" y="5039003"/>
                </a:cubicBezTo>
                <a:cubicBezTo>
                  <a:pt x="4954857" y="5061249"/>
                  <a:pt x="4592382" y="5051777"/>
                  <a:pt x="4384649" y="5039003"/>
                </a:cubicBezTo>
                <a:cubicBezTo>
                  <a:pt x="4176917" y="5026229"/>
                  <a:pt x="3920256" y="5033941"/>
                  <a:pt x="3794901" y="5039003"/>
                </a:cubicBezTo>
                <a:cubicBezTo>
                  <a:pt x="3669546" y="5044065"/>
                  <a:pt x="3438562" y="5037732"/>
                  <a:pt x="3153870" y="5039003"/>
                </a:cubicBezTo>
                <a:cubicBezTo>
                  <a:pt x="2869178" y="5040274"/>
                  <a:pt x="2696102" y="5063835"/>
                  <a:pt x="2564122" y="5039003"/>
                </a:cubicBezTo>
                <a:cubicBezTo>
                  <a:pt x="2432142" y="5014171"/>
                  <a:pt x="2200642" y="5056343"/>
                  <a:pt x="2076939" y="5039003"/>
                </a:cubicBezTo>
                <a:cubicBezTo>
                  <a:pt x="1953236" y="5021663"/>
                  <a:pt x="1645599" y="5026638"/>
                  <a:pt x="1487191" y="5039003"/>
                </a:cubicBezTo>
                <a:cubicBezTo>
                  <a:pt x="1328783" y="5051368"/>
                  <a:pt x="1109112" y="5025494"/>
                  <a:pt x="1000008" y="5039003"/>
                </a:cubicBezTo>
                <a:cubicBezTo>
                  <a:pt x="890904" y="5052512"/>
                  <a:pt x="248186" y="4992260"/>
                  <a:pt x="0" y="5039003"/>
                </a:cubicBezTo>
                <a:cubicBezTo>
                  <a:pt x="-21760" y="4845268"/>
                  <a:pt x="-21850" y="4791736"/>
                  <a:pt x="0" y="4560298"/>
                </a:cubicBezTo>
                <a:cubicBezTo>
                  <a:pt x="21850" y="4328860"/>
                  <a:pt x="3073" y="4313789"/>
                  <a:pt x="0" y="4081592"/>
                </a:cubicBezTo>
                <a:cubicBezTo>
                  <a:pt x="-3073" y="3849395"/>
                  <a:pt x="7065" y="3643552"/>
                  <a:pt x="0" y="3401327"/>
                </a:cubicBezTo>
                <a:cubicBezTo>
                  <a:pt x="-7065" y="3159102"/>
                  <a:pt x="-14825" y="3052423"/>
                  <a:pt x="0" y="2721062"/>
                </a:cubicBezTo>
                <a:cubicBezTo>
                  <a:pt x="14825" y="2389701"/>
                  <a:pt x="-7799" y="2366290"/>
                  <a:pt x="0" y="2191966"/>
                </a:cubicBezTo>
                <a:cubicBezTo>
                  <a:pt x="7799" y="2017642"/>
                  <a:pt x="-14858" y="1768022"/>
                  <a:pt x="0" y="1461311"/>
                </a:cubicBezTo>
                <a:cubicBezTo>
                  <a:pt x="14858" y="1154601"/>
                  <a:pt x="1969" y="990007"/>
                  <a:pt x="0" y="730655"/>
                </a:cubicBezTo>
                <a:cubicBezTo>
                  <a:pt x="-1969" y="471303"/>
                  <a:pt x="-28238" y="182376"/>
                  <a:pt x="0" y="0"/>
                </a:cubicBezTo>
                <a:close/>
              </a:path>
              <a:path w="5128244" h="5039003" stroke="0" extrusionOk="0">
                <a:moveTo>
                  <a:pt x="0" y="0"/>
                </a:moveTo>
                <a:cubicBezTo>
                  <a:pt x="175022" y="-22596"/>
                  <a:pt x="305623" y="15398"/>
                  <a:pt x="487183" y="0"/>
                </a:cubicBezTo>
                <a:cubicBezTo>
                  <a:pt x="668743" y="-15398"/>
                  <a:pt x="869189" y="-13176"/>
                  <a:pt x="974366" y="0"/>
                </a:cubicBezTo>
                <a:cubicBezTo>
                  <a:pt x="1079543" y="13176"/>
                  <a:pt x="1275036" y="-7156"/>
                  <a:pt x="1512832" y="0"/>
                </a:cubicBezTo>
                <a:cubicBezTo>
                  <a:pt x="1750628" y="7156"/>
                  <a:pt x="1882091" y="-23087"/>
                  <a:pt x="2000015" y="0"/>
                </a:cubicBezTo>
                <a:cubicBezTo>
                  <a:pt x="2117939" y="23087"/>
                  <a:pt x="2337572" y="-8776"/>
                  <a:pt x="2538481" y="0"/>
                </a:cubicBezTo>
                <a:cubicBezTo>
                  <a:pt x="2739390" y="8776"/>
                  <a:pt x="2807534" y="-10464"/>
                  <a:pt x="3025664" y="0"/>
                </a:cubicBezTo>
                <a:cubicBezTo>
                  <a:pt x="3243794" y="10464"/>
                  <a:pt x="3445973" y="24815"/>
                  <a:pt x="3666694" y="0"/>
                </a:cubicBezTo>
                <a:cubicBezTo>
                  <a:pt x="3887415" y="-24815"/>
                  <a:pt x="4005133" y="-12495"/>
                  <a:pt x="4256443" y="0"/>
                </a:cubicBezTo>
                <a:cubicBezTo>
                  <a:pt x="4507753" y="12495"/>
                  <a:pt x="4764766" y="32168"/>
                  <a:pt x="5128244" y="0"/>
                </a:cubicBezTo>
                <a:cubicBezTo>
                  <a:pt x="5091812" y="302271"/>
                  <a:pt x="5141639" y="549539"/>
                  <a:pt x="5128244" y="730655"/>
                </a:cubicBezTo>
                <a:cubicBezTo>
                  <a:pt x="5114849" y="911772"/>
                  <a:pt x="5140140" y="1218739"/>
                  <a:pt x="5128244" y="1360531"/>
                </a:cubicBezTo>
                <a:cubicBezTo>
                  <a:pt x="5116348" y="1502323"/>
                  <a:pt x="5132737" y="1797059"/>
                  <a:pt x="5128244" y="1940016"/>
                </a:cubicBezTo>
                <a:cubicBezTo>
                  <a:pt x="5123751" y="2082974"/>
                  <a:pt x="5141113" y="2316782"/>
                  <a:pt x="5128244" y="2418721"/>
                </a:cubicBezTo>
                <a:cubicBezTo>
                  <a:pt x="5115375" y="2520661"/>
                  <a:pt x="5111016" y="2957212"/>
                  <a:pt x="5128244" y="3098987"/>
                </a:cubicBezTo>
                <a:cubicBezTo>
                  <a:pt x="5145472" y="3240762"/>
                  <a:pt x="5116631" y="3418162"/>
                  <a:pt x="5128244" y="3678472"/>
                </a:cubicBezTo>
                <a:cubicBezTo>
                  <a:pt x="5139857" y="3938782"/>
                  <a:pt x="5109663" y="3988674"/>
                  <a:pt x="5128244" y="4157177"/>
                </a:cubicBezTo>
                <a:cubicBezTo>
                  <a:pt x="5146825" y="4325680"/>
                  <a:pt x="5126269" y="4806153"/>
                  <a:pt x="5128244" y="5039003"/>
                </a:cubicBezTo>
                <a:cubicBezTo>
                  <a:pt x="4974310" y="5019102"/>
                  <a:pt x="4760771" y="5046650"/>
                  <a:pt x="4641061" y="5039003"/>
                </a:cubicBezTo>
                <a:cubicBezTo>
                  <a:pt x="4521351" y="5031356"/>
                  <a:pt x="4171108" y="5044377"/>
                  <a:pt x="3948748" y="5039003"/>
                </a:cubicBezTo>
                <a:cubicBezTo>
                  <a:pt x="3726388" y="5033629"/>
                  <a:pt x="3651018" y="5058681"/>
                  <a:pt x="3359000" y="5039003"/>
                </a:cubicBezTo>
                <a:cubicBezTo>
                  <a:pt x="3066982" y="5019325"/>
                  <a:pt x="3079481" y="5050559"/>
                  <a:pt x="2871817" y="5039003"/>
                </a:cubicBezTo>
                <a:cubicBezTo>
                  <a:pt x="2664153" y="5027447"/>
                  <a:pt x="2380922" y="5044817"/>
                  <a:pt x="2179504" y="5039003"/>
                </a:cubicBezTo>
                <a:cubicBezTo>
                  <a:pt x="1978086" y="5033189"/>
                  <a:pt x="1714793" y="5055994"/>
                  <a:pt x="1589756" y="5039003"/>
                </a:cubicBezTo>
                <a:cubicBezTo>
                  <a:pt x="1464719" y="5022012"/>
                  <a:pt x="1037966" y="5032395"/>
                  <a:pt x="846160" y="5039003"/>
                </a:cubicBezTo>
                <a:cubicBezTo>
                  <a:pt x="654354" y="5045611"/>
                  <a:pt x="413315" y="5037189"/>
                  <a:pt x="0" y="5039003"/>
                </a:cubicBezTo>
                <a:cubicBezTo>
                  <a:pt x="-27697" y="4677156"/>
                  <a:pt x="-11721" y="4594735"/>
                  <a:pt x="0" y="4308348"/>
                </a:cubicBezTo>
                <a:cubicBezTo>
                  <a:pt x="11721" y="4021961"/>
                  <a:pt x="-29315" y="3895019"/>
                  <a:pt x="0" y="3678472"/>
                </a:cubicBezTo>
                <a:cubicBezTo>
                  <a:pt x="29315" y="3461925"/>
                  <a:pt x="10574" y="3247241"/>
                  <a:pt x="0" y="3048597"/>
                </a:cubicBezTo>
                <a:cubicBezTo>
                  <a:pt x="-10574" y="2849954"/>
                  <a:pt x="11042" y="2704432"/>
                  <a:pt x="0" y="2569892"/>
                </a:cubicBezTo>
                <a:cubicBezTo>
                  <a:pt x="-11042" y="2435353"/>
                  <a:pt x="-3803" y="2198682"/>
                  <a:pt x="0" y="2040796"/>
                </a:cubicBezTo>
                <a:cubicBezTo>
                  <a:pt x="3803" y="1882910"/>
                  <a:pt x="15062" y="1466069"/>
                  <a:pt x="0" y="1310141"/>
                </a:cubicBezTo>
                <a:cubicBezTo>
                  <a:pt x="-15062" y="1154214"/>
                  <a:pt x="14294" y="850811"/>
                  <a:pt x="0" y="579485"/>
                </a:cubicBezTo>
                <a:cubicBezTo>
                  <a:pt x="-14294" y="308159"/>
                  <a:pt x="-6034" y="26466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405832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Ôn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kiến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chung, danh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riêng.</a:t>
            </a:r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3DD1D8B-8535-48D7-AFA6-848044A44754}"/>
              </a:ext>
            </a:extLst>
          </p:cNvPr>
          <p:cNvSpPr/>
          <p:nvPr/>
        </p:nvSpPr>
        <p:spPr>
          <a:xfrm>
            <a:off x="6836699" y="3061432"/>
            <a:ext cx="5128244" cy="5039003"/>
          </a:xfrm>
          <a:custGeom>
            <a:avLst/>
            <a:gdLst>
              <a:gd name="connsiteX0" fmla="*/ 0 w 5128244"/>
              <a:gd name="connsiteY0" fmla="*/ 0 h 5039003"/>
              <a:gd name="connsiteX1" fmla="*/ 743595 w 5128244"/>
              <a:gd name="connsiteY1" fmla="*/ 0 h 5039003"/>
              <a:gd name="connsiteX2" fmla="*/ 1333343 w 5128244"/>
              <a:gd name="connsiteY2" fmla="*/ 0 h 5039003"/>
              <a:gd name="connsiteX3" fmla="*/ 1820527 w 5128244"/>
              <a:gd name="connsiteY3" fmla="*/ 0 h 5039003"/>
              <a:gd name="connsiteX4" fmla="*/ 2564122 w 5128244"/>
              <a:gd name="connsiteY4" fmla="*/ 0 h 5039003"/>
              <a:gd name="connsiteX5" fmla="*/ 3307717 w 5128244"/>
              <a:gd name="connsiteY5" fmla="*/ 0 h 5039003"/>
              <a:gd name="connsiteX6" fmla="*/ 3897465 w 5128244"/>
              <a:gd name="connsiteY6" fmla="*/ 0 h 5039003"/>
              <a:gd name="connsiteX7" fmla="*/ 5128244 w 5128244"/>
              <a:gd name="connsiteY7" fmla="*/ 0 h 5039003"/>
              <a:gd name="connsiteX8" fmla="*/ 5128244 w 5128244"/>
              <a:gd name="connsiteY8" fmla="*/ 529095 h 5039003"/>
              <a:gd name="connsiteX9" fmla="*/ 5128244 w 5128244"/>
              <a:gd name="connsiteY9" fmla="*/ 1108581 h 5039003"/>
              <a:gd name="connsiteX10" fmla="*/ 5128244 w 5128244"/>
              <a:gd name="connsiteY10" fmla="*/ 1738456 h 5039003"/>
              <a:gd name="connsiteX11" fmla="*/ 5128244 w 5128244"/>
              <a:gd name="connsiteY11" fmla="*/ 2418721 h 5039003"/>
              <a:gd name="connsiteX12" fmla="*/ 5128244 w 5128244"/>
              <a:gd name="connsiteY12" fmla="*/ 2947817 h 5039003"/>
              <a:gd name="connsiteX13" fmla="*/ 5128244 w 5128244"/>
              <a:gd name="connsiteY13" fmla="*/ 3577692 h 5039003"/>
              <a:gd name="connsiteX14" fmla="*/ 5128244 w 5128244"/>
              <a:gd name="connsiteY14" fmla="*/ 4207568 h 5039003"/>
              <a:gd name="connsiteX15" fmla="*/ 5128244 w 5128244"/>
              <a:gd name="connsiteY15" fmla="*/ 5039003 h 5039003"/>
              <a:gd name="connsiteX16" fmla="*/ 4384649 w 5128244"/>
              <a:gd name="connsiteY16" fmla="*/ 5039003 h 5039003"/>
              <a:gd name="connsiteX17" fmla="*/ 3794901 w 5128244"/>
              <a:gd name="connsiteY17" fmla="*/ 5039003 h 5039003"/>
              <a:gd name="connsiteX18" fmla="*/ 3153870 w 5128244"/>
              <a:gd name="connsiteY18" fmla="*/ 5039003 h 5039003"/>
              <a:gd name="connsiteX19" fmla="*/ 2564122 w 5128244"/>
              <a:gd name="connsiteY19" fmla="*/ 5039003 h 5039003"/>
              <a:gd name="connsiteX20" fmla="*/ 2076939 w 5128244"/>
              <a:gd name="connsiteY20" fmla="*/ 5039003 h 5039003"/>
              <a:gd name="connsiteX21" fmla="*/ 1487191 w 5128244"/>
              <a:gd name="connsiteY21" fmla="*/ 5039003 h 5039003"/>
              <a:gd name="connsiteX22" fmla="*/ 1000008 w 5128244"/>
              <a:gd name="connsiteY22" fmla="*/ 5039003 h 5039003"/>
              <a:gd name="connsiteX23" fmla="*/ 0 w 5128244"/>
              <a:gd name="connsiteY23" fmla="*/ 5039003 h 5039003"/>
              <a:gd name="connsiteX24" fmla="*/ 0 w 5128244"/>
              <a:gd name="connsiteY24" fmla="*/ 4560298 h 5039003"/>
              <a:gd name="connsiteX25" fmla="*/ 0 w 5128244"/>
              <a:gd name="connsiteY25" fmla="*/ 4081592 h 5039003"/>
              <a:gd name="connsiteX26" fmla="*/ 0 w 5128244"/>
              <a:gd name="connsiteY26" fmla="*/ 3401327 h 5039003"/>
              <a:gd name="connsiteX27" fmla="*/ 0 w 5128244"/>
              <a:gd name="connsiteY27" fmla="*/ 2721062 h 5039003"/>
              <a:gd name="connsiteX28" fmla="*/ 0 w 5128244"/>
              <a:gd name="connsiteY28" fmla="*/ 2191966 h 5039003"/>
              <a:gd name="connsiteX29" fmla="*/ 0 w 5128244"/>
              <a:gd name="connsiteY29" fmla="*/ 1461311 h 5039003"/>
              <a:gd name="connsiteX30" fmla="*/ 0 w 5128244"/>
              <a:gd name="connsiteY30" fmla="*/ 730655 h 5039003"/>
              <a:gd name="connsiteX31" fmla="*/ 0 w 5128244"/>
              <a:gd name="connsiteY31" fmla="*/ 0 h 5039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5128244" h="5039003" fill="none" extrusionOk="0">
                <a:moveTo>
                  <a:pt x="0" y="0"/>
                </a:moveTo>
                <a:cubicBezTo>
                  <a:pt x="336242" y="35806"/>
                  <a:pt x="502879" y="-16866"/>
                  <a:pt x="743595" y="0"/>
                </a:cubicBezTo>
                <a:cubicBezTo>
                  <a:pt x="984312" y="16866"/>
                  <a:pt x="1065060" y="-6976"/>
                  <a:pt x="1333343" y="0"/>
                </a:cubicBezTo>
                <a:cubicBezTo>
                  <a:pt x="1601626" y="6976"/>
                  <a:pt x="1580252" y="-18323"/>
                  <a:pt x="1820527" y="0"/>
                </a:cubicBezTo>
                <a:cubicBezTo>
                  <a:pt x="2060802" y="18323"/>
                  <a:pt x="2334192" y="18458"/>
                  <a:pt x="2564122" y="0"/>
                </a:cubicBezTo>
                <a:cubicBezTo>
                  <a:pt x="2794052" y="-18458"/>
                  <a:pt x="3104870" y="-14877"/>
                  <a:pt x="3307717" y="0"/>
                </a:cubicBezTo>
                <a:cubicBezTo>
                  <a:pt x="3510564" y="14877"/>
                  <a:pt x="3710002" y="21488"/>
                  <a:pt x="3897465" y="0"/>
                </a:cubicBezTo>
                <a:cubicBezTo>
                  <a:pt x="4084928" y="-21488"/>
                  <a:pt x="4850006" y="-1200"/>
                  <a:pt x="5128244" y="0"/>
                </a:cubicBezTo>
                <a:cubicBezTo>
                  <a:pt x="5107811" y="149337"/>
                  <a:pt x="5149661" y="276126"/>
                  <a:pt x="5128244" y="529095"/>
                </a:cubicBezTo>
                <a:cubicBezTo>
                  <a:pt x="5106827" y="782064"/>
                  <a:pt x="5114155" y="969115"/>
                  <a:pt x="5128244" y="1108581"/>
                </a:cubicBezTo>
                <a:cubicBezTo>
                  <a:pt x="5142333" y="1248047"/>
                  <a:pt x="5121885" y="1439290"/>
                  <a:pt x="5128244" y="1738456"/>
                </a:cubicBezTo>
                <a:cubicBezTo>
                  <a:pt x="5134603" y="2037622"/>
                  <a:pt x="5111553" y="2179156"/>
                  <a:pt x="5128244" y="2418721"/>
                </a:cubicBezTo>
                <a:cubicBezTo>
                  <a:pt x="5144935" y="2658286"/>
                  <a:pt x="5128794" y="2809104"/>
                  <a:pt x="5128244" y="2947817"/>
                </a:cubicBezTo>
                <a:cubicBezTo>
                  <a:pt x="5127694" y="3086530"/>
                  <a:pt x="5102568" y="3438741"/>
                  <a:pt x="5128244" y="3577692"/>
                </a:cubicBezTo>
                <a:cubicBezTo>
                  <a:pt x="5153920" y="3716644"/>
                  <a:pt x="5152617" y="3942850"/>
                  <a:pt x="5128244" y="4207568"/>
                </a:cubicBezTo>
                <a:cubicBezTo>
                  <a:pt x="5103871" y="4472286"/>
                  <a:pt x="5166348" y="4859603"/>
                  <a:pt x="5128244" y="5039003"/>
                </a:cubicBezTo>
                <a:cubicBezTo>
                  <a:pt x="4954857" y="5061249"/>
                  <a:pt x="4592382" y="5051777"/>
                  <a:pt x="4384649" y="5039003"/>
                </a:cubicBezTo>
                <a:cubicBezTo>
                  <a:pt x="4176917" y="5026229"/>
                  <a:pt x="3920256" y="5033941"/>
                  <a:pt x="3794901" y="5039003"/>
                </a:cubicBezTo>
                <a:cubicBezTo>
                  <a:pt x="3669546" y="5044065"/>
                  <a:pt x="3438562" y="5037732"/>
                  <a:pt x="3153870" y="5039003"/>
                </a:cubicBezTo>
                <a:cubicBezTo>
                  <a:pt x="2869178" y="5040274"/>
                  <a:pt x="2696102" y="5063835"/>
                  <a:pt x="2564122" y="5039003"/>
                </a:cubicBezTo>
                <a:cubicBezTo>
                  <a:pt x="2432142" y="5014171"/>
                  <a:pt x="2200642" y="5056343"/>
                  <a:pt x="2076939" y="5039003"/>
                </a:cubicBezTo>
                <a:cubicBezTo>
                  <a:pt x="1953236" y="5021663"/>
                  <a:pt x="1645599" y="5026638"/>
                  <a:pt x="1487191" y="5039003"/>
                </a:cubicBezTo>
                <a:cubicBezTo>
                  <a:pt x="1328783" y="5051368"/>
                  <a:pt x="1109112" y="5025494"/>
                  <a:pt x="1000008" y="5039003"/>
                </a:cubicBezTo>
                <a:cubicBezTo>
                  <a:pt x="890904" y="5052512"/>
                  <a:pt x="248186" y="4992260"/>
                  <a:pt x="0" y="5039003"/>
                </a:cubicBezTo>
                <a:cubicBezTo>
                  <a:pt x="-21760" y="4845268"/>
                  <a:pt x="-21850" y="4791736"/>
                  <a:pt x="0" y="4560298"/>
                </a:cubicBezTo>
                <a:cubicBezTo>
                  <a:pt x="21850" y="4328860"/>
                  <a:pt x="3073" y="4313789"/>
                  <a:pt x="0" y="4081592"/>
                </a:cubicBezTo>
                <a:cubicBezTo>
                  <a:pt x="-3073" y="3849395"/>
                  <a:pt x="7065" y="3643552"/>
                  <a:pt x="0" y="3401327"/>
                </a:cubicBezTo>
                <a:cubicBezTo>
                  <a:pt x="-7065" y="3159102"/>
                  <a:pt x="-14825" y="3052423"/>
                  <a:pt x="0" y="2721062"/>
                </a:cubicBezTo>
                <a:cubicBezTo>
                  <a:pt x="14825" y="2389701"/>
                  <a:pt x="-7799" y="2366290"/>
                  <a:pt x="0" y="2191966"/>
                </a:cubicBezTo>
                <a:cubicBezTo>
                  <a:pt x="7799" y="2017642"/>
                  <a:pt x="-14858" y="1768022"/>
                  <a:pt x="0" y="1461311"/>
                </a:cubicBezTo>
                <a:cubicBezTo>
                  <a:pt x="14858" y="1154601"/>
                  <a:pt x="1969" y="990007"/>
                  <a:pt x="0" y="730655"/>
                </a:cubicBezTo>
                <a:cubicBezTo>
                  <a:pt x="-1969" y="471303"/>
                  <a:pt x="-28238" y="182376"/>
                  <a:pt x="0" y="0"/>
                </a:cubicBezTo>
                <a:close/>
              </a:path>
              <a:path w="5128244" h="5039003" stroke="0" extrusionOk="0">
                <a:moveTo>
                  <a:pt x="0" y="0"/>
                </a:moveTo>
                <a:cubicBezTo>
                  <a:pt x="175022" y="-22596"/>
                  <a:pt x="305623" y="15398"/>
                  <a:pt x="487183" y="0"/>
                </a:cubicBezTo>
                <a:cubicBezTo>
                  <a:pt x="668743" y="-15398"/>
                  <a:pt x="869189" y="-13176"/>
                  <a:pt x="974366" y="0"/>
                </a:cubicBezTo>
                <a:cubicBezTo>
                  <a:pt x="1079543" y="13176"/>
                  <a:pt x="1275036" y="-7156"/>
                  <a:pt x="1512832" y="0"/>
                </a:cubicBezTo>
                <a:cubicBezTo>
                  <a:pt x="1750628" y="7156"/>
                  <a:pt x="1882091" y="-23087"/>
                  <a:pt x="2000015" y="0"/>
                </a:cubicBezTo>
                <a:cubicBezTo>
                  <a:pt x="2117939" y="23087"/>
                  <a:pt x="2337572" y="-8776"/>
                  <a:pt x="2538481" y="0"/>
                </a:cubicBezTo>
                <a:cubicBezTo>
                  <a:pt x="2739390" y="8776"/>
                  <a:pt x="2807534" y="-10464"/>
                  <a:pt x="3025664" y="0"/>
                </a:cubicBezTo>
                <a:cubicBezTo>
                  <a:pt x="3243794" y="10464"/>
                  <a:pt x="3445973" y="24815"/>
                  <a:pt x="3666694" y="0"/>
                </a:cubicBezTo>
                <a:cubicBezTo>
                  <a:pt x="3887415" y="-24815"/>
                  <a:pt x="4005133" y="-12495"/>
                  <a:pt x="4256443" y="0"/>
                </a:cubicBezTo>
                <a:cubicBezTo>
                  <a:pt x="4507753" y="12495"/>
                  <a:pt x="4764766" y="32168"/>
                  <a:pt x="5128244" y="0"/>
                </a:cubicBezTo>
                <a:cubicBezTo>
                  <a:pt x="5091812" y="302271"/>
                  <a:pt x="5141639" y="549539"/>
                  <a:pt x="5128244" y="730655"/>
                </a:cubicBezTo>
                <a:cubicBezTo>
                  <a:pt x="5114849" y="911772"/>
                  <a:pt x="5140140" y="1218739"/>
                  <a:pt x="5128244" y="1360531"/>
                </a:cubicBezTo>
                <a:cubicBezTo>
                  <a:pt x="5116348" y="1502323"/>
                  <a:pt x="5132737" y="1797059"/>
                  <a:pt x="5128244" y="1940016"/>
                </a:cubicBezTo>
                <a:cubicBezTo>
                  <a:pt x="5123751" y="2082974"/>
                  <a:pt x="5141113" y="2316782"/>
                  <a:pt x="5128244" y="2418721"/>
                </a:cubicBezTo>
                <a:cubicBezTo>
                  <a:pt x="5115375" y="2520661"/>
                  <a:pt x="5111016" y="2957212"/>
                  <a:pt x="5128244" y="3098987"/>
                </a:cubicBezTo>
                <a:cubicBezTo>
                  <a:pt x="5145472" y="3240762"/>
                  <a:pt x="5116631" y="3418162"/>
                  <a:pt x="5128244" y="3678472"/>
                </a:cubicBezTo>
                <a:cubicBezTo>
                  <a:pt x="5139857" y="3938782"/>
                  <a:pt x="5109663" y="3988674"/>
                  <a:pt x="5128244" y="4157177"/>
                </a:cubicBezTo>
                <a:cubicBezTo>
                  <a:pt x="5146825" y="4325680"/>
                  <a:pt x="5126269" y="4806153"/>
                  <a:pt x="5128244" y="5039003"/>
                </a:cubicBezTo>
                <a:cubicBezTo>
                  <a:pt x="4974310" y="5019102"/>
                  <a:pt x="4760771" y="5046650"/>
                  <a:pt x="4641061" y="5039003"/>
                </a:cubicBezTo>
                <a:cubicBezTo>
                  <a:pt x="4521351" y="5031356"/>
                  <a:pt x="4171108" y="5044377"/>
                  <a:pt x="3948748" y="5039003"/>
                </a:cubicBezTo>
                <a:cubicBezTo>
                  <a:pt x="3726388" y="5033629"/>
                  <a:pt x="3651018" y="5058681"/>
                  <a:pt x="3359000" y="5039003"/>
                </a:cubicBezTo>
                <a:cubicBezTo>
                  <a:pt x="3066982" y="5019325"/>
                  <a:pt x="3079481" y="5050559"/>
                  <a:pt x="2871817" y="5039003"/>
                </a:cubicBezTo>
                <a:cubicBezTo>
                  <a:pt x="2664153" y="5027447"/>
                  <a:pt x="2380922" y="5044817"/>
                  <a:pt x="2179504" y="5039003"/>
                </a:cubicBezTo>
                <a:cubicBezTo>
                  <a:pt x="1978086" y="5033189"/>
                  <a:pt x="1714793" y="5055994"/>
                  <a:pt x="1589756" y="5039003"/>
                </a:cubicBezTo>
                <a:cubicBezTo>
                  <a:pt x="1464719" y="5022012"/>
                  <a:pt x="1037966" y="5032395"/>
                  <a:pt x="846160" y="5039003"/>
                </a:cubicBezTo>
                <a:cubicBezTo>
                  <a:pt x="654354" y="5045611"/>
                  <a:pt x="413315" y="5037189"/>
                  <a:pt x="0" y="5039003"/>
                </a:cubicBezTo>
                <a:cubicBezTo>
                  <a:pt x="-27697" y="4677156"/>
                  <a:pt x="-11721" y="4594735"/>
                  <a:pt x="0" y="4308348"/>
                </a:cubicBezTo>
                <a:cubicBezTo>
                  <a:pt x="11721" y="4021961"/>
                  <a:pt x="-29315" y="3895019"/>
                  <a:pt x="0" y="3678472"/>
                </a:cubicBezTo>
                <a:cubicBezTo>
                  <a:pt x="29315" y="3461925"/>
                  <a:pt x="10574" y="3247241"/>
                  <a:pt x="0" y="3048597"/>
                </a:cubicBezTo>
                <a:cubicBezTo>
                  <a:pt x="-10574" y="2849954"/>
                  <a:pt x="11042" y="2704432"/>
                  <a:pt x="0" y="2569892"/>
                </a:cubicBezTo>
                <a:cubicBezTo>
                  <a:pt x="-11042" y="2435353"/>
                  <a:pt x="-3803" y="2198682"/>
                  <a:pt x="0" y="2040796"/>
                </a:cubicBezTo>
                <a:cubicBezTo>
                  <a:pt x="3803" y="1882910"/>
                  <a:pt x="15062" y="1466069"/>
                  <a:pt x="0" y="1310141"/>
                </a:cubicBezTo>
                <a:cubicBezTo>
                  <a:pt x="-15062" y="1154214"/>
                  <a:pt x="14294" y="850811"/>
                  <a:pt x="0" y="579485"/>
                </a:cubicBezTo>
                <a:cubicBezTo>
                  <a:pt x="-14294" y="308159"/>
                  <a:pt x="-6034" y="264660"/>
                  <a:pt x="0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38100">
            <a:solidFill>
              <a:srgbClr val="C00000"/>
            </a:solidFill>
            <a:prstDash val="dash"/>
            <a:extLst>
              <a:ext uri="{C807C97D-BFC1-408E-A445-0C87EB9F89A2}">
                <ask:lineSketchStyleProps xmlns:ask="http://schemas.microsoft.com/office/drawing/2018/sketchyshapes" xmlns="" sd="14058327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Chuẩn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Luyện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i="1" dirty="0" err="1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đơn.</a:t>
            </a:r>
            <a:endParaRPr lang="vi-VN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53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9F3D7ECD-569A-4D10-A16B-C1F318C167EB}"/>
              </a:ext>
            </a:extLst>
          </p:cNvPr>
          <p:cNvSpPr txBox="1"/>
          <p:nvPr/>
        </p:nvSpPr>
        <p:spPr>
          <a:xfrm>
            <a:off x="985335" y="3311163"/>
            <a:ext cx="15049500" cy="29887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XIN CHÀO TẠM BIỆT</a:t>
            </a:r>
          </a:p>
          <a:p>
            <a:pPr algn="ctr">
              <a:lnSpc>
                <a:spcPct val="150000"/>
              </a:lnSpc>
            </a:pPr>
            <a:r>
              <a:rPr lang="vi-VN" sz="6900" b="1" dirty="0">
                <a:solidFill>
                  <a:srgbClr val="C00000"/>
                </a:solidFill>
              </a:rPr>
              <a:t>VÀ HẸN GẶP LẠI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2362200" y="3050051"/>
            <a:ext cx="15707235" cy="4739284"/>
            <a:chOff x="0" y="0"/>
            <a:chExt cx="933892" cy="28395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33892" cy="283951"/>
            </a:xfrm>
            <a:custGeom>
              <a:avLst/>
              <a:gdLst/>
              <a:ahLst/>
              <a:cxnLst/>
              <a:rect l="l" t="t" r="r" b="b"/>
              <a:pathLst>
                <a:path w="933892" h="283951">
                  <a:moveTo>
                    <a:pt x="0" y="0"/>
                  </a:moveTo>
                  <a:lnTo>
                    <a:pt x="933892" y="0"/>
                  </a:lnTo>
                  <a:lnTo>
                    <a:pt x="933892" y="283951"/>
                  </a:lnTo>
                  <a:lnTo>
                    <a:pt x="0" y="283951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76"/>
                </a:lnSpc>
              </a:pPr>
              <a:endParaRPr/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6286871" y="3660775"/>
            <a:ext cx="10972429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nhắc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khái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niệm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 danh </a:t>
            </a:r>
            <a:r>
              <a:rPr lang="vi-VN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vi-VN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76AA325-B0C5-4BCD-AA9D-DA98A9EC5637}"/>
              </a:ext>
            </a:extLst>
          </p:cNvPr>
          <p:cNvGrpSpPr/>
          <p:nvPr/>
        </p:nvGrpSpPr>
        <p:grpSpPr>
          <a:xfrm>
            <a:off x="5486400" y="260721"/>
            <a:ext cx="7962886" cy="1533209"/>
            <a:chOff x="5486400" y="260721"/>
            <a:chExt cx="7962886" cy="1533209"/>
          </a:xfrm>
        </p:grpSpPr>
        <p:grpSp>
          <p:nvGrpSpPr>
            <p:cNvPr id="6" name="Group 6"/>
            <p:cNvGrpSpPr/>
            <p:nvPr/>
          </p:nvGrpSpPr>
          <p:grpSpPr>
            <a:xfrm>
              <a:off x="5692544" y="924446"/>
              <a:ext cx="7490056" cy="869484"/>
              <a:chOff x="0" y="0"/>
              <a:chExt cx="2402303" cy="193116"/>
            </a:xfrm>
          </p:grpSpPr>
          <p:sp>
            <p:nvSpPr>
              <p:cNvPr id="7" name="Freeform 7"/>
              <p:cNvSpPr/>
              <p:nvPr/>
            </p:nvSpPr>
            <p:spPr>
              <a:xfrm>
                <a:off x="0" y="0"/>
                <a:ext cx="2402303" cy="193116"/>
              </a:xfrm>
              <a:custGeom>
                <a:avLst/>
                <a:gdLst/>
                <a:ahLst/>
                <a:cxnLst/>
                <a:rect l="l" t="t" r="r" b="b"/>
                <a:pathLst>
                  <a:path w="2402303" h="193116">
                    <a:moveTo>
                      <a:pt x="53034" y="0"/>
                    </a:moveTo>
                    <a:lnTo>
                      <a:pt x="2349269" y="0"/>
                    </a:lnTo>
                    <a:cubicBezTo>
                      <a:pt x="2363334" y="0"/>
                      <a:pt x="2376824" y="5587"/>
                      <a:pt x="2386769" y="15533"/>
                    </a:cubicBezTo>
                    <a:cubicBezTo>
                      <a:pt x="2396715" y="25479"/>
                      <a:pt x="2402303" y="38968"/>
                      <a:pt x="2402303" y="53034"/>
                    </a:cubicBezTo>
                    <a:lnTo>
                      <a:pt x="2402303" y="140082"/>
                    </a:lnTo>
                    <a:cubicBezTo>
                      <a:pt x="2402303" y="154148"/>
                      <a:pt x="2396715" y="167637"/>
                      <a:pt x="2386769" y="177583"/>
                    </a:cubicBezTo>
                    <a:cubicBezTo>
                      <a:pt x="2376824" y="187528"/>
                      <a:pt x="2363334" y="193116"/>
                      <a:pt x="2349269" y="193116"/>
                    </a:cubicBezTo>
                    <a:lnTo>
                      <a:pt x="53034" y="193116"/>
                    </a:lnTo>
                    <a:cubicBezTo>
                      <a:pt x="38968" y="193116"/>
                      <a:pt x="25479" y="187528"/>
                      <a:pt x="15533" y="177583"/>
                    </a:cubicBezTo>
                    <a:cubicBezTo>
                      <a:pt x="5587" y="167637"/>
                      <a:pt x="0" y="154148"/>
                      <a:pt x="0" y="140082"/>
                    </a:cubicBezTo>
                    <a:lnTo>
                      <a:pt x="0" y="53034"/>
                    </a:lnTo>
                    <a:cubicBezTo>
                      <a:pt x="0" y="38968"/>
                      <a:pt x="5587" y="25479"/>
                      <a:pt x="15533" y="15533"/>
                    </a:cubicBezTo>
                    <a:cubicBezTo>
                      <a:pt x="25479" y="5587"/>
                      <a:pt x="38968" y="0"/>
                      <a:pt x="53034" y="0"/>
                    </a:cubicBezTo>
                    <a:close/>
                  </a:path>
                </a:pathLst>
              </a:custGeom>
              <a:solidFill>
                <a:srgbClr val="FAFAFA"/>
              </a:solidFill>
            </p:spPr>
          </p:sp>
          <p:sp>
            <p:nvSpPr>
              <p:cNvPr id="8" name="TextBox 8"/>
              <p:cNvSpPr txBox="1"/>
              <p:nvPr/>
            </p:nvSpPr>
            <p:spPr>
              <a:xfrm>
                <a:off x="0" y="-47625"/>
                <a:ext cx="812800" cy="8604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76"/>
                  </a:lnSpc>
                </a:pPr>
                <a:endParaRPr/>
              </a:p>
            </p:txBody>
          </p:sp>
        </p:grpSp>
        <p:sp>
          <p:nvSpPr>
            <p:cNvPr id="23" name="TextBox 6">
              <a:extLst>
                <a:ext uri="{FF2B5EF4-FFF2-40B4-BE49-F238E27FC236}">
                  <a16:creationId xmlns:a16="http://schemas.microsoft.com/office/drawing/2014/main" id="{1B2700B7-08E1-4427-BC28-4B2544B4516E}"/>
                </a:ext>
              </a:extLst>
            </p:cNvPr>
            <p:cNvSpPr txBox="1"/>
            <p:nvPr/>
          </p:nvSpPr>
          <p:spPr>
            <a:xfrm>
              <a:off x="5486400" y="260721"/>
              <a:ext cx="7962886" cy="132292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1496"/>
                </a:lnSpc>
              </a:pPr>
              <a:r>
                <a:rPr lang="vi-VN" sz="6600" b="1" dirty="0">
                  <a:solidFill>
                    <a:srgbClr val="C00000"/>
                  </a:solidFill>
                </a:rPr>
                <a:t>KHỞI ĐỘNG</a:t>
              </a:r>
              <a:endParaRPr lang="en-US" sz="6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81076320-7DB5-4497-99A7-6F298F43708D}"/>
              </a:ext>
            </a:extLst>
          </p:cNvPr>
          <p:cNvSpPr txBox="1"/>
          <p:nvPr/>
        </p:nvSpPr>
        <p:spPr>
          <a:xfrm>
            <a:off x="7137607" y="5318453"/>
            <a:ext cx="927095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chỉ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con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gian,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tượng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tự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nhiên,…).</a:t>
            </a:r>
            <a:endParaRPr lang="vi-VN" sz="4000" dirty="0"/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27">
            <a:extLst>
              <a:ext uri="{FF2B5EF4-FFF2-40B4-BE49-F238E27FC236}">
                <a16:creationId xmlns:a16="http://schemas.microsoft.com/office/drawing/2014/main" id="{AA32B12B-F81A-4104-BACE-0F6A0358F39F}"/>
              </a:ext>
            </a:extLst>
          </p:cNvPr>
          <p:cNvSpPr txBox="1"/>
          <p:nvPr/>
        </p:nvSpPr>
        <p:spPr>
          <a:xfrm>
            <a:off x="420000" y="2851323"/>
            <a:ext cx="17447999" cy="46478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000" b="1" dirty="0">
                <a:solidFill>
                  <a:srgbClr val="C00000"/>
                </a:solidFill>
              </a:rPr>
              <a:t>BÀI 2: CHĂM HỌC, CHĂM LÀM</a:t>
            </a:r>
          </a:p>
          <a:p>
            <a:pPr algn="ctr">
              <a:lnSpc>
                <a:spcPct val="150000"/>
              </a:lnSpc>
            </a:pPr>
            <a:r>
              <a:rPr lang="vi-VN" sz="7000" b="1" dirty="0"/>
              <a:t>LUYỆN TỪ VÀ CÂU: </a:t>
            </a:r>
          </a:p>
          <a:p>
            <a:pPr algn="ctr">
              <a:lnSpc>
                <a:spcPct val="150000"/>
              </a:lnSpc>
            </a:pPr>
            <a:r>
              <a:rPr lang="vi-VN" sz="7000" b="1" dirty="0"/>
              <a:t>DANH TỪ CHUNG, DANH TỪ RIÊNG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6">
            <a:extLst>
              <a:ext uri="{FF2B5EF4-FFF2-40B4-BE49-F238E27FC236}">
                <a16:creationId xmlns:a16="http://schemas.microsoft.com/office/drawing/2014/main" id="{FCCE54D8-7654-4FD4-AD3A-A37B88B52469}"/>
              </a:ext>
            </a:extLst>
          </p:cNvPr>
          <p:cNvSpPr txBox="1"/>
          <p:nvPr/>
        </p:nvSpPr>
        <p:spPr>
          <a:xfrm>
            <a:off x="4695248" y="723900"/>
            <a:ext cx="9136502" cy="13426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496"/>
              </a:lnSpc>
            </a:pPr>
            <a:r>
              <a:rPr lang="vi-VN" sz="6600" b="1" dirty="0">
                <a:solidFill>
                  <a:srgbClr val="C74553"/>
                </a:solidFill>
              </a:rPr>
              <a:t>NỘI DUNG BÀI HỌC</a:t>
            </a:r>
            <a:endParaRPr lang="en-US" sz="6600" b="1" dirty="0">
              <a:solidFill>
                <a:srgbClr val="C74553"/>
              </a:solidFill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C66BC3C0-5BBF-49B7-9E39-CC2B6FE8A963}"/>
              </a:ext>
            </a:extLst>
          </p:cNvPr>
          <p:cNvSpPr/>
          <p:nvPr/>
        </p:nvSpPr>
        <p:spPr>
          <a:xfrm>
            <a:off x="1554007" y="314807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vi-VN" sz="4000" dirty="0">
              <a:solidFill>
                <a:schemeClr val="tx1"/>
              </a:solidFill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685EE9A-BBAA-4C8C-A2FC-67420763BB94}"/>
              </a:ext>
            </a:extLst>
          </p:cNvPr>
          <p:cNvSpPr/>
          <p:nvPr/>
        </p:nvSpPr>
        <p:spPr>
          <a:xfrm>
            <a:off x="6766813" y="314807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 RA BÀI HỌC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720DBD8-3D9A-4E44-8D52-8526A6022445}"/>
              </a:ext>
            </a:extLst>
          </p:cNvPr>
          <p:cNvSpPr/>
          <p:nvPr/>
        </p:nvSpPr>
        <p:spPr>
          <a:xfrm>
            <a:off x="11995541" y="3136182"/>
            <a:ext cx="4985787" cy="488593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03.</a:t>
            </a:r>
          </a:p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  <a:endPara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25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 animBg="1"/>
      <p:bldP spid="27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15" name="TextBox 6">
            <a:extLst>
              <a:ext uri="{FF2B5EF4-FFF2-40B4-BE49-F238E27FC236}">
                <a16:creationId xmlns:a16="http://schemas.microsoft.com/office/drawing/2014/main" id="{6450F202-9FF1-44D0-AE60-300340862446}"/>
              </a:ext>
            </a:extLst>
          </p:cNvPr>
          <p:cNvSpPr txBox="1"/>
          <p:nvPr/>
        </p:nvSpPr>
        <p:spPr>
          <a:xfrm>
            <a:off x="2797017" y="4071391"/>
            <a:ext cx="12998765" cy="14291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1: NHẬN XÉT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8121259" y="273712"/>
            <a:ext cx="10450200" cy="9883281"/>
            <a:chOff x="0" y="-355841"/>
            <a:chExt cx="2647669" cy="3164870"/>
          </a:xfrm>
        </p:grpSpPr>
        <p:sp>
          <p:nvSpPr>
            <p:cNvPr id="8" name="Freeform 8"/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8682778" y="2371006"/>
            <a:ext cx="9327160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  <a:r>
              <a:rPr lang="vi-VN" sz="4000" dirty="0" err="1"/>
              <a:t>Tìm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trong câu sau: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Lớp</a:t>
            </a:r>
            <a:r>
              <a:rPr lang="vi-VN" sz="4000" i="1" dirty="0"/>
              <a:t> Minh </a:t>
            </a:r>
            <a:r>
              <a:rPr lang="vi-VN" sz="4000" i="1" dirty="0" err="1"/>
              <a:t>có</a:t>
            </a:r>
            <a:r>
              <a:rPr lang="vi-VN" sz="4000" i="1" dirty="0"/>
              <a:t> thêm </a:t>
            </a:r>
            <a:r>
              <a:rPr lang="vi-VN" sz="4000" i="1" dirty="0" err="1"/>
              <a:t>học</a:t>
            </a:r>
            <a:r>
              <a:rPr lang="vi-VN" sz="4000" i="1" dirty="0"/>
              <a:t> sinh </a:t>
            </a:r>
            <a:r>
              <a:rPr lang="vi-VN" sz="4000" i="1" dirty="0" err="1"/>
              <a:t>mới</a:t>
            </a:r>
            <a:r>
              <a:rPr lang="vi-VN" sz="4000" i="1" dirty="0"/>
              <a:t>. </a:t>
            </a:r>
            <a:r>
              <a:rPr lang="vi-VN" sz="4000" i="1" dirty="0" err="1"/>
              <a:t>Đó</a:t>
            </a:r>
            <a:r>
              <a:rPr lang="vi-VN" sz="4000" i="1" dirty="0"/>
              <a:t> </a:t>
            </a:r>
            <a:r>
              <a:rPr lang="vi-VN" sz="4000" i="1" dirty="0" err="1"/>
              <a:t>là</a:t>
            </a:r>
            <a:r>
              <a:rPr lang="vi-VN" sz="4000" i="1" dirty="0"/>
              <a:t> </a:t>
            </a:r>
            <a:r>
              <a:rPr lang="vi-VN" sz="4000" i="1" dirty="0" err="1"/>
              <a:t>một</a:t>
            </a:r>
            <a:r>
              <a:rPr lang="vi-VN" sz="4000" i="1" dirty="0"/>
              <a:t> cô </a:t>
            </a:r>
            <a:r>
              <a:rPr lang="vi-VN" sz="4000" i="1" dirty="0" err="1"/>
              <a:t>bạn</a:t>
            </a:r>
            <a:r>
              <a:rPr lang="vi-VN" sz="4000" i="1" dirty="0"/>
              <a:t> </a:t>
            </a:r>
            <a:r>
              <a:rPr lang="vi-VN" sz="4000" i="1" dirty="0" err="1"/>
              <a:t>có</a:t>
            </a:r>
            <a:r>
              <a:rPr lang="vi-VN" sz="4000" i="1" dirty="0"/>
              <a:t> </a:t>
            </a:r>
            <a:r>
              <a:rPr lang="vi-VN" sz="4000" i="1" dirty="0" err="1"/>
              <a:t>cái</a:t>
            </a:r>
            <a:r>
              <a:rPr lang="vi-VN" sz="4000" i="1" dirty="0"/>
              <a:t> tên </a:t>
            </a:r>
            <a:r>
              <a:rPr lang="vi-VN" sz="4000" i="1" dirty="0" err="1"/>
              <a:t>rất</a:t>
            </a:r>
            <a:r>
              <a:rPr lang="vi-VN" sz="4000" i="1" dirty="0"/>
              <a:t> </a:t>
            </a:r>
            <a:r>
              <a:rPr lang="vi-VN" sz="4000" i="1" dirty="0" err="1"/>
              <a:t>ngộ</a:t>
            </a:r>
            <a:r>
              <a:rPr lang="vi-VN" sz="4000" i="1" dirty="0"/>
              <a:t>: Thi Ca.</a:t>
            </a:r>
          </a:p>
          <a:p>
            <a:pPr algn="r">
              <a:lnSpc>
                <a:spcPct val="150000"/>
              </a:lnSpc>
            </a:pPr>
            <a:r>
              <a:rPr lang="vi-VN" sz="4000" dirty="0" err="1"/>
              <a:t>Nguyễn</a:t>
            </a:r>
            <a:r>
              <a:rPr lang="vi-VN" sz="4000" dirty="0"/>
              <a:t> </a:t>
            </a:r>
            <a:r>
              <a:rPr lang="vi-VN" sz="4000" dirty="0" err="1"/>
              <a:t>Thị</a:t>
            </a:r>
            <a:r>
              <a:rPr lang="vi-VN" sz="4000" dirty="0"/>
              <a:t> Kim Hoa</a:t>
            </a:r>
          </a:p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2: </a:t>
            </a: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nào</a:t>
            </a:r>
            <a:r>
              <a:rPr lang="vi-VN" sz="4000" dirty="0"/>
              <a:t> ở câu trên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hoa? </a:t>
            </a:r>
            <a:r>
              <a:rPr lang="vi-VN" sz="4000" dirty="0" err="1"/>
              <a:t>Vì</a:t>
            </a:r>
            <a:r>
              <a:rPr lang="vi-VN" sz="4000" dirty="0"/>
              <a:t> sao?</a:t>
            </a:r>
            <a:endParaRPr lang="vi-VN" sz="4000" b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7"/>
          <p:cNvGrpSpPr/>
          <p:nvPr/>
        </p:nvGrpSpPr>
        <p:grpSpPr>
          <a:xfrm rot="-5400000">
            <a:off x="-58547" y="1732289"/>
            <a:ext cx="7997594" cy="7809616"/>
            <a:chOff x="0" y="-355841"/>
            <a:chExt cx="2647669" cy="3164870"/>
          </a:xfrm>
        </p:grpSpPr>
        <p:sp>
          <p:nvSpPr>
            <p:cNvPr id="8" name="Freeform 8"/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553D561-BFBA-4AE4-94D0-B25D70D88360}"/>
              </a:ext>
            </a:extLst>
          </p:cNvPr>
          <p:cNvSpPr txBox="1"/>
          <p:nvPr/>
        </p:nvSpPr>
        <p:spPr>
          <a:xfrm>
            <a:off x="533400" y="2404024"/>
            <a:ext cx="7311659" cy="45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1: </a:t>
            </a:r>
          </a:p>
          <a:p>
            <a:pPr algn="just">
              <a:lnSpc>
                <a:spcPct val="150000"/>
              </a:lnSpc>
            </a:pPr>
            <a:r>
              <a:rPr lang="vi-VN" sz="4000" i="1" dirty="0" err="1"/>
              <a:t>Lớp</a:t>
            </a:r>
            <a:r>
              <a:rPr lang="vi-VN" sz="4000" i="1" dirty="0"/>
              <a:t> Minh </a:t>
            </a:r>
            <a:r>
              <a:rPr lang="vi-VN" sz="4000" i="1" dirty="0" err="1"/>
              <a:t>có</a:t>
            </a:r>
            <a:r>
              <a:rPr lang="vi-VN" sz="4000" i="1" dirty="0"/>
              <a:t> thêm </a:t>
            </a:r>
            <a:r>
              <a:rPr lang="vi-VN" sz="4000" i="1" dirty="0" err="1"/>
              <a:t>học</a:t>
            </a:r>
            <a:r>
              <a:rPr lang="vi-VN" sz="4000" i="1" dirty="0"/>
              <a:t> sinh </a:t>
            </a:r>
            <a:r>
              <a:rPr lang="vi-VN" sz="4000" i="1" dirty="0" err="1"/>
              <a:t>mới</a:t>
            </a:r>
            <a:r>
              <a:rPr lang="vi-VN" sz="4000" i="1" dirty="0"/>
              <a:t>. </a:t>
            </a:r>
            <a:r>
              <a:rPr lang="vi-VN" sz="4000" i="1" dirty="0" err="1"/>
              <a:t>Đó</a:t>
            </a:r>
            <a:r>
              <a:rPr lang="vi-VN" sz="4000" i="1" dirty="0"/>
              <a:t> </a:t>
            </a:r>
            <a:r>
              <a:rPr lang="vi-VN" sz="4000" i="1" dirty="0" err="1"/>
              <a:t>là</a:t>
            </a:r>
            <a:r>
              <a:rPr lang="vi-VN" sz="4000" i="1" dirty="0"/>
              <a:t> </a:t>
            </a:r>
            <a:r>
              <a:rPr lang="vi-VN" sz="4000" i="1" dirty="0" err="1"/>
              <a:t>một</a:t>
            </a:r>
            <a:r>
              <a:rPr lang="vi-VN" sz="4000" i="1" dirty="0"/>
              <a:t> cô </a:t>
            </a:r>
            <a:r>
              <a:rPr lang="vi-VN" sz="4000" i="1" dirty="0" err="1"/>
              <a:t>bạn</a:t>
            </a:r>
            <a:r>
              <a:rPr lang="vi-VN" sz="4000" i="1" dirty="0"/>
              <a:t> </a:t>
            </a:r>
            <a:r>
              <a:rPr lang="vi-VN" sz="4000" i="1" dirty="0" err="1"/>
              <a:t>có</a:t>
            </a:r>
            <a:r>
              <a:rPr lang="vi-VN" sz="4000" i="1" dirty="0"/>
              <a:t> </a:t>
            </a:r>
            <a:r>
              <a:rPr lang="vi-VN" sz="4000" i="1" dirty="0" err="1"/>
              <a:t>cái</a:t>
            </a:r>
            <a:r>
              <a:rPr lang="vi-VN" sz="4000" i="1" dirty="0"/>
              <a:t> tên </a:t>
            </a:r>
            <a:r>
              <a:rPr lang="vi-VN" sz="4000" i="1" dirty="0" err="1"/>
              <a:t>rất</a:t>
            </a:r>
            <a:r>
              <a:rPr lang="vi-VN" sz="4000" i="1" dirty="0"/>
              <a:t> </a:t>
            </a:r>
            <a:r>
              <a:rPr lang="vi-VN" sz="4000" i="1" dirty="0" err="1"/>
              <a:t>ngộ</a:t>
            </a:r>
            <a:r>
              <a:rPr lang="vi-VN" sz="4000" i="1" dirty="0"/>
              <a:t>: Thi Ca.</a:t>
            </a:r>
          </a:p>
          <a:p>
            <a:pPr algn="r">
              <a:lnSpc>
                <a:spcPct val="150000"/>
              </a:lnSpc>
            </a:pPr>
            <a:r>
              <a:rPr lang="vi-VN" sz="4000" dirty="0" err="1"/>
              <a:t>Nguyễn</a:t>
            </a:r>
            <a:r>
              <a:rPr lang="vi-VN" sz="4000" dirty="0"/>
              <a:t> </a:t>
            </a:r>
            <a:r>
              <a:rPr lang="vi-VN" sz="4000" dirty="0" err="1"/>
              <a:t>Thị</a:t>
            </a:r>
            <a:r>
              <a:rPr lang="vi-VN" sz="4000" dirty="0"/>
              <a:t> Kim Hoa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15FF34B8-A391-41ED-9593-4D15BA8B7209}"/>
              </a:ext>
            </a:extLst>
          </p:cNvPr>
          <p:cNvGrpSpPr/>
          <p:nvPr/>
        </p:nvGrpSpPr>
        <p:grpSpPr>
          <a:xfrm rot="-5400000">
            <a:off x="10296427" y="1780474"/>
            <a:ext cx="7997594" cy="7809616"/>
            <a:chOff x="0" y="-355841"/>
            <a:chExt cx="2647669" cy="3164870"/>
          </a:xfrm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F1286589-B12C-448B-A6C8-A789B48B456A}"/>
                </a:ext>
              </a:extLst>
            </p:cNvPr>
            <p:cNvSpPr/>
            <p:nvPr/>
          </p:nvSpPr>
          <p:spPr>
            <a:xfrm>
              <a:off x="8545" y="-355841"/>
              <a:ext cx="2639124" cy="3164870"/>
            </a:xfrm>
            <a:custGeom>
              <a:avLst/>
              <a:gdLst/>
              <a:ahLst/>
              <a:cxnLst/>
              <a:rect l="l" t="t" r="r" b="b"/>
              <a:pathLst>
                <a:path w="2639124" h="3164870">
                  <a:moveTo>
                    <a:pt x="0" y="0"/>
                  </a:moveTo>
                  <a:lnTo>
                    <a:pt x="2639124" y="0"/>
                  </a:lnTo>
                  <a:lnTo>
                    <a:pt x="2639124" y="3164870"/>
                  </a:lnTo>
                  <a:lnTo>
                    <a:pt x="0" y="316487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12" name="TextBox 9">
              <a:extLst>
                <a:ext uri="{FF2B5EF4-FFF2-40B4-BE49-F238E27FC236}">
                  <a16:creationId xmlns:a16="http://schemas.microsoft.com/office/drawing/2014/main" id="{C3B6F32A-AEEC-439E-8156-821C22EBF0E1}"/>
                </a:ext>
              </a:extLst>
            </p:cNvPr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3" name="TextBox 17">
            <a:extLst>
              <a:ext uri="{FF2B5EF4-FFF2-40B4-BE49-F238E27FC236}">
                <a16:creationId xmlns:a16="http://schemas.microsoft.com/office/drawing/2014/main" id="{A32D9EE2-5A80-4426-8E6A-6A1A0E456288}"/>
              </a:ext>
            </a:extLst>
          </p:cNvPr>
          <p:cNvSpPr txBox="1"/>
          <p:nvPr/>
        </p:nvSpPr>
        <p:spPr>
          <a:xfrm>
            <a:off x="5372100" y="99970"/>
            <a:ext cx="7543800" cy="12134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5998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 ÁN</a:t>
            </a:r>
            <a:endParaRPr lang="en-US" sz="5998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0D70E46-4F8B-4041-9913-8FACE32D27FC}"/>
              </a:ext>
            </a:extLst>
          </p:cNvPr>
          <p:cNvSpPr txBox="1"/>
          <p:nvPr/>
        </p:nvSpPr>
        <p:spPr>
          <a:xfrm>
            <a:off x="10639394" y="2019300"/>
            <a:ext cx="7311659" cy="55182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dirty="0" err="1"/>
              <a:t>Bài</a:t>
            </a:r>
            <a:r>
              <a:rPr lang="vi-VN" sz="4000" b="1" dirty="0"/>
              <a:t> 2: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hoa: </a:t>
            </a:r>
            <a:r>
              <a:rPr lang="vi-VN" sz="4000" i="1" dirty="0"/>
              <a:t>Minh, Thi Ca.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 err="1"/>
              <a:t>Những</a:t>
            </a:r>
            <a:r>
              <a:rPr lang="vi-VN" sz="4000" dirty="0"/>
              <a:t> danh </a:t>
            </a:r>
            <a:r>
              <a:rPr lang="vi-VN" sz="4000" dirty="0" err="1"/>
              <a:t>từ</a:t>
            </a:r>
            <a:r>
              <a:rPr lang="vi-VN" sz="4000" dirty="0"/>
              <a:t> </a:t>
            </a:r>
            <a:r>
              <a:rPr lang="vi-VN" sz="4000" dirty="0" err="1"/>
              <a:t>này</a:t>
            </a:r>
            <a:r>
              <a:rPr lang="vi-VN" sz="4000" dirty="0"/>
              <a:t> </a:t>
            </a:r>
            <a:r>
              <a:rPr lang="vi-VN" sz="4000" dirty="0" err="1"/>
              <a:t>được</a:t>
            </a:r>
            <a:r>
              <a:rPr lang="vi-VN" sz="4000" dirty="0"/>
              <a:t> </a:t>
            </a:r>
            <a:r>
              <a:rPr lang="vi-VN" sz="4000" dirty="0" err="1"/>
              <a:t>viết</a:t>
            </a:r>
            <a:r>
              <a:rPr lang="vi-VN" sz="4000" dirty="0"/>
              <a:t> hoa </a:t>
            </a:r>
            <a:r>
              <a:rPr lang="vi-VN" sz="4000" dirty="0" err="1"/>
              <a:t>vì</a:t>
            </a:r>
            <a:r>
              <a:rPr lang="vi-VN" sz="4000" dirty="0"/>
              <a:t> </a:t>
            </a:r>
            <a:r>
              <a:rPr lang="vi-VN" sz="4000" dirty="0" err="1"/>
              <a:t>chúng</a:t>
            </a:r>
            <a:r>
              <a:rPr lang="vi-VN" sz="4000" dirty="0"/>
              <a:t> </a:t>
            </a:r>
            <a:r>
              <a:rPr lang="vi-VN" sz="4000" dirty="0" err="1"/>
              <a:t>là</a:t>
            </a:r>
            <a:r>
              <a:rPr lang="vi-VN" sz="4000" dirty="0"/>
              <a:t> tên riêng </a:t>
            </a:r>
            <a:r>
              <a:rPr lang="vi-VN" sz="4000" dirty="0" err="1"/>
              <a:t>của</a:t>
            </a:r>
            <a:r>
              <a:rPr lang="vi-VN" sz="4000" dirty="0"/>
              <a:t> </a:t>
            </a:r>
            <a:r>
              <a:rPr lang="vi-VN" sz="4000" dirty="0" err="1"/>
              <a:t>người</a:t>
            </a:r>
            <a:endParaRPr lang="vi-VN" sz="4000" b="1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B325C54-2A08-4B5E-84A5-1425F241C569}"/>
              </a:ext>
            </a:extLst>
          </p:cNvPr>
          <p:cNvCxnSpPr>
            <a:cxnSpLocks/>
          </p:cNvCxnSpPr>
          <p:nvPr/>
        </p:nvCxnSpPr>
        <p:spPr>
          <a:xfrm>
            <a:off x="533400" y="41529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1E3A1E-DA3D-4349-B066-B060B0E16BC7}"/>
              </a:ext>
            </a:extLst>
          </p:cNvPr>
          <p:cNvCxnSpPr>
            <a:cxnSpLocks/>
          </p:cNvCxnSpPr>
          <p:nvPr/>
        </p:nvCxnSpPr>
        <p:spPr>
          <a:xfrm>
            <a:off x="1869335" y="4152900"/>
            <a:ext cx="9144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0170F4C-EB86-4E5C-BFFD-AD067DA3D01F}"/>
              </a:ext>
            </a:extLst>
          </p:cNvPr>
          <p:cNvCxnSpPr>
            <a:cxnSpLocks/>
          </p:cNvCxnSpPr>
          <p:nvPr/>
        </p:nvCxnSpPr>
        <p:spPr>
          <a:xfrm>
            <a:off x="5638800" y="4159102"/>
            <a:ext cx="1981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DB7FDE6-BB05-4872-BDC9-BD25FA4131C7}"/>
              </a:ext>
            </a:extLst>
          </p:cNvPr>
          <p:cNvCxnSpPr>
            <a:cxnSpLocks/>
          </p:cNvCxnSpPr>
          <p:nvPr/>
        </p:nvCxnSpPr>
        <p:spPr>
          <a:xfrm>
            <a:off x="3390900" y="5981700"/>
            <a:ext cx="14859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28D9F761-C0C1-46A8-8DA2-0B99A5AFFB22}"/>
              </a:ext>
            </a:extLst>
          </p:cNvPr>
          <p:cNvCxnSpPr>
            <a:cxnSpLocks/>
          </p:cNvCxnSpPr>
          <p:nvPr/>
        </p:nvCxnSpPr>
        <p:spPr>
          <a:xfrm>
            <a:off x="533400" y="5981700"/>
            <a:ext cx="762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2AE5FB9-8D92-4674-84A3-39F4E2DD58A9}"/>
              </a:ext>
            </a:extLst>
          </p:cNvPr>
          <p:cNvCxnSpPr>
            <a:cxnSpLocks/>
          </p:cNvCxnSpPr>
          <p:nvPr/>
        </p:nvCxnSpPr>
        <p:spPr>
          <a:xfrm>
            <a:off x="4350712" y="5128437"/>
            <a:ext cx="1592888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69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 rot="-5400000">
            <a:off x="7499850" y="-4710774"/>
            <a:ext cx="3288300" cy="19071688"/>
            <a:chOff x="0" y="0"/>
            <a:chExt cx="806142" cy="4675515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06142" cy="4675515"/>
            </a:xfrm>
            <a:custGeom>
              <a:avLst/>
              <a:gdLst/>
              <a:ahLst/>
              <a:cxnLst/>
              <a:rect l="l" t="t" r="r" b="b"/>
              <a:pathLst>
                <a:path w="806142" h="4675515">
                  <a:moveTo>
                    <a:pt x="0" y="0"/>
                  </a:moveTo>
                  <a:lnTo>
                    <a:pt x="806142" y="0"/>
                  </a:lnTo>
                  <a:lnTo>
                    <a:pt x="806142" y="4675515"/>
                  </a:lnTo>
                  <a:lnTo>
                    <a:pt x="0" y="4675515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000000"/>
                  </a:solidFill>
                  <a:latin typeface="Open Sans Light"/>
                </a:rPr>
                <a:t> </a:t>
              </a:r>
            </a:p>
          </p:txBody>
        </p:sp>
      </p:grpSp>
      <p:sp>
        <p:nvSpPr>
          <p:cNvPr id="16" name="TextBox 6">
            <a:extLst>
              <a:ext uri="{FF2B5EF4-FFF2-40B4-BE49-F238E27FC236}">
                <a16:creationId xmlns:a16="http://schemas.microsoft.com/office/drawing/2014/main" id="{CBE89DEC-5B2A-4F96-B0F6-0FCACD6E08E7}"/>
              </a:ext>
            </a:extLst>
          </p:cNvPr>
          <p:cNvSpPr txBox="1"/>
          <p:nvPr/>
        </p:nvSpPr>
        <p:spPr>
          <a:xfrm>
            <a:off x="3218904" y="3301551"/>
            <a:ext cx="12998765" cy="30193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HOẠT ĐỘNG 2: </a:t>
            </a:r>
          </a:p>
          <a:p>
            <a:pPr algn="ctr">
              <a:lnSpc>
                <a:spcPts val="12360"/>
              </a:lnSpc>
            </a:pPr>
            <a:r>
              <a:rPr lang="vi-VN" sz="6600" b="1" dirty="0">
                <a:solidFill>
                  <a:srgbClr val="C00000"/>
                </a:solidFill>
              </a:rPr>
              <a:t>RÚT RA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93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E8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 rot="-5400000">
            <a:off x="5905741" y="-4845346"/>
            <a:ext cx="6852514" cy="20178070"/>
            <a:chOff x="0" y="0"/>
            <a:chExt cx="1679927" cy="49467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79927" cy="4946750"/>
            </a:xfrm>
            <a:custGeom>
              <a:avLst/>
              <a:gdLst/>
              <a:ahLst/>
              <a:cxnLst/>
              <a:rect l="l" t="t" r="r" b="b"/>
              <a:pathLst>
                <a:path w="1679927" h="4946750">
                  <a:moveTo>
                    <a:pt x="0" y="0"/>
                  </a:moveTo>
                  <a:lnTo>
                    <a:pt x="1679927" y="0"/>
                  </a:lnTo>
                  <a:lnTo>
                    <a:pt x="1679927" y="4946750"/>
                  </a:lnTo>
                  <a:lnTo>
                    <a:pt x="0" y="4946750"/>
                  </a:lnTo>
                  <a:close/>
                </a:path>
              </a:pathLst>
            </a:custGeom>
            <a:solidFill>
              <a:srgbClr val="FAFAFA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98E9BF1-4573-4A0E-A05B-63F120F06C5F}"/>
              </a:ext>
            </a:extLst>
          </p:cNvPr>
          <p:cNvSpPr txBox="1"/>
          <p:nvPr/>
        </p:nvSpPr>
        <p:spPr>
          <a:xfrm>
            <a:off x="2601044" y="3558501"/>
            <a:ext cx="10229691" cy="3671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b="1" i="1" dirty="0"/>
              <a:t>Em </a:t>
            </a:r>
            <a:r>
              <a:rPr lang="vi-VN" sz="4000" b="1" i="1" dirty="0" err="1"/>
              <a:t>hãy</a:t>
            </a:r>
            <a:r>
              <a:rPr lang="vi-VN" sz="4000" b="1" i="1" dirty="0"/>
              <a:t> cho </a:t>
            </a:r>
            <a:r>
              <a:rPr lang="vi-VN" sz="4000" b="1" i="1" dirty="0" err="1"/>
              <a:t>biết</a:t>
            </a:r>
            <a:r>
              <a:rPr lang="vi-VN" sz="4000" b="1" i="1" dirty="0"/>
              <a:t>: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, 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gì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riêng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danh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chung như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4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4000" dirty="0"/>
          </a:p>
        </p:txBody>
      </p:sp>
    </p:spTree>
    <p:extLst>
      <p:ext uri="{BB962C8B-B14F-4D97-AF65-F5344CB8AC3E}">
        <p14:creationId xmlns:p14="http://schemas.microsoft.com/office/powerpoint/2010/main" val="88544509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15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258</TotalTime>
  <Words>587</Words>
  <Application>Microsoft Office PowerPoint</Application>
  <PresentationFormat>Custom</PresentationFormat>
  <Paragraphs>84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Calibri</vt:lpstr>
      <vt:lpstr>Open Sans Light</vt:lpstr>
      <vt:lpstr>Times New Roman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Colorful Floral All About Me Presentation</dc:title>
  <cp:lastModifiedBy>PC</cp:lastModifiedBy>
  <cp:revision>36</cp:revision>
  <dcterms:created xsi:type="dcterms:W3CDTF">2006-08-16T00:00:00Z</dcterms:created>
  <dcterms:modified xsi:type="dcterms:W3CDTF">2023-08-25T09:01:36Z</dcterms:modified>
  <dc:identifier>DAFptlUSy_s</dc:identifier>
</cp:coreProperties>
</file>