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7" r:id="rId1"/>
  </p:sldMasterIdLst>
  <p:sldIdLst>
    <p:sldId id="256" r:id="rId2"/>
    <p:sldId id="271" r:id="rId3"/>
    <p:sldId id="266" r:id="rId4"/>
    <p:sldId id="257" r:id="rId5"/>
    <p:sldId id="272" r:id="rId6"/>
    <p:sldId id="276" r:id="rId7"/>
    <p:sldId id="277" r:id="rId8"/>
    <p:sldId id="274" r:id="rId9"/>
    <p:sldId id="261" r:id="rId10"/>
    <p:sldId id="278" r:id="rId11"/>
    <p:sldId id="281" r:id="rId12"/>
    <p:sldId id="283" r:id="rId13"/>
    <p:sldId id="284" r:id="rId14"/>
    <p:sldId id="285" r:id="rId15"/>
    <p:sldId id="275" r:id="rId16"/>
    <p:sldId id="263" r:id="rId17"/>
    <p:sldId id="264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uli Bold" panose="020B0604020202020204" charset="0"/>
      <p:regular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3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23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81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186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09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3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2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5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4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9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1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0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2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2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5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5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6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C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6429339-5F2C-4B80-868E-378F69588759}"/>
              </a:ext>
            </a:extLst>
          </p:cNvPr>
          <p:cNvSpPr txBox="1"/>
          <p:nvPr/>
        </p:nvSpPr>
        <p:spPr>
          <a:xfrm>
            <a:off x="2218210" y="3589718"/>
            <a:ext cx="14100838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ĐÓN CÁC EM ĐẾN VỚI TIẾT HỌC HÔM NAY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0770E5F-F2E6-4326-973C-0DFBFAE969BF}"/>
              </a:ext>
            </a:extLst>
          </p:cNvPr>
          <p:cNvSpPr txBox="1"/>
          <p:nvPr/>
        </p:nvSpPr>
        <p:spPr>
          <a:xfrm>
            <a:off x="7599543" y="1642862"/>
            <a:ext cx="10729550" cy="700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3800" dirty="0" err="1"/>
              <a:t>Bài</a:t>
            </a:r>
            <a:r>
              <a:rPr lang="vi-VN" sz="3800" dirty="0"/>
              <a:t> thơ </a:t>
            </a:r>
            <a:r>
              <a:rPr lang="vi-VN" sz="3800" dirty="0" err="1"/>
              <a:t>là</a:t>
            </a:r>
            <a:r>
              <a:rPr lang="vi-VN" sz="3800" dirty="0"/>
              <a:t> </a:t>
            </a:r>
            <a:r>
              <a:rPr lang="vi-VN" sz="3800" dirty="0" err="1"/>
              <a:t>lời</a:t>
            </a:r>
            <a:r>
              <a:rPr lang="vi-VN" sz="3800" dirty="0"/>
              <a:t> </a:t>
            </a:r>
            <a:r>
              <a:rPr lang="vi-VN" sz="3800" dirty="0" err="1"/>
              <a:t>của</a:t>
            </a:r>
            <a:r>
              <a:rPr lang="vi-VN" sz="3800" dirty="0"/>
              <a:t> ai? </a:t>
            </a:r>
            <a:r>
              <a:rPr lang="vi-VN" sz="3800" dirty="0" err="1"/>
              <a:t>Bạn</a:t>
            </a:r>
            <a:r>
              <a:rPr lang="vi-VN" sz="3800" dirty="0"/>
              <a:t> </a:t>
            </a:r>
            <a:r>
              <a:rPr lang="vi-VN" sz="3800" dirty="0" err="1"/>
              <a:t>ấy</a:t>
            </a:r>
            <a:r>
              <a:rPr lang="vi-VN" sz="3800" dirty="0"/>
              <a:t> đi đâu?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3800" dirty="0" err="1"/>
              <a:t>Cảnh</a:t>
            </a:r>
            <a:r>
              <a:rPr lang="vi-VN" sz="3800" dirty="0"/>
              <a:t> </a:t>
            </a:r>
            <a:r>
              <a:rPr lang="vi-VN" sz="3800" dirty="0" err="1"/>
              <a:t>vật</a:t>
            </a:r>
            <a:r>
              <a:rPr lang="vi-VN" sz="3800" dirty="0"/>
              <a:t> thiên nhiên trên </a:t>
            </a:r>
            <a:r>
              <a:rPr lang="vi-VN" sz="3800" dirty="0" err="1"/>
              <a:t>đường</a:t>
            </a:r>
            <a:r>
              <a:rPr lang="vi-VN" sz="3800" dirty="0"/>
              <a:t> đi </a:t>
            </a:r>
            <a:r>
              <a:rPr lang="vi-VN" sz="3800" dirty="0" err="1"/>
              <a:t>đẹp</a:t>
            </a:r>
            <a:r>
              <a:rPr lang="vi-VN" sz="3800" dirty="0"/>
              <a:t> như </a:t>
            </a:r>
            <a:r>
              <a:rPr lang="vi-VN" sz="3800" dirty="0" err="1"/>
              <a:t>thế</a:t>
            </a:r>
            <a:r>
              <a:rPr lang="vi-VN" sz="3800" dirty="0"/>
              <a:t> </a:t>
            </a:r>
            <a:r>
              <a:rPr lang="vi-VN" sz="3800" dirty="0" err="1"/>
              <a:t>nào</a:t>
            </a:r>
            <a:r>
              <a:rPr lang="vi-VN" sz="3800" dirty="0"/>
              <a:t>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3800" dirty="0" err="1"/>
              <a:t>Tìm</a:t>
            </a:r>
            <a:r>
              <a:rPr lang="vi-VN" sz="3800" dirty="0"/>
              <a:t> </a:t>
            </a:r>
            <a:r>
              <a:rPr lang="vi-VN" sz="3800" dirty="0" err="1"/>
              <a:t>những</a:t>
            </a:r>
            <a:r>
              <a:rPr lang="vi-VN" sz="3800" dirty="0"/>
              <a:t> </a:t>
            </a:r>
            <a:r>
              <a:rPr lang="vi-VN" sz="3800" dirty="0" err="1"/>
              <a:t>từ</a:t>
            </a:r>
            <a:r>
              <a:rPr lang="vi-VN" sz="3800" dirty="0"/>
              <a:t> </a:t>
            </a:r>
            <a:r>
              <a:rPr lang="vi-VN" sz="3800" dirty="0" err="1"/>
              <a:t>ngữ</a:t>
            </a:r>
            <a:r>
              <a:rPr lang="vi-VN" sz="3800" dirty="0"/>
              <a:t> </a:t>
            </a:r>
            <a:r>
              <a:rPr lang="vi-VN" sz="3800" dirty="0" err="1"/>
              <a:t>thể</a:t>
            </a:r>
            <a:r>
              <a:rPr lang="vi-VN" sz="3800" dirty="0"/>
              <a:t> </a:t>
            </a:r>
            <a:r>
              <a:rPr lang="vi-VN" sz="3800" dirty="0" err="1"/>
              <a:t>hiện</a:t>
            </a:r>
            <a:r>
              <a:rPr lang="vi-VN" sz="3800" dirty="0"/>
              <a:t> </a:t>
            </a:r>
            <a:r>
              <a:rPr lang="vi-VN" sz="3800" dirty="0" err="1"/>
              <a:t>cảm</a:t>
            </a:r>
            <a:r>
              <a:rPr lang="vi-VN" sz="3800" dirty="0"/>
              <a:t> </a:t>
            </a:r>
            <a:r>
              <a:rPr lang="vi-VN" sz="3800" dirty="0" err="1"/>
              <a:t>xúc</a:t>
            </a:r>
            <a:r>
              <a:rPr lang="vi-VN" sz="3800" dirty="0"/>
              <a:t> </a:t>
            </a:r>
            <a:r>
              <a:rPr lang="vi-VN" sz="3800" dirty="0" err="1"/>
              <a:t>của</a:t>
            </a:r>
            <a:r>
              <a:rPr lang="vi-VN" sz="3800" dirty="0"/>
              <a:t> </a:t>
            </a:r>
            <a:r>
              <a:rPr lang="vi-VN" sz="3800" dirty="0" err="1"/>
              <a:t>bạn</a:t>
            </a:r>
            <a:r>
              <a:rPr lang="vi-VN" sz="3800" dirty="0"/>
              <a:t> </a:t>
            </a:r>
            <a:r>
              <a:rPr lang="vi-VN" sz="3800" dirty="0" err="1"/>
              <a:t>nhỏ</a:t>
            </a:r>
            <a:r>
              <a:rPr lang="vi-VN" sz="3800" dirty="0"/>
              <a:t> khi </a:t>
            </a:r>
            <a:r>
              <a:rPr lang="vi-VN" sz="3800" dirty="0" err="1"/>
              <a:t>được</a:t>
            </a:r>
            <a:r>
              <a:rPr lang="vi-VN" sz="3800" dirty="0"/>
              <a:t> </a:t>
            </a:r>
            <a:r>
              <a:rPr lang="vi-VN" sz="3800" dirty="0" err="1"/>
              <a:t>giúp</a:t>
            </a:r>
            <a:r>
              <a:rPr lang="vi-VN" sz="3800" dirty="0"/>
              <a:t> </a:t>
            </a:r>
            <a:r>
              <a:rPr lang="vi-VN" sz="3800" dirty="0" err="1"/>
              <a:t>mế</a:t>
            </a:r>
            <a:r>
              <a:rPr lang="vi-VN" sz="3800" dirty="0"/>
              <a:t> </a:t>
            </a:r>
            <a:r>
              <a:rPr lang="vi-VN" sz="3800" dirty="0" err="1"/>
              <a:t>làm</a:t>
            </a:r>
            <a:r>
              <a:rPr lang="vi-VN" sz="3800" dirty="0"/>
              <a:t> </a:t>
            </a:r>
            <a:r>
              <a:rPr lang="vi-VN" sz="3800" dirty="0" err="1"/>
              <a:t>rẫy</a:t>
            </a:r>
            <a:r>
              <a:rPr lang="vi-VN" sz="3800" dirty="0"/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3800" dirty="0" err="1"/>
              <a:t>Vẻ</a:t>
            </a:r>
            <a:r>
              <a:rPr lang="vi-VN" sz="3800" dirty="0"/>
              <a:t> </a:t>
            </a:r>
            <a:r>
              <a:rPr lang="vi-VN" sz="3800" dirty="0" err="1"/>
              <a:t>đẹp</a:t>
            </a:r>
            <a:r>
              <a:rPr lang="vi-VN" sz="3800" dirty="0"/>
              <a:t> </a:t>
            </a:r>
            <a:r>
              <a:rPr lang="vi-VN" sz="3800" dirty="0" err="1"/>
              <a:t>của</a:t>
            </a:r>
            <a:r>
              <a:rPr lang="vi-VN" sz="3800" dirty="0"/>
              <a:t> </a:t>
            </a:r>
            <a:r>
              <a:rPr lang="vi-VN" sz="3800" dirty="0" err="1"/>
              <a:t>rẫy</a:t>
            </a:r>
            <a:r>
              <a:rPr lang="vi-VN" sz="3800" dirty="0"/>
              <a:t> </a:t>
            </a:r>
            <a:r>
              <a:rPr lang="vi-VN" sz="3800" dirty="0" err="1"/>
              <a:t>và</a:t>
            </a:r>
            <a:r>
              <a:rPr lang="vi-VN" sz="3800" dirty="0"/>
              <a:t> khu </a:t>
            </a:r>
            <a:r>
              <a:rPr lang="vi-VN" sz="3800" dirty="0" err="1"/>
              <a:t>rừng</a:t>
            </a:r>
            <a:r>
              <a:rPr lang="vi-VN" sz="3800" dirty="0"/>
              <a:t> </a:t>
            </a:r>
            <a:r>
              <a:rPr lang="vi-VN" sz="3800" dirty="0" err="1"/>
              <a:t>được</a:t>
            </a:r>
            <a:r>
              <a:rPr lang="vi-VN" sz="3800" dirty="0"/>
              <a:t> </a:t>
            </a:r>
            <a:r>
              <a:rPr lang="vi-VN" sz="3800" dirty="0" err="1"/>
              <a:t>tác</a:t>
            </a:r>
            <a:r>
              <a:rPr lang="vi-VN" sz="3800" dirty="0"/>
              <a:t> </a:t>
            </a:r>
            <a:r>
              <a:rPr lang="vi-VN" sz="3800" dirty="0" err="1"/>
              <a:t>giả</a:t>
            </a:r>
            <a:r>
              <a:rPr lang="vi-VN" sz="3800" dirty="0"/>
              <a:t> miêu </a:t>
            </a:r>
            <a:r>
              <a:rPr lang="vi-VN" sz="3800" dirty="0" err="1"/>
              <a:t>tả</a:t>
            </a:r>
            <a:r>
              <a:rPr lang="vi-VN" sz="3800" dirty="0"/>
              <a:t> qua </a:t>
            </a:r>
            <a:r>
              <a:rPr lang="vi-VN" sz="3800" dirty="0" err="1"/>
              <a:t>những</a:t>
            </a:r>
            <a:r>
              <a:rPr lang="vi-VN" sz="3800" dirty="0"/>
              <a:t> </a:t>
            </a:r>
            <a:r>
              <a:rPr lang="vi-VN" sz="3800" dirty="0" err="1"/>
              <a:t>hình</a:t>
            </a:r>
            <a:r>
              <a:rPr lang="vi-VN" sz="3800" dirty="0"/>
              <a:t> </a:t>
            </a:r>
            <a:r>
              <a:rPr lang="vi-VN" sz="3800" dirty="0" err="1"/>
              <a:t>ảnh</a:t>
            </a:r>
            <a:r>
              <a:rPr lang="vi-VN" sz="3800" dirty="0"/>
              <a:t> </a:t>
            </a:r>
            <a:r>
              <a:rPr lang="vi-VN" sz="3800" dirty="0" err="1"/>
              <a:t>nào</a:t>
            </a:r>
            <a:r>
              <a:rPr lang="vi-VN" sz="3800" dirty="0"/>
              <a:t>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vi-VN" sz="3800" dirty="0"/>
              <a:t>Em </a:t>
            </a:r>
            <a:r>
              <a:rPr lang="vi-VN" sz="3800" dirty="0" err="1"/>
              <a:t>có</a:t>
            </a:r>
            <a:r>
              <a:rPr lang="vi-VN" sz="3800" dirty="0"/>
              <a:t> </a:t>
            </a:r>
            <a:r>
              <a:rPr lang="vi-VN" sz="3800" dirty="0" err="1"/>
              <a:t>cảm</a:t>
            </a:r>
            <a:r>
              <a:rPr lang="vi-VN" sz="3800" dirty="0"/>
              <a:t> </a:t>
            </a:r>
            <a:r>
              <a:rPr lang="vi-VN" sz="3800" dirty="0" err="1"/>
              <a:t>nghĩ</a:t>
            </a:r>
            <a:r>
              <a:rPr lang="vi-VN" sz="3800" dirty="0"/>
              <a:t> </a:t>
            </a:r>
            <a:r>
              <a:rPr lang="vi-VN" sz="3800" dirty="0" err="1"/>
              <a:t>gì</a:t>
            </a:r>
            <a:r>
              <a:rPr lang="vi-VN" sz="3800" dirty="0"/>
              <a:t> </a:t>
            </a:r>
            <a:r>
              <a:rPr lang="vi-VN" sz="3800" dirty="0" err="1"/>
              <a:t>về</a:t>
            </a:r>
            <a:r>
              <a:rPr lang="vi-VN" sz="3800" dirty="0"/>
              <a:t> </a:t>
            </a:r>
            <a:r>
              <a:rPr lang="vi-VN" sz="3800" dirty="0" err="1"/>
              <a:t>bạn</a:t>
            </a:r>
            <a:r>
              <a:rPr lang="vi-VN" sz="3800" dirty="0"/>
              <a:t> </a:t>
            </a:r>
            <a:r>
              <a:rPr lang="vi-VN" sz="3800" dirty="0" err="1"/>
              <a:t>nhỏ</a:t>
            </a:r>
            <a:r>
              <a:rPr lang="vi-VN" sz="3800" dirty="0"/>
              <a:t> trong </a:t>
            </a:r>
            <a:r>
              <a:rPr lang="vi-VN" sz="3800" dirty="0" err="1"/>
              <a:t>bài</a:t>
            </a:r>
            <a:r>
              <a:rPr lang="vi-VN" sz="3800" dirty="0"/>
              <a:t> thơ?</a:t>
            </a:r>
          </a:p>
        </p:txBody>
      </p:sp>
    </p:spTree>
    <p:extLst>
      <p:ext uri="{BB962C8B-B14F-4D97-AF65-F5344CB8AC3E}">
        <p14:creationId xmlns:p14="http://schemas.microsoft.com/office/powerpoint/2010/main" val="34585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B5B2E13-1231-4E3B-8888-74796D599DEB}"/>
              </a:ext>
            </a:extLst>
          </p:cNvPr>
          <p:cNvSpPr/>
          <p:nvPr/>
        </p:nvSpPr>
        <p:spPr>
          <a:xfrm>
            <a:off x="914400" y="190500"/>
            <a:ext cx="16459200" cy="1748367"/>
          </a:xfrm>
          <a:custGeom>
            <a:avLst/>
            <a:gdLst>
              <a:gd name="connsiteX0" fmla="*/ 0 w 16459200"/>
              <a:gd name="connsiteY0" fmla="*/ 0 h 1748367"/>
              <a:gd name="connsiteX1" fmla="*/ 521208 w 16459200"/>
              <a:gd name="connsiteY1" fmla="*/ 0 h 1748367"/>
              <a:gd name="connsiteX2" fmla="*/ 877824 w 16459200"/>
              <a:gd name="connsiteY2" fmla="*/ 0 h 1748367"/>
              <a:gd name="connsiteX3" fmla="*/ 1728216 w 16459200"/>
              <a:gd name="connsiteY3" fmla="*/ 0 h 1748367"/>
              <a:gd name="connsiteX4" fmla="*/ 2578608 w 16459200"/>
              <a:gd name="connsiteY4" fmla="*/ 0 h 1748367"/>
              <a:gd name="connsiteX5" fmla="*/ 3099816 w 16459200"/>
              <a:gd name="connsiteY5" fmla="*/ 0 h 1748367"/>
              <a:gd name="connsiteX6" fmla="*/ 3785616 w 16459200"/>
              <a:gd name="connsiteY6" fmla="*/ 0 h 1748367"/>
              <a:gd name="connsiteX7" fmla="*/ 4800600 w 16459200"/>
              <a:gd name="connsiteY7" fmla="*/ 0 h 1748367"/>
              <a:gd name="connsiteX8" fmla="*/ 5650992 w 16459200"/>
              <a:gd name="connsiteY8" fmla="*/ 0 h 1748367"/>
              <a:gd name="connsiteX9" fmla="*/ 6007608 w 16459200"/>
              <a:gd name="connsiteY9" fmla="*/ 0 h 1748367"/>
              <a:gd name="connsiteX10" fmla="*/ 7022592 w 16459200"/>
              <a:gd name="connsiteY10" fmla="*/ 0 h 1748367"/>
              <a:gd name="connsiteX11" fmla="*/ 7214616 w 16459200"/>
              <a:gd name="connsiteY11" fmla="*/ 0 h 1748367"/>
              <a:gd name="connsiteX12" fmla="*/ 7571232 w 16459200"/>
              <a:gd name="connsiteY12" fmla="*/ 0 h 1748367"/>
              <a:gd name="connsiteX13" fmla="*/ 7927848 w 16459200"/>
              <a:gd name="connsiteY13" fmla="*/ 0 h 1748367"/>
              <a:gd name="connsiteX14" fmla="*/ 8449056 w 16459200"/>
              <a:gd name="connsiteY14" fmla="*/ 0 h 1748367"/>
              <a:gd name="connsiteX15" fmla="*/ 9134856 w 16459200"/>
              <a:gd name="connsiteY15" fmla="*/ 0 h 1748367"/>
              <a:gd name="connsiteX16" fmla="*/ 9326880 w 16459200"/>
              <a:gd name="connsiteY16" fmla="*/ 0 h 1748367"/>
              <a:gd name="connsiteX17" fmla="*/ 9848088 w 16459200"/>
              <a:gd name="connsiteY17" fmla="*/ 0 h 1748367"/>
              <a:gd name="connsiteX18" fmla="*/ 10533888 w 16459200"/>
              <a:gd name="connsiteY18" fmla="*/ 0 h 1748367"/>
              <a:gd name="connsiteX19" fmla="*/ 11055096 w 16459200"/>
              <a:gd name="connsiteY19" fmla="*/ 0 h 1748367"/>
              <a:gd name="connsiteX20" fmla="*/ 11740896 w 16459200"/>
              <a:gd name="connsiteY20" fmla="*/ 0 h 1748367"/>
              <a:gd name="connsiteX21" fmla="*/ 11932920 w 16459200"/>
              <a:gd name="connsiteY21" fmla="*/ 0 h 1748367"/>
              <a:gd name="connsiteX22" fmla="*/ 12947904 w 16459200"/>
              <a:gd name="connsiteY22" fmla="*/ 0 h 1748367"/>
              <a:gd name="connsiteX23" fmla="*/ 13139928 w 16459200"/>
              <a:gd name="connsiteY23" fmla="*/ 0 h 1748367"/>
              <a:gd name="connsiteX24" fmla="*/ 13661136 w 16459200"/>
              <a:gd name="connsiteY24" fmla="*/ 0 h 1748367"/>
              <a:gd name="connsiteX25" fmla="*/ 14182344 w 16459200"/>
              <a:gd name="connsiteY25" fmla="*/ 0 h 1748367"/>
              <a:gd name="connsiteX26" fmla="*/ 15032736 w 16459200"/>
              <a:gd name="connsiteY26" fmla="*/ 0 h 1748367"/>
              <a:gd name="connsiteX27" fmla="*/ 16459200 w 16459200"/>
              <a:gd name="connsiteY27" fmla="*/ 0 h 1748367"/>
              <a:gd name="connsiteX28" fmla="*/ 16459200 w 16459200"/>
              <a:gd name="connsiteY28" fmla="*/ 600273 h 1748367"/>
              <a:gd name="connsiteX29" fmla="*/ 16459200 w 16459200"/>
              <a:gd name="connsiteY29" fmla="*/ 1130611 h 1748367"/>
              <a:gd name="connsiteX30" fmla="*/ 16459200 w 16459200"/>
              <a:gd name="connsiteY30" fmla="*/ 1748367 h 1748367"/>
              <a:gd name="connsiteX31" fmla="*/ 16267176 w 16459200"/>
              <a:gd name="connsiteY31" fmla="*/ 1748367 h 1748367"/>
              <a:gd name="connsiteX32" fmla="*/ 15416784 w 16459200"/>
              <a:gd name="connsiteY32" fmla="*/ 1748367 h 1748367"/>
              <a:gd name="connsiteX33" fmla="*/ 15224760 w 16459200"/>
              <a:gd name="connsiteY33" fmla="*/ 1748367 h 1748367"/>
              <a:gd name="connsiteX34" fmla="*/ 14538960 w 16459200"/>
              <a:gd name="connsiteY34" fmla="*/ 1748367 h 1748367"/>
              <a:gd name="connsiteX35" fmla="*/ 14346936 w 16459200"/>
              <a:gd name="connsiteY35" fmla="*/ 1748367 h 1748367"/>
              <a:gd name="connsiteX36" fmla="*/ 13825728 w 16459200"/>
              <a:gd name="connsiteY36" fmla="*/ 1748367 h 1748367"/>
              <a:gd name="connsiteX37" fmla="*/ 12975336 w 16459200"/>
              <a:gd name="connsiteY37" fmla="*/ 1748367 h 1748367"/>
              <a:gd name="connsiteX38" fmla="*/ 12289536 w 16459200"/>
              <a:gd name="connsiteY38" fmla="*/ 1748367 h 1748367"/>
              <a:gd name="connsiteX39" fmla="*/ 11439144 w 16459200"/>
              <a:gd name="connsiteY39" fmla="*/ 1748367 h 1748367"/>
              <a:gd name="connsiteX40" fmla="*/ 11082528 w 16459200"/>
              <a:gd name="connsiteY40" fmla="*/ 1748367 h 1748367"/>
              <a:gd name="connsiteX41" fmla="*/ 10725912 w 16459200"/>
              <a:gd name="connsiteY41" fmla="*/ 1748367 h 1748367"/>
              <a:gd name="connsiteX42" fmla="*/ 9710928 w 16459200"/>
              <a:gd name="connsiteY42" fmla="*/ 1748367 h 1748367"/>
              <a:gd name="connsiteX43" fmla="*/ 8695944 w 16459200"/>
              <a:gd name="connsiteY43" fmla="*/ 1748367 h 1748367"/>
              <a:gd name="connsiteX44" fmla="*/ 7680960 w 16459200"/>
              <a:gd name="connsiteY44" fmla="*/ 1748367 h 1748367"/>
              <a:gd name="connsiteX45" fmla="*/ 7324344 w 16459200"/>
              <a:gd name="connsiteY45" fmla="*/ 1748367 h 1748367"/>
              <a:gd name="connsiteX46" fmla="*/ 7132320 w 16459200"/>
              <a:gd name="connsiteY46" fmla="*/ 1748367 h 1748367"/>
              <a:gd name="connsiteX47" fmla="*/ 6446520 w 16459200"/>
              <a:gd name="connsiteY47" fmla="*/ 1748367 h 1748367"/>
              <a:gd name="connsiteX48" fmla="*/ 6254496 w 16459200"/>
              <a:gd name="connsiteY48" fmla="*/ 1748367 h 1748367"/>
              <a:gd name="connsiteX49" fmla="*/ 5404104 w 16459200"/>
              <a:gd name="connsiteY49" fmla="*/ 1748367 h 1748367"/>
              <a:gd name="connsiteX50" fmla="*/ 5212080 w 16459200"/>
              <a:gd name="connsiteY50" fmla="*/ 1748367 h 1748367"/>
              <a:gd name="connsiteX51" fmla="*/ 4690872 w 16459200"/>
              <a:gd name="connsiteY51" fmla="*/ 1748367 h 1748367"/>
              <a:gd name="connsiteX52" fmla="*/ 4498848 w 16459200"/>
              <a:gd name="connsiteY52" fmla="*/ 1748367 h 1748367"/>
              <a:gd name="connsiteX53" fmla="*/ 4142232 w 16459200"/>
              <a:gd name="connsiteY53" fmla="*/ 1748367 h 1748367"/>
              <a:gd name="connsiteX54" fmla="*/ 3950208 w 16459200"/>
              <a:gd name="connsiteY54" fmla="*/ 1748367 h 1748367"/>
              <a:gd name="connsiteX55" fmla="*/ 3429000 w 16459200"/>
              <a:gd name="connsiteY55" fmla="*/ 1748367 h 1748367"/>
              <a:gd name="connsiteX56" fmla="*/ 3236976 w 16459200"/>
              <a:gd name="connsiteY56" fmla="*/ 1748367 h 1748367"/>
              <a:gd name="connsiteX57" fmla="*/ 3044952 w 16459200"/>
              <a:gd name="connsiteY57" fmla="*/ 1748367 h 1748367"/>
              <a:gd name="connsiteX58" fmla="*/ 2194560 w 16459200"/>
              <a:gd name="connsiteY58" fmla="*/ 1748367 h 1748367"/>
              <a:gd name="connsiteX59" fmla="*/ 1344168 w 16459200"/>
              <a:gd name="connsiteY59" fmla="*/ 1748367 h 1748367"/>
              <a:gd name="connsiteX60" fmla="*/ 658368 w 16459200"/>
              <a:gd name="connsiteY60" fmla="*/ 1748367 h 1748367"/>
              <a:gd name="connsiteX61" fmla="*/ 0 w 16459200"/>
              <a:gd name="connsiteY61" fmla="*/ 1748367 h 1748367"/>
              <a:gd name="connsiteX62" fmla="*/ 0 w 16459200"/>
              <a:gd name="connsiteY62" fmla="*/ 1148094 h 1748367"/>
              <a:gd name="connsiteX63" fmla="*/ 0 w 16459200"/>
              <a:gd name="connsiteY63" fmla="*/ 582789 h 1748367"/>
              <a:gd name="connsiteX64" fmla="*/ 0 w 16459200"/>
              <a:gd name="connsiteY64" fmla="*/ 0 h 174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459200" h="1748367" extrusionOk="0">
                <a:moveTo>
                  <a:pt x="0" y="0"/>
                </a:moveTo>
                <a:cubicBezTo>
                  <a:pt x="170802" y="-6196"/>
                  <a:pt x="269738" y="-2512"/>
                  <a:pt x="521208" y="0"/>
                </a:cubicBezTo>
                <a:cubicBezTo>
                  <a:pt x="772678" y="2512"/>
                  <a:pt x="715140" y="-16465"/>
                  <a:pt x="877824" y="0"/>
                </a:cubicBezTo>
                <a:cubicBezTo>
                  <a:pt x="1040508" y="16465"/>
                  <a:pt x="1526632" y="8025"/>
                  <a:pt x="1728216" y="0"/>
                </a:cubicBezTo>
                <a:cubicBezTo>
                  <a:pt x="1929800" y="-8025"/>
                  <a:pt x="2228401" y="40783"/>
                  <a:pt x="2578608" y="0"/>
                </a:cubicBezTo>
                <a:cubicBezTo>
                  <a:pt x="2928815" y="-40783"/>
                  <a:pt x="2952763" y="-11710"/>
                  <a:pt x="3099816" y="0"/>
                </a:cubicBezTo>
                <a:cubicBezTo>
                  <a:pt x="3246869" y="11710"/>
                  <a:pt x="3506336" y="20315"/>
                  <a:pt x="3785616" y="0"/>
                </a:cubicBezTo>
                <a:cubicBezTo>
                  <a:pt x="4064896" y="-20315"/>
                  <a:pt x="4523152" y="-8078"/>
                  <a:pt x="4800600" y="0"/>
                </a:cubicBezTo>
                <a:cubicBezTo>
                  <a:pt x="5078048" y="8078"/>
                  <a:pt x="5464915" y="39265"/>
                  <a:pt x="5650992" y="0"/>
                </a:cubicBezTo>
                <a:cubicBezTo>
                  <a:pt x="5837069" y="-39265"/>
                  <a:pt x="5916242" y="-14880"/>
                  <a:pt x="6007608" y="0"/>
                </a:cubicBezTo>
                <a:cubicBezTo>
                  <a:pt x="6098974" y="14880"/>
                  <a:pt x="6630010" y="10722"/>
                  <a:pt x="7022592" y="0"/>
                </a:cubicBezTo>
                <a:cubicBezTo>
                  <a:pt x="7415174" y="-10722"/>
                  <a:pt x="7133062" y="-6981"/>
                  <a:pt x="7214616" y="0"/>
                </a:cubicBezTo>
                <a:cubicBezTo>
                  <a:pt x="7296170" y="6981"/>
                  <a:pt x="7479991" y="4342"/>
                  <a:pt x="7571232" y="0"/>
                </a:cubicBezTo>
                <a:cubicBezTo>
                  <a:pt x="7662473" y="-4342"/>
                  <a:pt x="7815808" y="-14600"/>
                  <a:pt x="7927848" y="0"/>
                </a:cubicBezTo>
                <a:cubicBezTo>
                  <a:pt x="8039888" y="14600"/>
                  <a:pt x="8204548" y="21841"/>
                  <a:pt x="8449056" y="0"/>
                </a:cubicBezTo>
                <a:cubicBezTo>
                  <a:pt x="8693564" y="-21841"/>
                  <a:pt x="8828003" y="-32527"/>
                  <a:pt x="9134856" y="0"/>
                </a:cubicBezTo>
                <a:cubicBezTo>
                  <a:pt x="9441709" y="32527"/>
                  <a:pt x="9251215" y="9456"/>
                  <a:pt x="9326880" y="0"/>
                </a:cubicBezTo>
                <a:cubicBezTo>
                  <a:pt x="9402545" y="-9456"/>
                  <a:pt x="9691386" y="17325"/>
                  <a:pt x="9848088" y="0"/>
                </a:cubicBezTo>
                <a:cubicBezTo>
                  <a:pt x="10004790" y="-17325"/>
                  <a:pt x="10289975" y="-5300"/>
                  <a:pt x="10533888" y="0"/>
                </a:cubicBezTo>
                <a:cubicBezTo>
                  <a:pt x="10777801" y="5300"/>
                  <a:pt x="10936638" y="-16924"/>
                  <a:pt x="11055096" y="0"/>
                </a:cubicBezTo>
                <a:cubicBezTo>
                  <a:pt x="11173554" y="16924"/>
                  <a:pt x="11447917" y="-27614"/>
                  <a:pt x="11740896" y="0"/>
                </a:cubicBezTo>
                <a:cubicBezTo>
                  <a:pt x="12033875" y="27614"/>
                  <a:pt x="11848782" y="-1235"/>
                  <a:pt x="11932920" y="0"/>
                </a:cubicBezTo>
                <a:cubicBezTo>
                  <a:pt x="12017058" y="1235"/>
                  <a:pt x="12562597" y="-33255"/>
                  <a:pt x="12947904" y="0"/>
                </a:cubicBezTo>
                <a:cubicBezTo>
                  <a:pt x="13333211" y="33255"/>
                  <a:pt x="13046211" y="-8898"/>
                  <a:pt x="13139928" y="0"/>
                </a:cubicBezTo>
                <a:cubicBezTo>
                  <a:pt x="13233645" y="8898"/>
                  <a:pt x="13506764" y="7528"/>
                  <a:pt x="13661136" y="0"/>
                </a:cubicBezTo>
                <a:cubicBezTo>
                  <a:pt x="13815508" y="-7528"/>
                  <a:pt x="14021858" y="-9065"/>
                  <a:pt x="14182344" y="0"/>
                </a:cubicBezTo>
                <a:cubicBezTo>
                  <a:pt x="14342830" y="9065"/>
                  <a:pt x="14703193" y="-12266"/>
                  <a:pt x="15032736" y="0"/>
                </a:cubicBezTo>
                <a:cubicBezTo>
                  <a:pt x="15362279" y="12266"/>
                  <a:pt x="15865281" y="51316"/>
                  <a:pt x="16459200" y="0"/>
                </a:cubicBezTo>
                <a:cubicBezTo>
                  <a:pt x="16444356" y="126094"/>
                  <a:pt x="16473567" y="479541"/>
                  <a:pt x="16459200" y="600273"/>
                </a:cubicBezTo>
                <a:cubicBezTo>
                  <a:pt x="16444833" y="721005"/>
                  <a:pt x="16470527" y="964501"/>
                  <a:pt x="16459200" y="1130611"/>
                </a:cubicBezTo>
                <a:cubicBezTo>
                  <a:pt x="16447873" y="1296721"/>
                  <a:pt x="16484328" y="1575826"/>
                  <a:pt x="16459200" y="1748367"/>
                </a:cubicBezTo>
                <a:cubicBezTo>
                  <a:pt x="16410245" y="1740261"/>
                  <a:pt x="16343166" y="1744304"/>
                  <a:pt x="16267176" y="1748367"/>
                </a:cubicBezTo>
                <a:cubicBezTo>
                  <a:pt x="16191186" y="1752430"/>
                  <a:pt x="15722378" y="1737801"/>
                  <a:pt x="15416784" y="1748367"/>
                </a:cubicBezTo>
                <a:cubicBezTo>
                  <a:pt x="15111190" y="1758933"/>
                  <a:pt x="15269550" y="1756414"/>
                  <a:pt x="15224760" y="1748367"/>
                </a:cubicBezTo>
                <a:cubicBezTo>
                  <a:pt x="15179970" y="1740320"/>
                  <a:pt x="14801120" y="1723277"/>
                  <a:pt x="14538960" y="1748367"/>
                </a:cubicBezTo>
                <a:cubicBezTo>
                  <a:pt x="14276800" y="1773457"/>
                  <a:pt x="14401541" y="1756843"/>
                  <a:pt x="14346936" y="1748367"/>
                </a:cubicBezTo>
                <a:cubicBezTo>
                  <a:pt x="14292331" y="1739891"/>
                  <a:pt x="13972543" y="1734599"/>
                  <a:pt x="13825728" y="1748367"/>
                </a:cubicBezTo>
                <a:cubicBezTo>
                  <a:pt x="13678913" y="1762135"/>
                  <a:pt x="13207639" y="1774028"/>
                  <a:pt x="12975336" y="1748367"/>
                </a:cubicBezTo>
                <a:cubicBezTo>
                  <a:pt x="12743033" y="1722706"/>
                  <a:pt x="12488779" y="1764286"/>
                  <a:pt x="12289536" y="1748367"/>
                </a:cubicBezTo>
                <a:cubicBezTo>
                  <a:pt x="12090293" y="1732448"/>
                  <a:pt x="11682389" y="1728009"/>
                  <a:pt x="11439144" y="1748367"/>
                </a:cubicBezTo>
                <a:cubicBezTo>
                  <a:pt x="11195899" y="1768725"/>
                  <a:pt x="11208851" y="1742864"/>
                  <a:pt x="11082528" y="1748367"/>
                </a:cubicBezTo>
                <a:cubicBezTo>
                  <a:pt x="10956205" y="1753870"/>
                  <a:pt x="10854239" y="1764495"/>
                  <a:pt x="10725912" y="1748367"/>
                </a:cubicBezTo>
                <a:cubicBezTo>
                  <a:pt x="10597585" y="1732239"/>
                  <a:pt x="9969593" y="1699416"/>
                  <a:pt x="9710928" y="1748367"/>
                </a:cubicBezTo>
                <a:cubicBezTo>
                  <a:pt x="9452263" y="1797318"/>
                  <a:pt x="9062048" y="1707771"/>
                  <a:pt x="8695944" y="1748367"/>
                </a:cubicBezTo>
                <a:cubicBezTo>
                  <a:pt x="8329840" y="1788963"/>
                  <a:pt x="8072754" y="1792480"/>
                  <a:pt x="7680960" y="1748367"/>
                </a:cubicBezTo>
                <a:cubicBezTo>
                  <a:pt x="7289166" y="1704254"/>
                  <a:pt x="7453634" y="1745628"/>
                  <a:pt x="7324344" y="1748367"/>
                </a:cubicBezTo>
                <a:cubicBezTo>
                  <a:pt x="7195054" y="1751106"/>
                  <a:pt x="7225692" y="1749774"/>
                  <a:pt x="7132320" y="1748367"/>
                </a:cubicBezTo>
                <a:cubicBezTo>
                  <a:pt x="7038948" y="1746960"/>
                  <a:pt x="6617698" y="1764475"/>
                  <a:pt x="6446520" y="1748367"/>
                </a:cubicBezTo>
                <a:cubicBezTo>
                  <a:pt x="6275342" y="1732259"/>
                  <a:pt x="6336832" y="1755541"/>
                  <a:pt x="6254496" y="1748367"/>
                </a:cubicBezTo>
                <a:cubicBezTo>
                  <a:pt x="6172160" y="1741193"/>
                  <a:pt x="5737159" y="1764247"/>
                  <a:pt x="5404104" y="1748367"/>
                </a:cubicBezTo>
                <a:cubicBezTo>
                  <a:pt x="5071049" y="1732487"/>
                  <a:pt x="5279469" y="1757573"/>
                  <a:pt x="5212080" y="1748367"/>
                </a:cubicBezTo>
                <a:cubicBezTo>
                  <a:pt x="5144691" y="1739161"/>
                  <a:pt x="4915909" y="1763415"/>
                  <a:pt x="4690872" y="1748367"/>
                </a:cubicBezTo>
                <a:cubicBezTo>
                  <a:pt x="4465835" y="1733319"/>
                  <a:pt x="4586071" y="1749376"/>
                  <a:pt x="4498848" y="1748367"/>
                </a:cubicBezTo>
                <a:cubicBezTo>
                  <a:pt x="4411625" y="1747358"/>
                  <a:pt x="4281359" y="1734292"/>
                  <a:pt x="4142232" y="1748367"/>
                </a:cubicBezTo>
                <a:cubicBezTo>
                  <a:pt x="4003105" y="1762442"/>
                  <a:pt x="4006528" y="1748983"/>
                  <a:pt x="3950208" y="1748367"/>
                </a:cubicBezTo>
                <a:cubicBezTo>
                  <a:pt x="3893888" y="1747751"/>
                  <a:pt x="3674388" y="1740072"/>
                  <a:pt x="3429000" y="1748367"/>
                </a:cubicBezTo>
                <a:cubicBezTo>
                  <a:pt x="3183612" y="1756662"/>
                  <a:pt x="3296725" y="1753847"/>
                  <a:pt x="3236976" y="1748367"/>
                </a:cubicBezTo>
                <a:cubicBezTo>
                  <a:pt x="3177227" y="1742887"/>
                  <a:pt x="3108524" y="1748768"/>
                  <a:pt x="3044952" y="1748367"/>
                </a:cubicBezTo>
                <a:cubicBezTo>
                  <a:pt x="2981380" y="1747966"/>
                  <a:pt x="2447838" y="1706823"/>
                  <a:pt x="2194560" y="1748367"/>
                </a:cubicBezTo>
                <a:cubicBezTo>
                  <a:pt x="1941282" y="1789911"/>
                  <a:pt x="1668717" y="1782674"/>
                  <a:pt x="1344168" y="1748367"/>
                </a:cubicBezTo>
                <a:cubicBezTo>
                  <a:pt x="1019619" y="1714060"/>
                  <a:pt x="998769" y="1724009"/>
                  <a:pt x="658368" y="1748367"/>
                </a:cubicBezTo>
                <a:cubicBezTo>
                  <a:pt x="317967" y="1772725"/>
                  <a:pt x="136434" y="1772892"/>
                  <a:pt x="0" y="1748367"/>
                </a:cubicBezTo>
                <a:cubicBezTo>
                  <a:pt x="12983" y="1533911"/>
                  <a:pt x="8729" y="1386252"/>
                  <a:pt x="0" y="1148094"/>
                </a:cubicBezTo>
                <a:cubicBezTo>
                  <a:pt x="-8729" y="909936"/>
                  <a:pt x="10385" y="757833"/>
                  <a:pt x="0" y="582789"/>
                </a:cubicBezTo>
                <a:cubicBezTo>
                  <a:pt x="-10385" y="407746"/>
                  <a:pt x="-1042" y="19340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4: </a:t>
            </a:r>
            <a:r>
              <a:rPr lang="vi-VN" sz="4000" dirty="0" err="1">
                <a:solidFill>
                  <a:schemeClr val="tx1"/>
                </a:solidFill>
              </a:rPr>
              <a:t>Vẻ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đẹp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rẫy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khu </a:t>
            </a:r>
            <a:r>
              <a:rPr lang="vi-VN" sz="4000" dirty="0" err="1">
                <a:solidFill>
                  <a:schemeClr val="tx1"/>
                </a:solidFill>
              </a:rPr>
              <a:t>rừng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được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tác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giả</a:t>
            </a:r>
            <a:r>
              <a:rPr lang="vi-VN" sz="4000" dirty="0">
                <a:solidFill>
                  <a:schemeClr val="tx1"/>
                </a:solidFill>
              </a:rPr>
              <a:t> miêu </a:t>
            </a:r>
            <a:r>
              <a:rPr lang="vi-VN" sz="4000" dirty="0" err="1">
                <a:solidFill>
                  <a:schemeClr val="tx1"/>
                </a:solidFill>
              </a:rPr>
              <a:t>tả</a:t>
            </a:r>
            <a:r>
              <a:rPr lang="vi-VN" sz="4000" dirty="0">
                <a:solidFill>
                  <a:schemeClr val="tx1"/>
                </a:solidFill>
              </a:rPr>
              <a:t> qua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hình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ảnh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nào</a:t>
            </a:r>
            <a:r>
              <a:rPr lang="vi-VN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F034AF-C1CF-4E9C-AF0D-15A39B62032F}"/>
              </a:ext>
            </a:extLst>
          </p:cNvPr>
          <p:cNvSpPr/>
          <p:nvPr/>
        </p:nvSpPr>
        <p:spPr>
          <a:xfrm>
            <a:off x="6172200" y="2324100"/>
            <a:ext cx="5486400" cy="1147233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Vẻ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đẹp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của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rẫy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endParaRPr lang="vi-VN" sz="4000" b="1" dirty="0"/>
          </a:p>
        </p:txBody>
      </p:sp>
      <p:pic>
        <p:nvPicPr>
          <p:cNvPr id="4098" name="Picture 2" descr="Xác định nội dung của từng đoạn văn trong bài Bãi ngô (Sách Tiếng">
            <a:extLst>
              <a:ext uri="{FF2B5EF4-FFF2-40B4-BE49-F238E27FC236}">
                <a16:creationId xmlns:a16="http://schemas.microsoft.com/office/drawing/2014/main" id="{BF16961F-31B7-4A3E-8BA0-E2864ABA5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55" y="6126161"/>
            <a:ext cx="4852987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ù Cang Chải: Vẻ đẹp say lòng du khách giữa núi rừng Tây Bắc | Điểm đến |  Vietnam+ (VietnamPlus)">
            <a:extLst>
              <a:ext uri="{FF2B5EF4-FFF2-40B4-BE49-F238E27FC236}">
                <a16:creationId xmlns:a16="http://schemas.microsoft.com/office/drawing/2014/main" id="{54F4D189-47AD-435C-93B7-9E56213C9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6138860"/>
            <a:ext cx="414337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hững dòng suối Tây Bắc">
            <a:extLst>
              <a:ext uri="{FF2B5EF4-FFF2-40B4-BE49-F238E27FC236}">
                <a16:creationId xmlns:a16="http://schemas.microsoft.com/office/drawing/2014/main" id="{43A78E2A-0178-4E8C-ADD3-A2AC5F7E1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557" y="6028530"/>
            <a:ext cx="464611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37BFD0-F8A9-4B6F-8021-05394F1BC926}"/>
              </a:ext>
            </a:extLst>
          </p:cNvPr>
          <p:cNvSpPr txBox="1"/>
          <p:nvPr/>
        </p:nvSpPr>
        <p:spPr>
          <a:xfrm>
            <a:off x="609600" y="49911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ắp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trổ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non xanh</a:t>
            </a:r>
            <a:endParaRPr lang="vi-VN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4F6A90-56AA-43EA-B0B1-184377E90A0B}"/>
              </a:ext>
            </a:extLst>
          </p:cNvPr>
          <p:cNvSpPr txBox="1"/>
          <p:nvPr/>
        </p:nvSpPr>
        <p:spPr>
          <a:xfrm>
            <a:off x="6324599" y="49911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duyên con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endParaRPr lang="vi-VN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C4618C-6F76-4CFD-B033-3EBE327870B9}"/>
              </a:ext>
            </a:extLst>
          </p:cNvPr>
          <p:cNvSpPr txBox="1"/>
          <p:nvPr/>
        </p:nvSpPr>
        <p:spPr>
          <a:xfrm>
            <a:off x="12214212" y="502359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lờ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vây quanh</a:t>
            </a:r>
            <a:endParaRPr lang="vi-VN" sz="3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A22756-D3B5-4851-8086-18DD2A2606DD}"/>
              </a:ext>
            </a:extLst>
          </p:cNvPr>
          <p:cNvCxnSpPr>
            <a:stCxn id="9" idx="2"/>
          </p:cNvCxnSpPr>
          <p:nvPr/>
        </p:nvCxnSpPr>
        <p:spPr>
          <a:xfrm flipH="1">
            <a:off x="4191000" y="3471333"/>
            <a:ext cx="4724400" cy="9101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FEB6CB-994A-4B1F-B04F-D66EE3517A72}"/>
              </a:ext>
            </a:extLst>
          </p:cNvPr>
          <p:cNvCxnSpPr>
            <a:stCxn id="9" idx="2"/>
          </p:cNvCxnSpPr>
          <p:nvPr/>
        </p:nvCxnSpPr>
        <p:spPr>
          <a:xfrm>
            <a:off x="8915400" y="3471333"/>
            <a:ext cx="0" cy="1138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71B44E-5E82-43BA-8964-46BD6590F4AE}"/>
              </a:ext>
            </a:extLst>
          </p:cNvPr>
          <p:cNvCxnSpPr>
            <a:stCxn id="9" idx="2"/>
          </p:cNvCxnSpPr>
          <p:nvPr/>
        </p:nvCxnSpPr>
        <p:spPr>
          <a:xfrm>
            <a:off x="8915400" y="3471333"/>
            <a:ext cx="5257800" cy="1138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979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034AF-C1CF-4E9C-AF0D-15A39B62032F}"/>
              </a:ext>
            </a:extLst>
          </p:cNvPr>
          <p:cNvSpPr/>
          <p:nvPr/>
        </p:nvSpPr>
        <p:spPr>
          <a:xfrm>
            <a:off x="6172200" y="235572"/>
            <a:ext cx="5486400" cy="1147233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Vẻ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đẹp</a:t>
            </a:r>
            <a:r>
              <a:rPr lang="vi-VN" sz="4000" b="1" dirty="0">
                <a:solidFill>
                  <a:schemeClr val="tx1"/>
                </a:solidFill>
              </a:rPr>
              <a:t> khu </a:t>
            </a:r>
            <a:r>
              <a:rPr lang="vi-VN" sz="4000" b="1" dirty="0" err="1">
                <a:solidFill>
                  <a:schemeClr val="tx1"/>
                </a:solidFill>
              </a:rPr>
              <a:t>rừng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endParaRPr lang="vi-VN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37BFD0-F8A9-4B6F-8021-05394F1BC926}"/>
              </a:ext>
            </a:extLst>
          </p:cNvPr>
          <p:cNvSpPr txBox="1"/>
          <p:nvPr/>
        </p:nvSpPr>
        <p:spPr>
          <a:xfrm>
            <a:off x="1676401" y="2815915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Phong lan muôn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hoa</a:t>
            </a:r>
            <a:endParaRPr lang="vi-VN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4F6A90-56AA-43EA-B0B1-184377E90A0B}"/>
              </a:ext>
            </a:extLst>
          </p:cNvPr>
          <p:cNvSpPr txBox="1"/>
          <p:nvPr/>
        </p:nvSpPr>
        <p:spPr>
          <a:xfrm>
            <a:off x="10439400" y="2425029"/>
            <a:ext cx="56388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Hoa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chuối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giăng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mắc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endParaRPr lang="vi-VN" sz="3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A22756-D3B5-4851-8086-18DD2A2606DD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5715000" y="1382805"/>
            <a:ext cx="3200400" cy="1212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71B44E-5E82-43BA-8964-46BD6590F4A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915400" y="1382805"/>
            <a:ext cx="2971800" cy="10625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Phong lan xinh đẹp gắn với sự tích gì?">
            <a:extLst>
              <a:ext uri="{FF2B5EF4-FFF2-40B4-BE49-F238E27FC236}">
                <a16:creationId xmlns:a16="http://schemas.microsoft.com/office/drawing/2014/main" id="{7EB1473B-425D-4C19-8CD4-50072F7C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38" y="3882094"/>
            <a:ext cx="5716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07BC4C-499E-4A9B-A880-2BE927204091}"/>
              </a:ext>
            </a:extLst>
          </p:cNvPr>
          <p:cNvSpPr txBox="1"/>
          <p:nvPr/>
        </p:nvSpPr>
        <p:spPr>
          <a:xfrm>
            <a:off x="4461932" y="8111942"/>
            <a:ext cx="1161626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Rẫy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khu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tranh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b="1" i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912BAEC-5BD1-4E67-92E5-2E46206FF631}"/>
              </a:ext>
            </a:extLst>
          </p:cNvPr>
          <p:cNvSpPr/>
          <p:nvPr/>
        </p:nvSpPr>
        <p:spPr>
          <a:xfrm>
            <a:off x="2438399" y="8572500"/>
            <a:ext cx="1219200" cy="66494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5128" name="Picture 8" descr="Ý nghĩa, cách trồng và công dụng chữa bệnh bất ngờ của hoa chuối rừng">
            <a:extLst>
              <a:ext uri="{FF2B5EF4-FFF2-40B4-BE49-F238E27FC236}">
                <a16:creationId xmlns:a16="http://schemas.microsoft.com/office/drawing/2014/main" id="{4521E06B-AF84-4A20-A94B-3FD0C097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331" y="4152407"/>
            <a:ext cx="655113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4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8D2333F0-E697-4F9D-92DD-15016C50DEDC}"/>
              </a:ext>
            </a:extLst>
          </p:cNvPr>
          <p:cNvSpPr/>
          <p:nvPr/>
        </p:nvSpPr>
        <p:spPr>
          <a:xfrm>
            <a:off x="3124200" y="647700"/>
            <a:ext cx="6858000" cy="4038600"/>
          </a:xfrm>
          <a:prstGeom prst="wedgeEllipseCallout">
            <a:avLst>
              <a:gd name="adj1" fmla="val 77932"/>
              <a:gd name="adj2" fmla="val 3965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</a:rPr>
              <a:t>Câu 5: </a:t>
            </a:r>
            <a:r>
              <a:rPr lang="vi-VN" sz="4000" dirty="0">
                <a:solidFill>
                  <a:schemeClr val="tx1"/>
                </a:solidFill>
              </a:rPr>
              <a:t>Em </a:t>
            </a:r>
            <a:r>
              <a:rPr lang="vi-VN" sz="4000" dirty="0" err="1">
                <a:solidFill>
                  <a:schemeClr val="tx1"/>
                </a:solidFill>
              </a:rPr>
              <a:t>có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cảm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nghĩ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gì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về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bạn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nhỏ</a:t>
            </a:r>
            <a:r>
              <a:rPr lang="vi-VN" sz="4000" dirty="0">
                <a:solidFill>
                  <a:schemeClr val="tx1"/>
                </a:solidFill>
              </a:rPr>
              <a:t> trong </a:t>
            </a:r>
            <a:r>
              <a:rPr lang="vi-VN" sz="4000" dirty="0" err="1">
                <a:solidFill>
                  <a:schemeClr val="tx1"/>
                </a:solidFill>
              </a:rPr>
              <a:t>bài</a:t>
            </a:r>
            <a:r>
              <a:rPr lang="vi-VN" sz="4000" dirty="0">
                <a:solidFill>
                  <a:schemeClr val="tx1"/>
                </a:solidFill>
              </a:rPr>
              <a:t> thơ?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81AF80-88EF-4096-9510-739EAED99666}"/>
              </a:ext>
            </a:extLst>
          </p:cNvPr>
          <p:cNvSpPr/>
          <p:nvPr/>
        </p:nvSpPr>
        <p:spPr>
          <a:xfrm>
            <a:off x="3810000" y="5676900"/>
            <a:ext cx="8229600" cy="381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yêu, chăm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ham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yêu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rẫy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yêu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yêu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thiên nhiên.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8EB39E78-2F9D-42B0-AC60-12DFCFE14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161618">
            <a:off x="2086090" y="4375298"/>
            <a:ext cx="2076220" cy="153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10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0770E5F-F2E6-4326-973C-0DFBFAE969BF}"/>
              </a:ext>
            </a:extLst>
          </p:cNvPr>
          <p:cNvSpPr txBox="1"/>
          <p:nvPr/>
        </p:nvSpPr>
        <p:spPr>
          <a:xfrm>
            <a:off x="10896600" y="4644491"/>
            <a:ext cx="64008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Miêu </a:t>
            </a:r>
            <a:r>
              <a:rPr lang="vi-VN" sz="4000" dirty="0" err="1"/>
              <a:t>tả</a:t>
            </a:r>
            <a:r>
              <a:rPr lang="vi-VN" sz="4000" dirty="0"/>
              <a:t> </a:t>
            </a:r>
            <a:r>
              <a:rPr lang="vi-VN" sz="4000" dirty="0" err="1"/>
              <a:t>cảnh</a:t>
            </a:r>
            <a:r>
              <a:rPr lang="vi-VN" sz="4000" dirty="0"/>
              <a:t> thiên nhiên tươi </a:t>
            </a:r>
            <a:r>
              <a:rPr lang="vi-VN" sz="4000" dirty="0" err="1"/>
              <a:t>đẹp</a:t>
            </a:r>
            <a:r>
              <a:rPr lang="vi-VN" sz="4000" dirty="0"/>
              <a:t> </a:t>
            </a:r>
            <a:r>
              <a:rPr lang="vi-VN" sz="4000" dirty="0" err="1"/>
              <a:t>và</a:t>
            </a:r>
            <a:r>
              <a:rPr lang="vi-VN" sz="4000" dirty="0"/>
              <a:t> </a:t>
            </a:r>
            <a:r>
              <a:rPr lang="vi-VN" sz="4000" dirty="0" err="1"/>
              <a:t>bạn</a:t>
            </a:r>
            <a:r>
              <a:rPr lang="vi-VN" sz="4000" dirty="0"/>
              <a:t> </a:t>
            </a:r>
            <a:r>
              <a:rPr lang="vi-VN" sz="4000" dirty="0" err="1"/>
              <a:t>nhỏ</a:t>
            </a:r>
            <a:r>
              <a:rPr lang="vi-VN" sz="4000" dirty="0"/>
              <a:t> chăm </a:t>
            </a:r>
            <a:r>
              <a:rPr lang="vi-VN" sz="4000" dirty="0" err="1"/>
              <a:t>chỉ</a:t>
            </a:r>
            <a:r>
              <a:rPr lang="vi-VN" sz="4000" dirty="0"/>
              <a:t> </a:t>
            </a:r>
            <a:r>
              <a:rPr lang="vi-VN" sz="4000" dirty="0" err="1"/>
              <a:t>học</a:t>
            </a:r>
            <a:r>
              <a:rPr lang="vi-VN" sz="4000" dirty="0"/>
              <a:t> </a:t>
            </a:r>
            <a:r>
              <a:rPr lang="vi-VN" sz="4000" dirty="0" err="1"/>
              <a:t>tập</a:t>
            </a:r>
            <a:r>
              <a:rPr lang="vi-VN" sz="4000" dirty="0"/>
              <a:t>, lao </a:t>
            </a:r>
            <a:r>
              <a:rPr lang="vi-VN" sz="4000" dirty="0" err="1"/>
              <a:t>động</a:t>
            </a:r>
            <a:r>
              <a:rPr lang="vi-VN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42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9B8E40-BAD2-47E8-A3BD-F0C796ABF76D}"/>
              </a:ext>
            </a:extLst>
          </p:cNvPr>
          <p:cNvSpPr txBox="1"/>
          <p:nvPr/>
        </p:nvSpPr>
        <p:spPr>
          <a:xfrm>
            <a:off x="4571999" y="3659913"/>
            <a:ext cx="9144000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NÂNG CAO</a:t>
            </a:r>
          </a:p>
        </p:txBody>
      </p:sp>
    </p:spTree>
    <p:extLst>
      <p:ext uri="{BB962C8B-B14F-4D97-AF65-F5344CB8AC3E}">
        <p14:creationId xmlns:p14="http://schemas.microsoft.com/office/powerpoint/2010/main" val="3004558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DFC7195-9F13-4549-9F0F-7E2AFD224422}"/>
              </a:ext>
            </a:extLst>
          </p:cNvPr>
          <p:cNvGrpSpPr/>
          <p:nvPr/>
        </p:nvGrpSpPr>
        <p:grpSpPr>
          <a:xfrm>
            <a:off x="9843611" y="102389"/>
            <a:ext cx="7907177" cy="9898832"/>
            <a:chOff x="9843611" y="102389"/>
            <a:chExt cx="7907177" cy="9898832"/>
          </a:xfrm>
        </p:grpSpPr>
        <p:sp>
          <p:nvSpPr>
            <p:cNvPr id="2" name="Freeform 2"/>
            <p:cNvSpPr/>
            <p:nvPr/>
          </p:nvSpPr>
          <p:spPr>
            <a:xfrm rot="-5400000">
              <a:off x="8847784" y="1098216"/>
              <a:ext cx="9898832" cy="7907177"/>
            </a:xfrm>
            <a:custGeom>
              <a:avLst/>
              <a:gdLst/>
              <a:ahLst/>
              <a:cxnLst/>
              <a:rect l="l" t="t" r="r" b="b"/>
              <a:pathLst>
                <a:path w="8499870" h="7095050">
                  <a:moveTo>
                    <a:pt x="0" y="0"/>
                  </a:moveTo>
                  <a:lnTo>
                    <a:pt x="8499870" y="0"/>
                  </a:lnTo>
                  <a:lnTo>
                    <a:pt x="8499870" y="7095050"/>
                  </a:lnTo>
                  <a:lnTo>
                    <a:pt x="0" y="7095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3274BD-B7D8-41FA-8794-9F7536F8B470}"/>
                </a:ext>
              </a:extLst>
            </p:cNvPr>
            <p:cNvSpPr/>
            <p:nvPr/>
          </p:nvSpPr>
          <p:spPr>
            <a:xfrm>
              <a:off x="10311859" y="573314"/>
              <a:ext cx="7133460" cy="9140372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902970">
                <a:lnSpc>
                  <a:spcPct val="150000"/>
                </a:lnSpc>
              </a:pPr>
              <a:r>
                <a:rPr lang="vi-VN" sz="3600" b="1" i="1" dirty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CHÚ Ý </a:t>
              </a:r>
              <a:r>
                <a:rPr lang="vi-VN" sz="3600" b="1" i="1" dirty="0">
                  <a:solidFill>
                    <a:srgbClr val="C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vi-VN" sz="3600" b="1" i="1" dirty="0">
                  <a:solidFill>
                    <a:srgbClr val="C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ÁCH NGẮT NHỊP</a:t>
              </a: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Kìa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Trời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mới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ló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//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Trên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đầu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chị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tre xanh//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Sương/ giăng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đèn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ngọn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cỏ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//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Tia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nắng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chuyền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long lanh.//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Bao nhiêu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 chăm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//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Mong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đợi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đến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cuối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tuần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//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giúp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mế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rẫy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//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902970" algn="just">
                <a:lnSpc>
                  <a:spcPct val="150000"/>
                </a:lnSpc>
              </a:pP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Xôn xao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hoài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vi-VN" sz="36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bước</a:t>
              </a:r>
              <a:r>
                <a:rPr lang="vi-VN" sz="36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chân.//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F4DB603-FD6D-43A7-B515-0BFC7B5F4360}"/>
              </a:ext>
            </a:extLst>
          </p:cNvPr>
          <p:cNvSpPr/>
          <p:nvPr/>
        </p:nvSpPr>
        <p:spPr>
          <a:xfrm>
            <a:off x="851148" y="3200400"/>
            <a:ext cx="7391400" cy="5260603"/>
          </a:xfrm>
          <a:custGeom>
            <a:avLst/>
            <a:gdLst>
              <a:gd name="connsiteX0" fmla="*/ 0 w 7391400"/>
              <a:gd name="connsiteY0" fmla="*/ 0 h 5260603"/>
              <a:gd name="connsiteX1" fmla="*/ 745859 w 7391400"/>
              <a:gd name="connsiteY1" fmla="*/ 0 h 5260603"/>
              <a:gd name="connsiteX2" fmla="*/ 1491719 w 7391400"/>
              <a:gd name="connsiteY2" fmla="*/ 0 h 5260603"/>
              <a:gd name="connsiteX3" fmla="*/ 2237578 w 7391400"/>
              <a:gd name="connsiteY3" fmla="*/ 0 h 5260603"/>
              <a:gd name="connsiteX4" fmla="*/ 2761696 w 7391400"/>
              <a:gd name="connsiteY4" fmla="*/ 0 h 5260603"/>
              <a:gd name="connsiteX5" fmla="*/ 3211899 w 7391400"/>
              <a:gd name="connsiteY5" fmla="*/ 0 h 5260603"/>
              <a:gd name="connsiteX6" fmla="*/ 3736017 w 7391400"/>
              <a:gd name="connsiteY6" fmla="*/ 0 h 5260603"/>
              <a:gd name="connsiteX7" fmla="*/ 4260134 w 7391400"/>
              <a:gd name="connsiteY7" fmla="*/ 0 h 5260603"/>
              <a:gd name="connsiteX8" fmla="*/ 4784252 w 7391400"/>
              <a:gd name="connsiteY8" fmla="*/ 0 h 5260603"/>
              <a:gd name="connsiteX9" fmla="*/ 5308369 w 7391400"/>
              <a:gd name="connsiteY9" fmla="*/ 0 h 5260603"/>
              <a:gd name="connsiteX10" fmla="*/ 6054229 w 7391400"/>
              <a:gd name="connsiteY10" fmla="*/ 0 h 5260603"/>
              <a:gd name="connsiteX11" fmla="*/ 7391400 w 7391400"/>
              <a:gd name="connsiteY11" fmla="*/ 0 h 5260603"/>
              <a:gd name="connsiteX12" fmla="*/ 7391400 w 7391400"/>
              <a:gd name="connsiteY12" fmla="*/ 604969 h 5260603"/>
              <a:gd name="connsiteX13" fmla="*/ 7391400 w 7391400"/>
              <a:gd name="connsiteY13" fmla="*/ 1262545 h 5260603"/>
              <a:gd name="connsiteX14" fmla="*/ 7391400 w 7391400"/>
              <a:gd name="connsiteY14" fmla="*/ 1814908 h 5260603"/>
              <a:gd name="connsiteX15" fmla="*/ 7391400 w 7391400"/>
              <a:gd name="connsiteY15" fmla="*/ 2314665 h 5260603"/>
              <a:gd name="connsiteX16" fmla="*/ 7391400 w 7391400"/>
              <a:gd name="connsiteY16" fmla="*/ 2972241 h 5260603"/>
              <a:gd name="connsiteX17" fmla="*/ 7391400 w 7391400"/>
              <a:gd name="connsiteY17" fmla="*/ 3577210 h 5260603"/>
              <a:gd name="connsiteX18" fmla="*/ 7391400 w 7391400"/>
              <a:gd name="connsiteY18" fmla="*/ 4182179 h 5260603"/>
              <a:gd name="connsiteX19" fmla="*/ 7391400 w 7391400"/>
              <a:gd name="connsiteY19" fmla="*/ 5260603 h 5260603"/>
              <a:gd name="connsiteX20" fmla="*/ 6941197 w 7391400"/>
              <a:gd name="connsiteY20" fmla="*/ 5260603 h 5260603"/>
              <a:gd name="connsiteX21" fmla="*/ 6121423 w 7391400"/>
              <a:gd name="connsiteY21" fmla="*/ 5260603 h 5260603"/>
              <a:gd name="connsiteX22" fmla="*/ 5671220 w 7391400"/>
              <a:gd name="connsiteY22" fmla="*/ 5260603 h 5260603"/>
              <a:gd name="connsiteX23" fmla="*/ 5221016 w 7391400"/>
              <a:gd name="connsiteY23" fmla="*/ 5260603 h 5260603"/>
              <a:gd name="connsiteX24" fmla="*/ 4475157 w 7391400"/>
              <a:gd name="connsiteY24" fmla="*/ 5260603 h 5260603"/>
              <a:gd name="connsiteX25" fmla="*/ 4024953 w 7391400"/>
              <a:gd name="connsiteY25" fmla="*/ 5260603 h 5260603"/>
              <a:gd name="connsiteX26" fmla="*/ 3500836 w 7391400"/>
              <a:gd name="connsiteY26" fmla="*/ 5260603 h 5260603"/>
              <a:gd name="connsiteX27" fmla="*/ 2828890 w 7391400"/>
              <a:gd name="connsiteY27" fmla="*/ 5260603 h 5260603"/>
              <a:gd name="connsiteX28" fmla="*/ 2304773 w 7391400"/>
              <a:gd name="connsiteY28" fmla="*/ 5260603 h 5260603"/>
              <a:gd name="connsiteX29" fmla="*/ 1706741 w 7391400"/>
              <a:gd name="connsiteY29" fmla="*/ 5260603 h 5260603"/>
              <a:gd name="connsiteX30" fmla="*/ 1182624 w 7391400"/>
              <a:gd name="connsiteY30" fmla="*/ 5260603 h 5260603"/>
              <a:gd name="connsiteX31" fmla="*/ 0 w 7391400"/>
              <a:gd name="connsiteY31" fmla="*/ 5260603 h 5260603"/>
              <a:gd name="connsiteX32" fmla="*/ 0 w 7391400"/>
              <a:gd name="connsiteY32" fmla="*/ 4655634 h 5260603"/>
              <a:gd name="connsiteX33" fmla="*/ 0 w 7391400"/>
              <a:gd name="connsiteY33" fmla="*/ 4155876 h 5260603"/>
              <a:gd name="connsiteX34" fmla="*/ 0 w 7391400"/>
              <a:gd name="connsiteY34" fmla="*/ 3550907 h 5260603"/>
              <a:gd name="connsiteX35" fmla="*/ 0 w 7391400"/>
              <a:gd name="connsiteY35" fmla="*/ 2840726 h 5260603"/>
              <a:gd name="connsiteX36" fmla="*/ 0 w 7391400"/>
              <a:gd name="connsiteY36" fmla="*/ 2288362 h 5260603"/>
              <a:gd name="connsiteX37" fmla="*/ 0 w 7391400"/>
              <a:gd name="connsiteY37" fmla="*/ 1788605 h 5260603"/>
              <a:gd name="connsiteX38" fmla="*/ 0 w 7391400"/>
              <a:gd name="connsiteY38" fmla="*/ 1131030 h 5260603"/>
              <a:gd name="connsiteX39" fmla="*/ 0 w 7391400"/>
              <a:gd name="connsiteY39" fmla="*/ 631272 h 5260603"/>
              <a:gd name="connsiteX40" fmla="*/ 0 w 7391400"/>
              <a:gd name="connsiteY40" fmla="*/ 0 h 526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391400" h="5260603" fill="none" extrusionOk="0">
                <a:moveTo>
                  <a:pt x="0" y="0"/>
                </a:moveTo>
                <a:cubicBezTo>
                  <a:pt x="230638" y="170"/>
                  <a:pt x="564020" y="6352"/>
                  <a:pt x="745859" y="0"/>
                </a:cubicBezTo>
                <a:cubicBezTo>
                  <a:pt x="927698" y="-6352"/>
                  <a:pt x="1244969" y="14466"/>
                  <a:pt x="1491719" y="0"/>
                </a:cubicBezTo>
                <a:cubicBezTo>
                  <a:pt x="1738469" y="-14466"/>
                  <a:pt x="2008040" y="-14779"/>
                  <a:pt x="2237578" y="0"/>
                </a:cubicBezTo>
                <a:cubicBezTo>
                  <a:pt x="2467116" y="14779"/>
                  <a:pt x="2618816" y="-19118"/>
                  <a:pt x="2761696" y="0"/>
                </a:cubicBezTo>
                <a:cubicBezTo>
                  <a:pt x="2904576" y="19118"/>
                  <a:pt x="3021336" y="11765"/>
                  <a:pt x="3211899" y="0"/>
                </a:cubicBezTo>
                <a:cubicBezTo>
                  <a:pt x="3402462" y="-11765"/>
                  <a:pt x="3630817" y="2497"/>
                  <a:pt x="3736017" y="0"/>
                </a:cubicBezTo>
                <a:cubicBezTo>
                  <a:pt x="3841217" y="-2497"/>
                  <a:pt x="4031602" y="14058"/>
                  <a:pt x="4260134" y="0"/>
                </a:cubicBezTo>
                <a:cubicBezTo>
                  <a:pt x="4488666" y="-14058"/>
                  <a:pt x="4525140" y="-25702"/>
                  <a:pt x="4784252" y="0"/>
                </a:cubicBezTo>
                <a:cubicBezTo>
                  <a:pt x="5043364" y="25702"/>
                  <a:pt x="5141966" y="-16198"/>
                  <a:pt x="5308369" y="0"/>
                </a:cubicBezTo>
                <a:cubicBezTo>
                  <a:pt x="5474772" y="16198"/>
                  <a:pt x="5888694" y="-32037"/>
                  <a:pt x="6054229" y="0"/>
                </a:cubicBezTo>
                <a:cubicBezTo>
                  <a:pt x="6219764" y="32037"/>
                  <a:pt x="6911354" y="8674"/>
                  <a:pt x="7391400" y="0"/>
                </a:cubicBezTo>
                <a:cubicBezTo>
                  <a:pt x="7385034" y="283420"/>
                  <a:pt x="7390927" y="387121"/>
                  <a:pt x="7391400" y="604969"/>
                </a:cubicBezTo>
                <a:cubicBezTo>
                  <a:pt x="7391873" y="822817"/>
                  <a:pt x="7410527" y="1092021"/>
                  <a:pt x="7391400" y="1262545"/>
                </a:cubicBezTo>
                <a:cubicBezTo>
                  <a:pt x="7372273" y="1433069"/>
                  <a:pt x="7369039" y="1673745"/>
                  <a:pt x="7391400" y="1814908"/>
                </a:cubicBezTo>
                <a:cubicBezTo>
                  <a:pt x="7413761" y="1956071"/>
                  <a:pt x="7376141" y="2118306"/>
                  <a:pt x="7391400" y="2314665"/>
                </a:cubicBezTo>
                <a:cubicBezTo>
                  <a:pt x="7406659" y="2511024"/>
                  <a:pt x="7394151" y="2831693"/>
                  <a:pt x="7391400" y="2972241"/>
                </a:cubicBezTo>
                <a:cubicBezTo>
                  <a:pt x="7388649" y="3112789"/>
                  <a:pt x="7395866" y="3419735"/>
                  <a:pt x="7391400" y="3577210"/>
                </a:cubicBezTo>
                <a:cubicBezTo>
                  <a:pt x="7386934" y="3734685"/>
                  <a:pt x="7392406" y="3977774"/>
                  <a:pt x="7391400" y="4182179"/>
                </a:cubicBezTo>
                <a:cubicBezTo>
                  <a:pt x="7390394" y="4386584"/>
                  <a:pt x="7339757" y="5004590"/>
                  <a:pt x="7391400" y="5260603"/>
                </a:cubicBezTo>
                <a:cubicBezTo>
                  <a:pt x="7239519" y="5250083"/>
                  <a:pt x="7077938" y="5246168"/>
                  <a:pt x="6941197" y="5260603"/>
                </a:cubicBezTo>
                <a:cubicBezTo>
                  <a:pt x="6804456" y="5275038"/>
                  <a:pt x="6305181" y="5271969"/>
                  <a:pt x="6121423" y="5260603"/>
                </a:cubicBezTo>
                <a:cubicBezTo>
                  <a:pt x="5937665" y="5249237"/>
                  <a:pt x="5877602" y="5256709"/>
                  <a:pt x="5671220" y="5260603"/>
                </a:cubicBezTo>
                <a:cubicBezTo>
                  <a:pt x="5464838" y="5264497"/>
                  <a:pt x="5436718" y="5281749"/>
                  <a:pt x="5221016" y="5260603"/>
                </a:cubicBezTo>
                <a:cubicBezTo>
                  <a:pt x="5005314" y="5239457"/>
                  <a:pt x="4676232" y="5288144"/>
                  <a:pt x="4475157" y="5260603"/>
                </a:cubicBezTo>
                <a:cubicBezTo>
                  <a:pt x="4274082" y="5233062"/>
                  <a:pt x="4194174" y="5261919"/>
                  <a:pt x="4024953" y="5260603"/>
                </a:cubicBezTo>
                <a:cubicBezTo>
                  <a:pt x="3855732" y="5259287"/>
                  <a:pt x="3608747" y="5260908"/>
                  <a:pt x="3500836" y="5260603"/>
                </a:cubicBezTo>
                <a:cubicBezTo>
                  <a:pt x="3392925" y="5260298"/>
                  <a:pt x="3090625" y="5274455"/>
                  <a:pt x="2828890" y="5260603"/>
                </a:cubicBezTo>
                <a:cubicBezTo>
                  <a:pt x="2567155" y="5246751"/>
                  <a:pt x="2474095" y="5234603"/>
                  <a:pt x="2304773" y="5260603"/>
                </a:cubicBezTo>
                <a:cubicBezTo>
                  <a:pt x="2135451" y="5286603"/>
                  <a:pt x="1854366" y="5269331"/>
                  <a:pt x="1706741" y="5260603"/>
                </a:cubicBezTo>
                <a:cubicBezTo>
                  <a:pt x="1559116" y="5251875"/>
                  <a:pt x="1362796" y="5238021"/>
                  <a:pt x="1182624" y="5260603"/>
                </a:cubicBezTo>
                <a:cubicBezTo>
                  <a:pt x="1002452" y="5283185"/>
                  <a:pt x="335383" y="5279122"/>
                  <a:pt x="0" y="5260603"/>
                </a:cubicBezTo>
                <a:cubicBezTo>
                  <a:pt x="1462" y="4974020"/>
                  <a:pt x="4646" y="4903664"/>
                  <a:pt x="0" y="4655634"/>
                </a:cubicBezTo>
                <a:cubicBezTo>
                  <a:pt x="-4646" y="4407604"/>
                  <a:pt x="-910" y="4342091"/>
                  <a:pt x="0" y="4155876"/>
                </a:cubicBezTo>
                <a:cubicBezTo>
                  <a:pt x="910" y="3969661"/>
                  <a:pt x="-11004" y="3816558"/>
                  <a:pt x="0" y="3550907"/>
                </a:cubicBezTo>
                <a:cubicBezTo>
                  <a:pt x="11004" y="3285256"/>
                  <a:pt x="-26979" y="3095254"/>
                  <a:pt x="0" y="2840726"/>
                </a:cubicBezTo>
                <a:cubicBezTo>
                  <a:pt x="26979" y="2586198"/>
                  <a:pt x="27062" y="2489198"/>
                  <a:pt x="0" y="2288362"/>
                </a:cubicBezTo>
                <a:cubicBezTo>
                  <a:pt x="-27062" y="2087526"/>
                  <a:pt x="-24446" y="1921237"/>
                  <a:pt x="0" y="1788605"/>
                </a:cubicBezTo>
                <a:cubicBezTo>
                  <a:pt x="24446" y="1655973"/>
                  <a:pt x="-8344" y="1299281"/>
                  <a:pt x="0" y="1131030"/>
                </a:cubicBezTo>
                <a:cubicBezTo>
                  <a:pt x="8344" y="962779"/>
                  <a:pt x="2485" y="835467"/>
                  <a:pt x="0" y="631272"/>
                </a:cubicBezTo>
                <a:cubicBezTo>
                  <a:pt x="-2485" y="427077"/>
                  <a:pt x="-24602" y="185837"/>
                  <a:pt x="0" y="0"/>
                </a:cubicBezTo>
                <a:close/>
              </a:path>
              <a:path w="7391400" h="5260603" stroke="0" extrusionOk="0">
                <a:moveTo>
                  <a:pt x="0" y="0"/>
                </a:moveTo>
                <a:cubicBezTo>
                  <a:pt x="352980" y="696"/>
                  <a:pt x="625969" y="-28881"/>
                  <a:pt x="819773" y="0"/>
                </a:cubicBezTo>
                <a:cubicBezTo>
                  <a:pt x="1013577" y="28881"/>
                  <a:pt x="1120878" y="28213"/>
                  <a:pt x="1417805" y="0"/>
                </a:cubicBezTo>
                <a:cubicBezTo>
                  <a:pt x="1714732" y="-28213"/>
                  <a:pt x="1952401" y="-39917"/>
                  <a:pt x="2237578" y="0"/>
                </a:cubicBezTo>
                <a:cubicBezTo>
                  <a:pt x="2522755" y="39917"/>
                  <a:pt x="2587460" y="-23005"/>
                  <a:pt x="2761696" y="0"/>
                </a:cubicBezTo>
                <a:cubicBezTo>
                  <a:pt x="2935932" y="23005"/>
                  <a:pt x="3077877" y="-4507"/>
                  <a:pt x="3359727" y="0"/>
                </a:cubicBezTo>
                <a:cubicBezTo>
                  <a:pt x="3641577" y="4507"/>
                  <a:pt x="3873900" y="-23905"/>
                  <a:pt x="4105587" y="0"/>
                </a:cubicBezTo>
                <a:cubicBezTo>
                  <a:pt x="4337274" y="23905"/>
                  <a:pt x="4532805" y="9535"/>
                  <a:pt x="4777532" y="0"/>
                </a:cubicBezTo>
                <a:cubicBezTo>
                  <a:pt x="5022260" y="-9535"/>
                  <a:pt x="5377468" y="2802"/>
                  <a:pt x="5597306" y="0"/>
                </a:cubicBezTo>
                <a:cubicBezTo>
                  <a:pt x="5817144" y="-2802"/>
                  <a:pt x="5886030" y="-11071"/>
                  <a:pt x="6121423" y="0"/>
                </a:cubicBezTo>
                <a:cubicBezTo>
                  <a:pt x="6356816" y="11071"/>
                  <a:pt x="6409584" y="-10223"/>
                  <a:pt x="6571627" y="0"/>
                </a:cubicBezTo>
                <a:cubicBezTo>
                  <a:pt x="6733670" y="10223"/>
                  <a:pt x="7104448" y="-30239"/>
                  <a:pt x="7391400" y="0"/>
                </a:cubicBezTo>
                <a:cubicBezTo>
                  <a:pt x="7418083" y="189136"/>
                  <a:pt x="7375471" y="304354"/>
                  <a:pt x="7391400" y="604969"/>
                </a:cubicBezTo>
                <a:cubicBezTo>
                  <a:pt x="7407329" y="905584"/>
                  <a:pt x="7370060" y="1014783"/>
                  <a:pt x="7391400" y="1209939"/>
                </a:cubicBezTo>
                <a:cubicBezTo>
                  <a:pt x="7412741" y="1405095"/>
                  <a:pt x="7371654" y="1518974"/>
                  <a:pt x="7391400" y="1814908"/>
                </a:cubicBezTo>
                <a:cubicBezTo>
                  <a:pt x="7411146" y="2110842"/>
                  <a:pt x="7418611" y="2178933"/>
                  <a:pt x="7391400" y="2525089"/>
                </a:cubicBezTo>
                <a:cubicBezTo>
                  <a:pt x="7364189" y="2871245"/>
                  <a:pt x="7426026" y="3037207"/>
                  <a:pt x="7391400" y="3235271"/>
                </a:cubicBezTo>
                <a:cubicBezTo>
                  <a:pt x="7356774" y="3433335"/>
                  <a:pt x="7388672" y="3657977"/>
                  <a:pt x="7391400" y="3892846"/>
                </a:cubicBezTo>
                <a:cubicBezTo>
                  <a:pt x="7394128" y="4127716"/>
                  <a:pt x="7391292" y="4146446"/>
                  <a:pt x="7391400" y="4392604"/>
                </a:cubicBezTo>
                <a:cubicBezTo>
                  <a:pt x="7391508" y="4638762"/>
                  <a:pt x="7378699" y="5013203"/>
                  <a:pt x="7391400" y="5260603"/>
                </a:cubicBezTo>
                <a:cubicBezTo>
                  <a:pt x="7281082" y="5281416"/>
                  <a:pt x="7072226" y="5265809"/>
                  <a:pt x="6867283" y="5260603"/>
                </a:cubicBezTo>
                <a:cubicBezTo>
                  <a:pt x="6662340" y="5255397"/>
                  <a:pt x="6509327" y="5231605"/>
                  <a:pt x="6195337" y="5260603"/>
                </a:cubicBezTo>
                <a:cubicBezTo>
                  <a:pt x="5881347" y="5289601"/>
                  <a:pt x="5660885" y="5285911"/>
                  <a:pt x="5449478" y="5260603"/>
                </a:cubicBezTo>
                <a:cubicBezTo>
                  <a:pt x="5238071" y="5235295"/>
                  <a:pt x="4901443" y="5289643"/>
                  <a:pt x="4703618" y="5260603"/>
                </a:cubicBezTo>
                <a:cubicBezTo>
                  <a:pt x="4505793" y="5231563"/>
                  <a:pt x="4393807" y="5285071"/>
                  <a:pt x="4179501" y="5260603"/>
                </a:cubicBezTo>
                <a:cubicBezTo>
                  <a:pt x="3965195" y="5236135"/>
                  <a:pt x="3709379" y="5256932"/>
                  <a:pt x="3433641" y="5260603"/>
                </a:cubicBezTo>
                <a:cubicBezTo>
                  <a:pt x="3157903" y="5264274"/>
                  <a:pt x="3005863" y="5259407"/>
                  <a:pt x="2761696" y="5260603"/>
                </a:cubicBezTo>
                <a:cubicBezTo>
                  <a:pt x="2517529" y="5261799"/>
                  <a:pt x="2218954" y="5286197"/>
                  <a:pt x="2015836" y="5260603"/>
                </a:cubicBezTo>
                <a:cubicBezTo>
                  <a:pt x="1812718" y="5235009"/>
                  <a:pt x="1673082" y="5254308"/>
                  <a:pt x="1565633" y="5260603"/>
                </a:cubicBezTo>
                <a:cubicBezTo>
                  <a:pt x="1458184" y="5266898"/>
                  <a:pt x="1240433" y="5259637"/>
                  <a:pt x="1041515" y="5260603"/>
                </a:cubicBezTo>
                <a:cubicBezTo>
                  <a:pt x="842597" y="5261569"/>
                  <a:pt x="228035" y="5243455"/>
                  <a:pt x="0" y="5260603"/>
                </a:cubicBezTo>
                <a:cubicBezTo>
                  <a:pt x="10714" y="5072202"/>
                  <a:pt x="12700" y="4951020"/>
                  <a:pt x="0" y="4708240"/>
                </a:cubicBezTo>
                <a:cubicBezTo>
                  <a:pt x="-12700" y="4465460"/>
                  <a:pt x="2334" y="4292062"/>
                  <a:pt x="0" y="4050664"/>
                </a:cubicBezTo>
                <a:cubicBezTo>
                  <a:pt x="-2334" y="3809266"/>
                  <a:pt x="-24701" y="3575851"/>
                  <a:pt x="0" y="3445695"/>
                </a:cubicBezTo>
                <a:cubicBezTo>
                  <a:pt x="24701" y="3315539"/>
                  <a:pt x="23275" y="3034477"/>
                  <a:pt x="0" y="2840726"/>
                </a:cubicBezTo>
                <a:cubicBezTo>
                  <a:pt x="-23275" y="2646975"/>
                  <a:pt x="-132" y="2345460"/>
                  <a:pt x="0" y="2130544"/>
                </a:cubicBezTo>
                <a:cubicBezTo>
                  <a:pt x="132" y="1915628"/>
                  <a:pt x="-8169" y="1694524"/>
                  <a:pt x="0" y="1525575"/>
                </a:cubicBezTo>
                <a:cubicBezTo>
                  <a:pt x="8169" y="1356626"/>
                  <a:pt x="27341" y="1128034"/>
                  <a:pt x="0" y="867999"/>
                </a:cubicBezTo>
                <a:cubicBezTo>
                  <a:pt x="-27341" y="607964"/>
                  <a:pt x="-27794" y="254325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144814259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thơ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sao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thơ </a:t>
            </a:r>
            <a:r>
              <a:rPr lang="vi-VN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8">
            <a:extLst>
              <a:ext uri="{FF2B5EF4-FFF2-40B4-BE49-F238E27FC236}">
                <a16:creationId xmlns:a16="http://schemas.microsoft.com/office/drawing/2014/main" id="{FB58A78D-03F1-4BE1-9993-B915C2AB6395}"/>
              </a:ext>
            </a:extLst>
          </p:cNvPr>
          <p:cNvSpPr txBox="1"/>
          <p:nvPr/>
        </p:nvSpPr>
        <p:spPr>
          <a:xfrm>
            <a:off x="4108492" y="709046"/>
            <a:ext cx="9515827" cy="1069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vi-VN" sz="6600" b="1" spc="13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6600" b="1" spc="135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F9F3C3-4F4E-4782-93F7-75194E9767A9}"/>
              </a:ext>
            </a:extLst>
          </p:cNvPr>
          <p:cNvGrpSpPr/>
          <p:nvPr/>
        </p:nvGrpSpPr>
        <p:grpSpPr>
          <a:xfrm>
            <a:off x="6477000" y="3238500"/>
            <a:ext cx="4936712" cy="5319556"/>
            <a:chOff x="3035895" y="3077466"/>
            <a:chExt cx="4136634" cy="5029200"/>
          </a:xfrm>
        </p:grpSpPr>
        <p:sp>
          <p:nvSpPr>
            <p:cNvPr id="2" name="Freeform 2"/>
            <p:cNvSpPr/>
            <p:nvPr/>
          </p:nvSpPr>
          <p:spPr>
            <a:xfrm rot="-5400000">
              <a:off x="2589612" y="3523749"/>
              <a:ext cx="5029200" cy="4136634"/>
            </a:xfrm>
            <a:custGeom>
              <a:avLst/>
              <a:gdLst/>
              <a:ahLst/>
              <a:cxnLst/>
              <a:rect l="l" t="t" r="r" b="b"/>
              <a:pathLst>
                <a:path w="8499870" h="7095050">
                  <a:moveTo>
                    <a:pt x="0" y="0"/>
                  </a:moveTo>
                  <a:lnTo>
                    <a:pt x="8499870" y="0"/>
                  </a:lnTo>
                  <a:lnTo>
                    <a:pt x="8499870" y="7095050"/>
                  </a:lnTo>
                  <a:lnTo>
                    <a:pt x="0" y="7095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84CE05-B562-4107-990C-2E269468734D}"/>
                </a:ext>
              </a:extLst>
            </p:cNvPr>
            <p:cNvSpPr txBox="1"/>
            <p:nvPr/>
          </p:nvSpPr>
          <p:spPr>
            <a:xfrm>
              <a:off x="3144700" y="3756275"/>
              <a:ext cx="4019362" cy="367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Chuẩn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cho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luyện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câu </a:t>
              </a:r>
              <a:r>
                <a:rPr lang="vi-VN" sz="4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Danh </a:t>
              </a:r>
              <a:r>
                <a:rPr lang="vi-VN" sz="40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vi-VN" sz="4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chung, danh </a:t>
              </a:r>
              <a:r>
                <a:rPr lang="vi-VN" sz="40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vi-VN" sz="4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riêng.</a:t>
              </a:r>
              <a:endParaRPr lang="vi-VN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1B170E-A4D4-4832-86F3-D8151A7CFE7F}"/>
              </a:ext>
            </a:extLst>
          </p:cNvPr>
          <p:cNvSpPr txBox="1"/>
          <p:nvPr/>
        </p:nvSpPr>
        <p:spPr>
          <a:xfrm>
            <a:off x="2093580" y="3506103"/>
            <a:ext cx="14100838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364746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4">
            <a:extLst>
              <a:ext uri="{FF2B5EF4-FFF2-40B4-BE49-F238E27FC236}">
                <a16:creationId xmlns:a16="http://schemas.microsoft.com/office/drawing/2014/main" id="{C5630DB6-948D-40E5-9B9A-816C98F57775}"/>
              </a:ext>
            </a:extLst>
          </p:cNvPr>
          <p:cNvSpPr/>
          <p:nvPr/>
        </p:nvSpPr>
        <p:spPr>
          <a:xfrm>
            <a:off x="5116204" y="-64700"/>
            <a:ext cx="339730" cy="10904109"/>
          </a:xfrm>
          <a:custGeom>
            <a:avLst/>
            <a:gdLst/>
            <a:ahLst/>
            <a:cxnLst/>
            <a:rect l="l" t="t" r="r" b="b"/>
            <a:pathLst>
              <a:path w="339730" h="10904109">
                <a:moveTo>
                  <a:pt x="0" y="0"/>
                </a:moveTo>
                <a:lnTo>
                  <a:pt x="339730" y="0"/>
                </a:lnTo>
                <a:lnTo>
                  <a:pt x="339730" y="10904109"/>
                </a:lnTo>
                <a:lnTo>
                  <a:pt x="0" y="10904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636681" t="-16626" b="-20094"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29" name="AutoShape 2">
            <a:extLst>
              <a:ext uri="{FF2B5EF4-FFF2-40B4-BE49-F238E27FC236}">
                <a16:creationId xmlns:a16="http://schemas.microsoft.com/office/drawing/2014/main" id="{57820F0F-1AB9-4916-A280-5DE0E54930A9}"/>
              </a:ext>
            </a:extLst>
          </p:cNvPr>
          <p:cNvSpPr/>
          <p:nvPr/>
        </p:nvSpPr>
        <p:spPr>
          <a:xfrm>
            <a:off x="131818" y="8172887"/>
            <a:ext cx="5266246" cy="2399823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78033BFA-C06D-4D83-B786-7F22382406C0}"/>
              </a:ext>
            </a:extLst>
          </p:cNvPr>
          <p:cNvSpPr/>
          <p:nvPr/>
        </p:nvSpPr>
        <p:spPr>
          <a:xfrm flipH="1">
            <a:off x="-565600" y="0"/>
            <a:ext cx="4526877" cy="11055229"/>
          </a:xfrm>
          <a:custGeom>
            <a:avLst/>
            <a:gdLst/>
            <a:ahLst/>
            <a:cxnLst/>
            <a:rect l="l" t="t" r="r" b="b"/>
            <a:pathLst>
              <a:path w="5248022" h="11055229">
                <a:moveTo>
                  <a:pt x="5248022" y="0"/>
                </a:moveTo>
                <a:lnTo>
                  <a:pt x="0" y="0"/>
                </a:lnTo>
                <a:lnTo>
                  <a:pt x="0" y="11055228"/>
                </a:lnTo>
                <a:lnTo>
                  <a:pt x="5248022" y="11055228"/>
                </a:lnTo>
                <a:lnTo>
                  <a:pt x="524802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78510"/>
            </a:stretch>
          </a:blipFill>
        </p:spPr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87308685-CAD9-4911-8FCE-CDCF875A6B98}"/>
              </a:ext>
            </a:extLst>
          </p:cNvPr>
          <p:cNvSpPr txBox="1"/>
          <p:nvPr/>
        </p:nvSpPr>
        <p:spPr>
          <a:xfrm>
            <a:off x="7924800" y="342900"/>
            <a:ext cx="8301107" cy="1173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99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6">
            <a:extLst>
              <a:ext uri="{FF2B5EF4-FFF2-40B4-BE49-F238E27FC236}">
                <a16:creationId xmlns:a16="http://schemas.microsoft.com/office/drawing/2014/main" id="{0C815450-ADB0-4386-8EF9-E33B10BF72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77733" y="4650333"/>
            <a:ext cx="4276941" cy="3303937"/>
          </a:xfrm>
          <a:prstGeom prst="rect">
            <a:avLst/>
          </a:prstGeom>
        </p:spPr>
      </p:pic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C176D343-07EB-46A5-85FF-B03BD7DB7D26}"/>
              </a:ext>
            </a:extLst>
          </p:cNvPr>
          <p:cNvSpPr/>
          <p:nvPr/>
        </p:nvSpPr>
        <p:spPr>
          <a:xfrm>
            <a:off x="7770053" y="1839563"/>
            <a:ext cx="8610600" cy="3303937"/>
          </a:xfrm>
          <a:prstGeom prst="wedgeEllipseCallout">
            <a:avLst>
              <a:gd name="adj1" fmla="val -56355"/>
              <a:gd name="adj2" fmla="val 57242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vi-VN" sz="4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4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văn </a:t>
            </a:r>
            <a:r>
              <a:rPr lang="vi-VN" sz="400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4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hay </a:t>
            </a:r>
            <a:r>
              <a:rPr lang="vi-VN" sz="4000" i="1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vi-VN" sz="4000" i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sz="4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EEB048-9EE6-4B20-8F6F-FCBC5EF7499C}"/>
              </a:ext>
            </a:extLst>
          </p:cNvPr>
          <p:cNvGrpSpPr/>
          <p:nvPr/>
        </p:nvGrpSpPr>
        <p:grpSpPr>
          <a:xfrm>
            <a:off x="7924800" y="4691529"/>
            <a:ext cx="9585949" cy="4338171"/>
            <a:chOff x="7924800" y="4691529"/>
            <a:chExt cx="9585949" cy="433817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A510720-3756-4583-B39E-2496E573A22D}"/>
                </a:ext>
              </a:extLst>
            </p:cNvPr>
            <p:cNvSpPr/>
            <p:nvPr/>
          </p:nvSpPr>
          <p:spPr>
            <a:xfrm>
              <a:off x="7924800" y="6499751"/>
              <a:ext cx="8839200" cy="25299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ngợi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lòng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quyết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tâm,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sự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kiên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trì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tài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năng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Cao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Bá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Quát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B9CB25E-4E92-42F0-B869-E77BF110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0556" y="4691529"/>
              <a:ext cx="2260193" cy="2260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33770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8B1C131-3B46-4CF1-9ED0-38891BCD06A2}"/>
              </a:ext>
            </a:extLst>
          </p:cNvPr>
          <p:cNvSpPr/>
          <p:nvPr/>
        </p:nvSpPr>
        <p:spPr>
          <a:xfrm>
            <a:off x="1783465" y="2378334"/>
            <a:ext cx="15073785" cy="365760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70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CHĂM HỌC, CHĂM LÀM</a:t>
            </a:r>
          </a:p>
          <a:p>
            <a:pPr algn="ctr">
              <a:lnSpc>
                <a:spcPct val="150000"/>
              </a:lnSpc>
            </a:pPr>
            <a:r>
              <a:rPr lang="vi-VN" sz="70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2: LÊN RẪY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85C4012C-F4FA-470A-B278-F95E76D60E2D}"/>
              </a:ext>
            </a:extLst>
          </p:cNvPr>
          <p:cNvSpPr txBox="1"/>
          <p:nvPr/>
        </p:nvSpPr>
        <p:spPr>
          <a:xfrm>
            <a:off x="4572000" y="455327"/>
            <a:ext cx="9144000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8AE37D9-556F-4D3E-BE9C-CA49EE8F2143}"/>
              </a:ext>
            </a:extLst>
          </p:cNvPr>
          <p:cNvGrpSpPr/>
          <p:nvPr/>
        </p:nvGrpSpPr>
        <p:grpSpPr>
          <a:xfrm>
            <a:off x="609600" y="3081167"/>
            <a:ext cx="5364429" cy="3824900"/>
            <a:chOff x="609600" y="3081167"/>
            <a:chExt cx="5364429" cy="3824900"/>
          </a:xfrm>
        </p:grpSpPr>
        <p:grpSp>
          <p:nvGrpSpPr>
            <p:cNvPr id="17" name="Group 17"/>
            <p:cNvGrpSpPr/>
            <p:nvPr/>
          </p:nvGrpSpPr>
          <p:grpSpPr>
            <a:xfrm>
              <a:off x="609600" y="3081167"/>
              <a:ext cx="5323671" cy="3824900"/>
              <a:chOff x="-14038117" y="1744238"/>
              <a:chExt cx="7098228" cy="5099868"/>
            </a:xfrm>
          </p:grpSpPr>
          <p:grpSp>
            <p:nvGrpSpPr>
              <p:cNvPr id="18" name="Group 18"/>
              <p:cNvGrpSpPr/>
              <p:nvPr/>
            </p:nvGrpSpPr>
            <p:grpSpPr>
              <a:xfrm>
                <a:off x="-14038117" y="2543612"/>
                <a:ext cx="7098228" cy="4300494"/>
                <a:chOff x="-6868279" y="1249489"/>
                <a:chExt cx="3472874" cy="2112515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-6868279" y="1249489"/>
                  <a:ext cx="3472874" cy="2112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874" h="2112515">
                      <a:moveTo>
                        <a:pt x="3348414" y="2112515"/>
                      </a:moveTo>
                      <a:lnTo>
                        <a:pt x="124460" y="2112515"/>
                      </a:lnTo>
                      <a:cubicBezTo>
                        <a:pt x="55880" y="2112515"/>
                        <a:pt x="0" y="2056635"/>
                        <a:pt x="0" y="1988055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348414" y="0"/>
                      </a:lnTo>
                      <a:cubicBezTo>
                        <a:pt x="3416994" y="0"/>
                        <a:pt x="3472874" y="55880"/>
                        <a:pt x="3472874" y="124460"/>
                      </a:cubicBezTo>
                      <a:lnTo>
                        <a:pt x="3472874" y="1988056"/>
                      </a:lnTo>
                      <a:cubicBezTo>
                        <a:pt x="3472874" y="2056636"/>
                        <a:pt x="3416994" y="2112515"/>
                        <a:pt x="3348414" y="2112515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</p:spPr>
            </p:sp>
          </p:grpSp>
          <p:sp>
            <p:nvSpPr>
              <p:cNvPr id="20" name="Freeform 20"/>
              <p:cNvSpPr/>
              <p:nvPr/>
            </p:nvSpPr>
            <p:spPr>
              <a:xfrm>
                <a:off x="-14038117" y="1744238"/>
                <a:ext cx="747913" cy="799374"/>
              </a:xfrm>
              <a:custGeom>
                <a:avLst/>
                <a:gdLst/>
                <a:ahLst/>
                <a:cxnLst/>
                <a:rect l="l" t="t" r="r" b="b"/>
                <a:pathLst>
                  <a:path w="747914" h="799374">
                    <a:moveTo>
                      <a:pt x="0" y="0"/>
                    </a:moveTo>
                    <a:lnTo>
                      <a:pt x="747914" y="0"/>
                    </a:lnTo>
                    <a:lnTo>
                      <a:pt x="747914" y="799373"/>
                    </a:lnTo>
                    <a:lnTo>
                      <a:pt x="0" y="7993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AD56C4-7278-4E00-BBA2-E113B4E6FCA1}"/>
                </a:ext>
              </a:extLst>
            </p:cNvPr>
            <p:cNvSpPr txBox="1"/>
            <p:nvPr/>
          </p:nvSpPr>
          <p:spPr>
            <a:xfrm>
              <a:off x="650358" y="4231038"/>
              <a:ext cx="5323671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01.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ĐỌC THÀNH TIẾNG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1650C2-B079-4195-9F0D-C1C25D05DAA1}"/>
              </a:ext>
            </a:extLst>
          </p:cNvPr>
          <p:cNvGrpSpPr/>
          <p:nvPr/>
        </p:nvGrpSpPr>
        <p:grpSpPr>
          <a:xfrm>
            <a:off x="6601769" y="3056572"/>
            <a:ext cx="5364429" cy="3849495"/>
            <a:chOff x="6601769" y="3056572"/>
            <a:chExt cx="5364429" cy="3849495"/>
          </a:xfrm>
        </p:grpSpPr>
        <p:grpSp>
          <p:nvGrpSpPr>
            <p:cNvPr id="29" name="Group 17">
              <a:extLst>
                <a:ext uri="{FF2B5EF4-FFF2-40B4-BE49-F238E27FC236}">
                  <a16:creationId xmlns:a16="http://schemas.microsoft.com/office/drawing/2014/main" id="{A05EF743-16F3-4820-9B6A-074555E1294A}"/>
                </a:ext>
              </a:extLst>
            </p:cNvPr>
            <p:cNvGrpSpPr/>
            <p:nvPr/>
          </p:nvGrpSpPr>
          <p:grpSpPr>
            <a:xfrm>
              <a:off x="6601769" y="3056572"/>
              <a:ext cx="5323671" cy="3849495"/>
              <a:chOff x="-14038117" y="1711445"/>
              <a:chExt cx="7098228" cy="5132661"/>
            </a:xfrm>
          </p:grpSpPr>
          <p:grpSp>
            <p:nvGrpSpPr>
              <p:cNvPr id="30" name="Group 18">
                <a:extLst>
                  <a:ext uri="{FF2B5EF4-FFF2-40B4-BE49-F238E27FC236}">
                    <a16:creationId xmlns:a16="http://schemas.microsoft.com/office/drawing/2014/main" id="{E68D892F-6BF2-44BE-9406-FC72C15C10F3}"/>
                  </a:ext>
                </a:extLst>
              </p:cNvPr>
              <p:cNvGrpSpPr/>
              <p:nvPr/>
            </p:nvGrpSpPr>
            <p:grpSpPr>
              <a:xfrm>
                <a:off x="-14038117" y="2543612"/>
                <a:ext cx="7098228" cy="4300494"/>
                <a:chOff x="-6868279" y="1249489"/>
                <a:chExt cx="3472874" cy="2112515"/>
              </a:xfrm>
            </p:grpSpPr>
            <p:sp>
              <p:nvSpPr>
                <p:cNvPr id="32" name="Freeform 19">
                  <a:extLst>
                    <a:ext uri="{FF2B5EF4-FFF2-40B4-BE49-F238E27FC236}">
                      <a16:creationId xmlns:a16="http://schemas.microsoft.com/office/drawing/2014/main" id="{9E53BFE3-080A-4D14-A88B-11F4D6C6DD53}"/>
                    </a:ext>
                  </a:extLst>
                </p:cNvPr>
                <p:cNvSpPr/>
                <p:nvPr/>
              </p:nvSpPr>
              <p:spPr>
                <a:xfrm>
                  <a:off x="-6868279" y="1249489"/>
                  <a:ext cx="3472874" cy="2112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874" h="2112515">
                      <a:moveTo>
                        <a:pt x="3348414" y="2112515"/>
                      </a:moveTo>
                      <a:lnTo>
                        <a:pt x="124460" y="2112515"/>
                      </a:lnTo>
                      <a:cubicBezTo>
                        <a:pt x="55880" y="2112515"/>
                        <a:pt x="0" y="2056635"/>
                        <a:pt x="0" y="1988055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348414" y="0"/>
                      </a:lnTo>
                      <a:cubicBezTo>
                        <a:pt x="3416994" y="0"/>
                        <a:pt x="3472874" y="55880"/>
                        <a:pt x="3472874" y="124460"/>
                      </a:cubicBezTo>
                      <a:lnTo>
                        <a:pt x="3472874" y="1988056"/>
                      </a:lnTo>
                      <a:cubicBezTo>
                        <a:pt x="3472874" y="2056636"/>
                        <a:pt x="3416994" y="2112515"/>
                        <a:pt x="3348414" y="2112515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</p:spPr>
            </p:sp>
          </p:grp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4073ACAC-4575-4EA1-8F98-9672DFA2A684}"/>
                  </a:ext>
                </a:extLst>
              </p:cNvPr>
              <p:cNvSpPr/>
              <p:nvPr/>
            </p:nvSpPr>
            <p:spPr>
              <a:xfrm>
                <a:off x="-14038117" y="1711445"/>
                <a:ext cx="747913" cy="799374"/>
              </a:xfrm>
              <a:custGeom>
                <a:avLst/>
                <a:gdLst/>
                <a:ahLst/>
                <a:cxnLst/>
                <a:rect l="l" t="t" r="r" b="b"/>
                <a:pathLst>
                  <a:path w="747914" h="799374">
                    <a:moveTo>
                      <a:pt x="0" y="0"/>
                    </a:moveTo>
                    <a:lnTo>
                      <a:pt x="747914" y="0"/>
                    </a:lnTo>
                    <a:lnTo>
                      <a:pt x="747914" y="799373"/>
                    </a:lnTo>
                    <a:lnTo>
                      <a:pt x="0" y="7993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6F3ACB8-5D49-412B-ABBF-CE7E1117CD32}"/>
                </a:ext>
              </a:extLst>
            </p:cNvPr>
            <p:cNvSpPr txBox="1"/>
            <p:nvPr/>
          </p:nvSpPr>
          <p:spPr>
            <a:xfrm>
              <a:off x="6642527" y="4231037"/>
              <a:ext cx="5323671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02.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ĐỌC HIỂU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DA1634F-B4A3-4489-9571-A150B28B4714}"/>
              </a:ext>
            </a:extLst>
          </p:cNvPr>
          <p:cNvGrpSpPr/>
          <p:nvPr/>
        </p:nvGrpSpPr>
        <p:grpSpPr>
          <a:xfrm>
            <a:off x="12562040" y="3081167"/>
            <a:ext cx="5396327" cy="3831102"/>
            <a:chOff x="12562040" y="3081167"/>
            <a:chExt cx="5396327" cy="3831102"/>
          </a:xfrm>
        </p:grpSpPr>
        <p:grpSp>
          <p:nvGrpSpPr>
            <p:cNvPr id="33" name="Group 17">
              <a:extLst>
                <a:ext uri="{FF2B5EF4-FFF2-40B4-BE49-F238E27FC236}">
                  <a16:creationId xmlns:a16="http://schemas.microsoft.com/office/drawing/2014/main" id="{5BFFCDB6-7DED-4FE2-B055-CE404FAE7BAC}"/>
                </a:ext>
              </a:extLst>
            </p:cNvPr>
            <p:cNvGrpSpPr/>
            <p:nvPr/>
          </p:nvGrpSpPr>
          <p:grpSpPr>
            <a:xfrm>
              <a:off x="12562040" y="3081167"/>
              <a:ext cx="5323671" cy="3831102"/>
              <a:chOff x="-14038117" y="1735969"/>
              <a:chExt cx="7098228" cy="5108137"/>
            </a:xfrm>
          </p:grpSpPr>
          <p:grpSp>
            <p:nvGrpSpPr>
              <p:cNvPr id="34" name="Group 18">
                <a:extLst>
                  <a:ext uri="{FF2B5EF4-FFF2-40B4-BE49-F238E27FC236}">
                    <a16:creationId xmlns:a16="http://schemas.microsoft.com/office/drawing/2014/main" id="{2FF70806-AC3D-472D-BCF9-27990CFCCB98}"/>
                  </a:ext>
                </a:extLst>
              </p:cNvPr>
              <p:cNvGrpSpPr/>
              <p:nvPr/>
            </p:nvGrpSpPr>
            <p:grpSpPr>
              <a:xfrm>
                <a:off x="-14038117" y="2543612"/>
                <a:ext cx="7098228" cy="4300494"/>
                <a:chOff x="-6868279" y="1249489"/>
                <a:chExt cx="3472874" cy="2112515"/>
              </a:xfrm>
            </p:grpSpPr>
            <p:sp>
              <p:nvSpPr>
                <p:cNvPr id="36" name="Freeform 19">
                  <a:extLst>
                    <a:ext uri="{FF2B5EF4-FFF2-40B4-BE49-F238E27FC236}">
                      <a16:creationId xmlns:a16="http://schemas.microsoft.com/office/drawing/2014/main" id="{FE40D575-9584-4D74-AFBA-97E7461ACC7F}"/>
                    </a:ext>
                  </a:extLst>
                </p:cNvPr>
                <p:cNvSpPr/>
                <p:nvPr/>
              </p:nvSpPr>
              <p:spPr>
                <a:xfrm>
                  <a:off x="-6868279" y="1249489"/>
                  <a:ext cx="3472874" cy="2112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874" h="2112515">
                      <a:moveTo>
                        <a:pt x="3348414" y="2112515"/>
                      </a:moveTo>
                      <a:lnTo>
                        <a:pt x="124460" y="2112515"/>
                      </a:lnTo>
                      <a:cubicBezTo>
                        <a:pt x="55880" y="2112515"/>
                        <a:pt x="0" y="2056635"/>
                        <a:pt x="0" y="1988055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348414" y="0"/>
                      </a:lnTo>
                      <a:cubicBezTo>
                        <a:pt x="3416994" y="0"/>
                        <a:pt x="3472874" y="55880"/>
                        <a:pt x="3472874" y="124460"/>
                      </a:cubicBezTo>
                      <a:lnTo>
                        <a:pt x="3472874" y="1988056"/>
                      </a:lnTo>
                      <a:cubicBezTo>
                        <a:pt x="3472874" y="2056636"/>
                        <a:pt x="3416994" y="2112515"/>
                        <a:pt x="3348414" y="2112515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</p:spPr>
            </p:sp>
          </p:grpSp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D29EA284-A065-45F0-90E2-1315E90AB346}"/>
                  </a:ext>
                </a:extLst>
              </p:cNvPr>
              <p:cNvSpPr/>
              <p:nvPr/>
            </p:nvSpPr>
            <p:spPr>
              <a:xfrm>
                <a:off x="-14038117" y="1735969"/>
                <a:ext cx="747913" cy="799374"/>
              </a:xfrm>
              <a:custGeom>
                <a:avLst/>
                <a:gdLst/>
                <a:ahLst/>
                <a:cxnLst/>
                <a:rect l="l" t="t" r="r" b="b"/>
                <a:pathLst>
                  <a:path w="747914" h="799374">
                    <a:moveTo>
                      <a:pt x="0" y="0"/>
                    </a:moveTo>
                    <a:lnTo>
                      <a:pt x="747914" y="0"/>
                    </a:lnTo>
                    <a:lnTo>
                      <a:pt x="747914" y="799373"/>
                    </a:lnTo>
                    <a:lnTo>
                      <a:pt x="0" y="7993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9FB89A-5D9A-428C-9688-E3DE139BA089}"/>
                </a:ext>
              </a:extLst>
            </p:cNvPr>
            <p:cNvSpPr txBox="1"/>
            <p:nvPr/>
          </p:nvSpPr>
          <p:spPr>
            <a:xfrm>
              <a:off x="12634696" y="4231036"/>
              <a:ext cx="5323671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03.</a:t>
              </a:r>
            </a:p>
            <a:p>
              <a:pPr algn="ctr">
                <a:lnSpc>
                  <a:spcPct val="150000"/>
                </a:lnSpc>
              </a:pPr>
              <a:r>
                <a:rPr lang="vi-VN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ĐỌC NÂNG CAO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9B8E40-BAD2-47E8-A3BD-F0C796ABF76D}"/>
              </a:ext>
            </a:extLst>
          </p:cNvPr>
          <p:cNvSpPr txBox="1"/>
          <p:nvPr/>
        </p:nvSpPr>
        <p:spPr>
          <a:xfrm>
            <a:off x="4571999" y="3659913"/>
            <a:ext cx="9144000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THÀNH TIẾNG</a:t>
            </a:r>
          </a:p>
        </p:txBody>
      </p:sp>
    </p:spTree>
    <p:extLst>
      <p:ext uri="{BB962C8B-B14F-4D97-AF65-F5344CB8AC3E}">
        <p14:creationId xmlns:p14="http://schemas.microsoft.com/office/powerpoint/2010/main" val="784389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197FED6-165E-4407-91BD-DC3279F2ABEF}"/>
              </a:ext>
            </a:extLst>
          </p:cNvPr>
          <p:cNvSpPr/>
          <p:nvPr/>
        </p:nvSpPr>
        <p:spPr>
          <a:xfrm>
            <a:off x="604284" y="495300"/>
            <a:ext cx="17068800" cy="1600200"/>
          </a:xfrm>
          <a:custGeom>
            <a:avLst/>
            <a:gdLst>
              <a:gd name="connsiteX0" fmla="*/ 0 w 17068800"/>
              <a:gd name="connsiteY0" fmla="*/ 0 h 1600200"/>
              <a:gd name="connsiteX1" fmla="*/ 512064 w 17068800"/>
              <a:gd name="connsiteY1" fmla="*/ 0 h 1600200"/>
              <a:gd name="connsiteX2" fmla="*/ 853440 w 17068800"/>
              <a:gd name="connsiteY2" fmla="*/ 0 h 1600200"/>
              <a:gd name="connsiteX3" fmla="*/ 1706880 w 17068800"/>
              <a:gd name="connsiteY3" fmla="*/ 0 h 1600200"/>
              <a:gd name="connsiteX4" fmla="*/ 2560320 w 17068800"/>
              <a:gd name="connsiteY4" fmla="*/ 0 h 1600200"/>
              <a:gd name="connsiteX5" fmla="*/ 3072384 w 17068800"/>
              <a:gd name="connsiteY5" fmla="*/ 0 h 1600200"/>
              <a:gd name="connsiteX6" fmla="*/ 3755136 w 17068800"/>
              <a:gd name="connsiteY6" fmla="*/ 0 h 1600200"/>
              <a:gd name="connsiteX7" fmla="*/ 4779264 w 17068800"/>
              <a:gd name="connsiteY7" fmla="*/ 0 h 1600200"/>
              <a:gd name="connsiteX8" fmla="*/ 5632704 w 17068800"/>
              <a:gd name="connsiteY8" fmla="*/ 0 h 1600200"/>
              <a:gd name="connsiteX9" fmla="*/ 5974080 w 17068800"/>
              <a:gd name="connsiteY9" fmla="*/ 0 h 1600200"/>
              <a:gd name="connsiteX10" fmla="*/ 6998208 w 17068800"/>
              <a:gd name="connsiteY10" fmla="*/ 0 h 1600200"/>
              <a:gd name="connsiteX11" fmla="*/ 7168896 w 17068800"/>
              <a:gd name="connsiteY11" fmla="*/ 0 h 1600200"/>
              <a:gd name="connsiteX12" fmla="*/ 7510272 w 17068800"/>
              <a:gd name="connsiteY12" fmla="*/ 0 h 1600200"/>
              <a:gd name="connsiteX13" fmla="*/ 7851648 w 17068800"/>
              <a:gd name="connsiteY13" fmla="*/ 0 h 1600200"/>
              <a:gd name="connsiteX14" fmla="*/ 8363712 w 17068800"/>
              <a:gd name="connsiteY14" fmla="*/ 0 h 1600200"/>
              <a:gd name="connsiteX15" fmla="*/ 9046464 w 17068800"/>
              <a:gd name="connsiteY15" fmla="*/ 0 h 1600200"/>
              <a:gd name="connsiteX16" fmla="*/ 9217152 w 17068800"/>
              <a:gd name="connsiteY16" fmla="*/ 0 h 1600200"/>
              <a:gd name="connsiteX17" fmla="*/ 9729216 w 17068800"/>
              <a:gd name="connsiteY17" fmla="*/ 0 h 1600200"/>
              <a:gd name="connsiteX18" fmla="*/ 10411968 w 17068800"/>
              <a:gd name="connsiteY18" fmla="*/ 0 h 1600200"/>
              <a:gd name="connsiteX19" fmla="*/ 10924032 w 17068800"/>
              <a:gd name="connsiteY19" fmla="*/ 0 h 1600200"/>
              <a:gd name="connsiteX20" fmla="*/ 11606784 w 17068800"/>
              <a:gd name="connsiteY20" fmla="*/ 0 h 1600200"/>
              <a:gd name="connsiteX21" fmla="*/ 11777472 w 17068800"/>
              <a:gd name="connsiteY21" fmla="*/ 0 h 1600200"/>
              <a:gd name="connsiteX22" fmla="*/ 12801600 w 17068800"/>
              <a:gd name="connsiteY22" fmla="*/ 0 h 1600200"/>
              <a:gd name="connsiteX23" fmla="*/ 12972288 w 17068800"/>
              <a:gd name="connsiteY23" fmla="*/ 0 h 1600200"/>
              <a:gd name="connsiteX24" fmla="*/ 13484352 w 17068800"/>
              <a:gd name="connsiteY24" fmla="*/ 0 h 1600200"/>
              <a:gd name="connsiteX25" fmla="*/ 13996416 w 17068800"/>
              <a:gd name="connsiteY25" fmla="*/ 0 h 1600200"/>
              <a:gd name="connsiteX26" fmla="*/ 14849856 w 17068800"/>
              <a:gd name="connsiteY26" fmla="*/ 0 h 1600200"/>
              <a:gd name="connsiteX27" fmla="*/ 15873984 w 17068800"/>
              <a:gd name="connsiteY27" fmla="*/ 0 h 1600200"/>
              <a:gd name="connsiteX28" fmla="*/ 17068800 w 17068800"/>
              <a:gd name="connsiteY28" fmla="*/ 0 h 1600200"/>
              <a:gd name="connsiteX29" fmla="*/ 17068800 w 17068800"/>
              <a:gd name="connsiteY29" fmla="*/ 501396 h 1600200"/>
              <a:gd name="connsiteX30" fmla="*/ 17068800 w 17068800"/>
              <a:gd name="connsiteY30" fmla="*/ 1002792 h 1600200"/>
              <a:gd name="connsiteX31" fmla="*/ 17068800 w 17068800"/>
              <a:gd name="connsiteY31" fmla="*/ 1600200 h 1600200"/>
              <a:gd name="connsiteX32" fmla="*/ 16215360 w 17068800"/>
              <a:gd name="connsiteY32" fmla="*/ 1600200 h 1600200"/>
              <a:gd name="connsiteX33" fmla="*/ 16044672 w 17068800"/>
              <a:gd name="connsiteY33" fmla="*/ 1600200 h 1600200"/>
              <a:gd name="connsiteX34" fmla="*/ 15361920 w 17068800"/>
              <a:gd name="connsiteY34" fmla="*/ 1600200 h 1600200"/>
              <a:gd name="connsiteX35" fmla="*/ 15191232 w 17068800"/>
              <a:gd name="connsiteY35" fmla="*/ 1600200 h 1600200"/>
              <a:gd name="connsiteX36" fmla="*/ 14679168 w 17068800"/>
              <a:gd name="connsiteY36" fmla="*/ 1600200 h 1600200"/>
              <a:gd name="connsiteX37" fmla="*/ 13825728 w 17068800"/>
              <a:gd name="connsiteY37" fmla="*/ 1600200 h 1600200"/>
              <a:gd name="connsiteX38" fmla="*/ 13142976 w 17068800"/>
              <a:gd name="connsiteY38" fmla="*/ 1600200 h 1600200"/>
              <a:gd name="connsiteX39" fmla="*/ 12289536 w 17068800"/>
              <a:gd name="connsiteY39" fmla="*/ 1600200 h 1600200"/>
              <a:gd name="connsiteX40" fmla="*/ 11948160 w 17068800"/>
              <a:gd name="connsiteY40" fmla="*/ 1600200 h 1600200"/>
              <a:gd name="connsiteX41" fmla="*/ 11606784 w 17068800"/>
              <a:gd name="connsiteY41" fmla="*/ 1600200 h 1600200"/>
              <a:gd name="connsiteX42" fmla="*/ 10582656 w 17068800"/>
              <a:gd name="connsiteY42" fmla="*/ 1600200 h 1600200"/>
              <a:gd name="connsiteX43" fmla="*/ 9558528 w 17068800"/>
              <a:gd name="connsiteY43" fmla="*/ 1600200 h 1600200"/>
              <a:gd name="connsiteX44" fmla="*/ 8534400 w 17068800"/>
              <a:gd name="connsiteY44" fmla="*/ 1600200 h 1600200"/>
              <a:gd name="connsiteX45" fmla="*/ 8193024 w 17068800"/>
              <a:gd name="connsiteY45" fmla="*/ 1600200 h 1600200"/>
              <a:gd name="connsiteX46" fmla="*/ 8022336 w 17068800"/>
              <a:gd name="connsiteY46" fmla="*/ 1600200 h 1600200"/>
              <a:gd name="connsiteX47" fmla="*/ 7339584 w 17068800"/>
              <a:gd name="connsiteY47" fmla="*/ 1600200 h 1600200"/>
              <a:gd name="connsiteX48" fmla="*/ 7168896 w 17068800"/>
              <a:gd name="connsiteY48" fmla="*/ 1600200 h 1600200"/>
              <a:gd name="connsiteX49" fmla="*/ 6315456 w 17068800"/>
              <a:gd name="connsiteY49" fmla="*/ 1600200 h 1600200"/>
              <a:gd name="connsiteX50" fmla="*/ 6144768 w 17068800"/>
              <a:gd name="connsiteY50" fmla="*/ 1600200 h 1600200"/>
              <a:gd name="connsiteX51" fmla="*/ 5632704 w 17068800"/>
              <a:gd name="connsiteY51" fmla="*/ 1600200 h 1600200"/>
              <a:gd name="connsiteX52" fmla="*/ 5462016 w 17068800"/>
              <a:gd name="connsiteY52" fmla="*/ 1600200 h 1600200"/>
              <a:gd name="connsiteX53" fmla="*/ 5120640 w 17068800"/>
              <a:gd name="connsiteY53" fmla="*/ 1600200 h 1600200"/>
              <a:gd name="connsiteX54" fmla="*/ 4949952 w 17068800"/>
              <a:gd name="connsiteY54" fmla="*/ 1600200 h 1600200"/>
              <a:gd name="connsiteX55" fmla="*/ 4437888 w 17068800"/>
              <a:gd name="connsiteY55" fmla="*/ 1600200 h 1600200"/>
              <a:gd name="connsiteX56" fmla="*/ 4267200 w 17068800"/>
              <a:gd name="connsiteY56" fmla="*/ 1600200 h 1600200"/>
              <a:gd name="connsiteX57" fmla="*/ 4096512 w 17068800"/>
              <a:gd name="connsiteY57" fmla="*/ 1600200 h 1600200"/>
              <a:gd name="connsiteX58" fmla="*/ 3243072 w 17068800"/>
              <a:gd name="connsiteY58" fmla="*/ 1600200 h 1600200"/>
              <a:gd name="connsiteX59" fmla="*/ 2389632 w 17068800"/>
              <a:gd name="connsiteY59" fmla="*/ 1600200 h 1600200"/>
              <a:gd name="connsiteX60" fmla="*/ 1706880 w 17068800"/>
              <a:gd name="connsiteY60" fmla="*/ 1600200 h 1600200"/>
              <a:gd name="connsiteX61" fmla="*/ 1536192 w 17068800"/>
              <a:gd name="connsiteY61" fmla="*/ 1600200 h 1600200"/>
              <a:gd name="connsiteX62" fmla="*/ 682752 w 17068800"/>
              <a:gd name="connsiteY62" fmla="*/ 1600200 h 1600200"/>
              <a:gd name="connsiteX63" fmla="*/ 0 w 17068800"/>
              <a:gd name="connsiteY63" fmla="*/ 1600200 h 1600200"/>
              <a:gd name="connsiteX64" fmla="*/ 0 w 17068800"/>
              <a:gd name="connsiteY64" fmla="*/ 1098804 h 1600200"/>
              <a:gd name="connsiteX65" fmla="*/ 0 w 17068800"/>
              <a:gd name="connsiteY65" fmla="*/ 597408 h 1600200"/>
              <a:gd name="connsiteX66" fmla="*/ 0 w 17068800"/>
              <a:gd name="connsiteY66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068800" h="1600200" extrusionOk="0">
                <a:moveTo>
                  <a:pt x="0" y="0"/>
                </a:moveTo>
                <a:cubicBezTo>
                  <a:pt x="250848" y="-2995"/>
                  <a:pt x="366278" y="-19429"/>
                  <a:pt x="512064" y="0"/>
                </a:cubicBezTo>
                <a:cubicBezTo>
                  <a:pt x="657850" y="19429"/>
                  <a:pt x="755028" y="-16617"/>
                  <a:pt x="853440" y="0"/>
                </a:cubicBezTo>
                <a:cubicBezTo>
                  <a:pt x="951852" y="16617"/>
                  <a:pt x="1442508" y="-2186"/>
                  <a:pt x="1706880" y="0"/>
                </a:cubicBezTo>
                <a:cubicBezTo>
                  <a:pt x="1971252" y="2186"/>
                  <a:pt x="2273557" y="37278"/>
                  <a:pt x="2560320" y="0"/>
                </a:cubicBezTo>
                <a:cubicBezTo>
                  <a:pt x="2847083" y="-37278"/>
                  <a:pt x="2896981" y="20751"/>
                  <a:pt x="3072384" y="0"/>
                </a:cubicBezTo>
                <a:cubicBezTo>
                  <a:pt x="3247787" y="-20751"/>
                  <a:pt x="3524846" y="-31653"/>
                  <a:pt x="3755136" y="0"/>
                </a:cubicBezTo>
                <a:cubicBezTo>
                  <a:pt x="3985426" y="31653"/>
                  <a:pt x="4489041" y="608"/>
                  <a:pt x="4779264" y="0"/>
                </a:cubicBezTo>
                <a:cubicBezTo>
                  <a:pt x="5069487" y="-608"/>
                  <a:pt x="5448772" y="-5693"/>
                  <a:pt x="5632704" y="0"/>
                </a:cubicBezTo>
                <a:cubicBezTo>
                  <a:pt x="5816636" y="5693"/>
                  <a:pt x="5904680" y="15447"/>
                  <a:pt x="5974080" y="0"/>
                </a:cubicBezTo>
                <a:cubicBezTo>
                  <a:pt x="6043480" y="-15447"/>
                  <a:pt x="6587378" y="39525"/>
                  <a:pt x="6998208" y="0"/>
                </a:cubicBezTo>
                <a:cubicBezTo>
                  <a:pt x="7409038" y="-39525"/>
                  <a:pt x="7104430" y="-8047"/>
                  <a:pt x="7168896" y="0"/>
                </a:cubicBezTo>
                <a:cubicBezTo>
                  <a:pt x="7233362" y="8047"/>
                  <a:pt x="7413155" y="-5564"/>
                  <a:pt x="7510272" y="0"/>
                </a:cubicBezTo>
                <a:cubicBezTo>
                  <a:pt x="7607389" y="5564"/>
                  <a:pt x="7708540" y="1707"/>
                  <a:pt x="7851648" y="0"/>
                </a:cubicBezTo>
                <a:cubicBezTo>
                  <a:pt x="7994756" y="-1707"/>
                  <a:pt x="8200415" y="4010"/>
                  <a:pt x="8363712" y="0"/>
                </a:cubicBezTo>
                <a:cubicBezTo>
                  <a:pt x="8527009" y="-4010"/>
                  <a:pt x="8862700" y="-27193"/>
                  <a:pt x="9046464" y="0"/>
                </a:cubicBezTo>
                <a:cubicBezTo>
                  <a:pt x="9230228" y="27193"/>
                  <a:pt x="9163534" y="1989"/>
                  <a:pt x="9217152" y="0"/>
                </a:cubicBezTo>
                <a:cubicBezTo>
                  <a:pt x="9270770" y="-1989"/>
                  <a:pt x="9557495" y="13211"/>
                  <a:pt x="9729216" y="0"/>
                </a:cubicBezTo>
                <a:cubicBezTo>
                  <a:pt x="9900937" y="-13211"/>
                  <a:pt x="10175001" y="9483"/>
                  <a:pt x="10411968" y="0"/>
                </a:cubicBezTo>
                <a:cubicBezTo>
                  <a:pt x="10648935" y="-9483"/>
                  <a:pt x="10752439" y="9137"/>
                  <a:pt x="10924032" y="0"/>
                </a:cubicBezTo>
                <a:cubicBezTo>
                  <a:pt x="11095625" y="-9137"/>
                  <a:pt x="11287876" y="-29595"/>
                  <a:pt x="11606784" y="0"/>
                </a:cubicBezTo>
                <a:cubicBezTo>
                  <a:pt x="11925692" y="29595"/>
                  <a:pt x="11717195" y="-2302"/>
                  <a:pt x="11777472" y="0"/>
                </a:cubicBezTo>
                <a:cubicBezTo>
                  <a:pt x="11837749" y="2302"/>
                  <a:pt x="12417216" y="37611"/>
                  <a:pt x="12801600" y="0"/>
                </a:cubicBezTo>
                <a:cubicBezTo>
                  <a:pt x="13185984" y="-37611"/>
                  <a:pt x="12890484" y="-5697"/>
                  <a:pt x="12972288" y="0"/>
                </a:cubicBezTo>
                <a:cubicBezTo>
                  <a:pt x="13054092" y="5697"/>
                  <a:pt x="13381045" y="-12132"/>
                  <a:pt x="13484352" y="0"/>
                </a:cubicBezTo>
                <a:cubicBezTo>
                  <a:pt x="13587659" y="12132"/>
                  <a:pt x="13834839" y="8766"/>
                  <a:pt x="13996416" y="0"/>
                </a:cubicBezTo>
                <a:cubicBezTo>
                  <a:pt x="14157993" y="-8766"/>
                  <a:pt x="14523379" y="14404"/>
                  <a:pt x="14849856" y="0"/>
                </a:cubicBezTo>
                <a:cubicBezTo>
                  <a:pt x="15176333" y="-14404"/>
                  <a:pt x="15524659" y="38514"/>
                  <a:pt x="15873984" y="0"/>
                </a:cubicBezTo>
                <a:cubicBezTo>
                  <a:pt x="16223309" y="-38514"/>
                  <a:pt x="16637919" y="24383"/>
                  <a:pt x="17068800" y="0"/>
                </a:cubicBezTo>
                <a:cubicBezTo>
                  <a:pt x="17083167" y="239936"/>
                  <a:pt x="17061455" y="392103"/>
                  <a:pt x="17068800" y="501396"/>
                </a:cubicBezTo>
                <a:cubicBezTo>
                  <a:pt x="17076145" y="610689"/>
                  <a:pt x="17060486" y="895800"/>
                  <a:pt x="17068800" y="1002792"/>
                </a:cubicBezTo>
                <a:cubicBezTo>
                  <a:pt x="17077114" y="1109784"/>
                  <a:pt x="17066028" y="1356027"/>
                  <a:pt x="17068800" y="1600200"/>
                </a:cubicBezTo>
                <a:cubicBezTo>
                  <a:pt x="16838109" y="1636430"/>
                  <a:pt x="16549883" y="1579728"/>
                  <a:pt x="16215360" y="1600200"/>
                </a:cubicBezTo>
                <a:cubicBezTo>
                  <a:pt x="15880837" y="1620672"/>
                  <a:pt x="16111685" y="1596512"/>
                  <a:pt x="16044672" y="1600200"/>
                </a:cubicBezTo>
                <a:cubicBezTo>
                  <a:pt x="15977659" y="1603888"/>
                  <a:pt x="15510100" y="1575872"/>
                  <a:pt x="15361920" y="1600200"/>
                </a:cubicBezTo>
                <a:cubicBezTo>
                  <a:pt x="15213740" y="1624528"/>
                  <a:pt x="15264417" y="1607609"/>
                  <a:pt x="15191232" y="1600200"/>
                </a:cubicBezTo>
                <a:cubicBezTo>
                  <a:pt x="15118047" y="1592791"/>
                  <a:pt x="14838166" y="1623465"/>
                  <a:pt x="14679168" y="1600200"/>
                </a:cubicBezTo>
                <a:cubicBezTo>
                  <a:pt x="14520170" y="1576935"/>
                  <a:pt x="14239648" y="1609859"/>
                  <a:pt x="13825728" y="1600200"/>
                </a:cubicBezTo>
                <a:cubicBezTo>
                  <a:pt x="13411808" y="1590541"/>
                  <a:pt x="13408405" y="1577562"/>
                  <a:pt x="13142976" y="1600200"/>
                </a:cubicBezTo>
                <a:cubicBezTo>
                  <a:pt x="12877547" y="1622838"/>
                  <a:pt x="12652238" y="1586090"/>
                  <a:pt x="12289536" y="1600200"/>
                </a:cubicBezTo>
                <a:cubicBezTo>
                  <a:pt x="11926834" y="1614310"/>
                  <a:pt x="12098577" y="1591802"/>
                  <a:pt x="11948160" y="1600200"/>
                </a:cubicBezTo>
                <a:cubicBezTo>
                  <a:pt x="11797743" y="1608598"/>
                  <a:pt x="11757148" y="1596364"/>
                  <a:pt x="11606784" y="1600200"/>
                </a:cubicBezTo>
                <a:cubicBezTo>
                  <a:pt x="11456420" y="1604036"/>
                  <a:pt x="10900676" y="1604742"/>
                  <a:pt x="10582656" y="1600200"/>
                </a:cubicBezTo>
                <a:cubicBezTo>
                  <a:pt x="10264636" y="1595658"/>
                  <a:pt x="9780959" y="1555489"/>
                  <a:pt x="9558528" y="1600200"/>
                </a:cubicBezTo>
                <a:cubicBezTo>
                  <a:pt x="9336097" y="1644911"/>
                  <a:pt x="8744194" y="1603622"/>
                  <a:pt x="8534400" y="1600200"/>
                </a:cubicBezTo>
                <a:cubicBezTo>
                  <a:pt x="8324606" y="1596778"/>
                  <a:pt x="8289630" y="1615901"/>
                  <a:pt x="8193024" y="1600200"/>
                </a:cubicBezTo>
                <a:cubicBezTo>
                  <a:pt x="8096418" y="1584499"/>
                  <a:pt x="8080742" y="1598406"/>
                  <a:pt x="8022336" y="1600200"/>
                </a:cubicBezTo>
                <a:cubicBezTo>
                  <a:pt x="7963930" y="1601994"/>
                  <a:pt x="7656469" y="1567997"/>
                  <a:pt x="7339584" y="1600200"/>
                </a:cubicBezTo>
                <a:cubicBezTo>
                  <a:pt x="7022699" y="1632403"/>
                  <a:pt x="7241353" y="1606307"/>
                  <a:pt x="7168896" y="1600200"/>
                </a:cubicBezTo>
                <a:cubicBezTo>
                  <a:pt x="7096439" y="1594093"/>
                  <a:pt x="6668320" y="1579656"/>
                  <a:pt x="6315456" y="1600200"/>
                </a:cubicBezTo>
                <a:cubicBezTo>
                  <a:pt x="5962592" y="1620744"/>
                  <a:pt x="6201813" y="1601939"/>
                  <a:pt x="6144768" y="1600200"/>
                </a:cubicBezTo>
                <a:cubicBezTo>
                  <a:pt x="6087723" y="1598461"/>
                  <a:pt x="5746422" y="1603818"/>
                  <a:pt x="5632704" y="1600200"/>
                </a:cubicBezTo>
                <a:cubicBezTo>
                  <a:pt x="5518986" y="1596582"/>
                  <a:pt x="5503109" y="1604410"/>
                  <a:pt x="5462016" y="1600200"/>
                </a:cubicBezTo>
                <a:cubicBezTo>
                  <a:pt x="5420923" y="1595990"/>
                  <a:pt x="5227412" y="1614929"/>
                  <a:pt x="5120640" y="1600200"/>
                </a:cubicBezTo>
                <a:cubicBezTo>
                  <a:pt x="5013868" y="1585471"/>
                  <a:pt x="5015697" y="1606150"/>
                  <a:pt x="4949952" y="1600200"/>
                </a:cubicBezTo>
                <a:cubicBezTo>
                  <a:pt x="4884207" y="1594250"/>
                  <a:pt x="4659533" y="1624366"/>
                  <a:pt x="4437888" y="1600200"/>
                </a:cubicBezTo>
                <a:cubicBezTo>
                  <a:pt x="4216243" y="1576034"/>
                  <a:pt x="4344669" y="1606747"/>
                  <a:pt x="4267200" y="1600200"/>
                </a:cubicBezTo>
                <a:cubicBezTo>
                  <a:pt x="4189731" y="1593653"/>
                  <a:pt x="4137510" y="1595267"/>
                  <a:pt x="4096512" y="1600200"/>
                </a:cubicBezTo>
                <a:cubicBezTo>
                  <a:pt x="4055514" y="1605133"/>
                  <a:pt x="3529857" y="1619159"/>
                  <a:pt x="3243072" y="1600200"/>
                </a:cubicBezTo>
                <a:cubicBezTo>
                  <a:pt x="2956287" y="1581241"/>
                  <a:pt x="2693718" y="1591683"/>
                  <a:pt x="2389632" y="1600200"/>
                </a:cubicBezTo>
                <a:cubicBezTo>
                  <a:pt x="2085546" y="1608717"/>
                  <a:pt x="2043027" y="1611351"/>
                  <a:pt x="1706880" y="1600200"/>
                </a:cubicBezTo>
                <a:cubicBezTo>
                  <a:pt x="1370733" y="1589049"/>
                  <a:pt x="1601310" y="1602779"/>
                  <a:pt x="1536192" y="1600200"/>
                </a:cubicBezTo>
                <a:cubicBezTo>
                  <a:pt x="1471074" y="1597621"/>
                  <a:pt x="1089318" y="1601431"/>
                  <a:pt x="682752" y="1600200"/>
                </a:cubicBezTo>
                <a:cubicBezTo>
                  <a:pt x="276186" y="1598969"/>
                  <a:pt x="265556" y="1571831"/>
                  <a:pt x="0" y="1600200"/>
                </a:cubicBezTo>
                <a:cubicBezTo>
                  <a:pt x="-24135" y="1366820"/>
                  <a:pt x="3659" y="1250707"/>
                  <a:pt x="0" y="1098804"/>
                </a:cubicBezTo>
                <a:cubicBezTo>
                  <a:pt x="-3659" y="946901"/>
                  <a:pt x="-16805" y="755916"/>
                  <a:pt x="0" y="597408"/>
                </a:cubicBezTo>
                <a:cubicBezTo>
                  <a:pt x="16805" y="438900"/>
                  <a:pt x="21603" y="21447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theo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Lên </a:t>
            </a:r>
            <a:r>
              <a:rPr lang="vi-VN" sz="4000" b="1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rẫy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0475A3-9856-4183-9D6D-230AE9F96602}"/>
              </a:ext>
            </a:extLst>
          </p:cNvPr>
          <p:cNvSpPr/>
          <p:nvPr/>
        </p:nvSpPr>
        <p:spPr>
          <a:xfrm>
            <a:off x="3622018" y="4002020"/>
            <a:ext cx="12039600" cy="43401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vui tươi,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rẫy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vui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rẫy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âm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câu.</a:t>
            </a:r>
          </a:p>
        </p:txBody>
      </p:sp>
    </p:spTree>
    <p:extLst>
      <p:ext uri="{BB962C8B-B14F-4D97-AF65-F5344CB8AC3E}">
        <p14:creationId xmlns:p14="http://schemas.microsoft.com/office/powerpoint/2010/main" val="176108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5C708B-E6D0-4D11-B629-0C862C8B5D6C}"/>
              </a:ext>
            </a:extLst>
          </p:cNvPr>
          <p:cNvSpPr/>
          <p:nvPr/>
        </p:nvSpPr>
        <p:spPr>
          <a:xfrm>
            <a:off x="838200" y="166024"/>
            <a:ext cx="7614683" cy="995495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vi-VN" sz="30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79E3B4F-9C70-4717-B613-4B63ABABBD0C}"/>
              </a:ext>
            </a:extLst>
          </p:cNvPr>
          <p:cNvSpPr/>
          <p:nvPr/>
        </p:nvSpPr>
        <p:spPr>
          <a:xfrm>
            <a:off x="10893054" y="271130"/>
            <a:ext cx="6659527" cy="8828347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A3F1EF6-EA7D-40E4-B7C0-A5696C15B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0BDB6F-65E1-4A6A-A7D5-5AE7F801C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30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7CE4673B-0A78-4D89-8FEF-4CF2D93748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889C4-DF58-4BE1-A0D6-0201FF1AE31C}"/>
              </a:ext>
            </a:extLst>
          </p:cNvPr>
          <p:cNvSpPr txBox="1"/>
          <p:nvPr/>
        </p:nvSpPr>
        <p:spPr>
          <a:xfrm>
            <a:off x="2319228" y="272383"/>
            <a:ext cx="4902494" cy="970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mế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lên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rẫy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Gùi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đung đưa, đung đưa</a:t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chó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vàng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quấn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quýt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Theo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bước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chân nô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đùa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3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Kìa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Mặt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mới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ló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Trên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đầu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chị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tre xanh</a:t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Sương giăng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đèn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ngọn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cỏ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Tia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nắng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chuyền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long lanh</a:t>
            </a:r>
          </a:p>
          <a:p>
            <a:pPr>
              <a:lnSpc>
                <a:spcPct val="150000"/>
              </a:lnSpc>
            </a:pPr>
            <a:endParaRPr lang="vi-VN" sz="3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Bao nhiêu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chăm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học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Mong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đợi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cuối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tuần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Được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giúp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mế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rẫy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Xôn xao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hoài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bước</a:t>
            </a:r>
            <a:r>
              <a:rPr lang="vi-VN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chân.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02F68B-7F3D-4EF7-8F8C-D87D4D3EE4A9}"/>
              </a:ext>
            </a:extLst>
          </p:cNvPr>
          <p:cNvSpPr txBox="1"/>
          <p:nvPr/>
        </p:nvSpPr>
        <p:spPr>
          <a:xfrm>
            <a:off x="11963400" y="1187523"/>
            <a:ext cx="5297230" cy="693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b="0" i="0" dirty="0" err="1">
                <a:solidFill>
                  <a:srgbClr val="222222"/>
                </a:solidFill>
                <a:effectLst/>
              </a:rPr>
              <a:t>Rẫy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nhà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em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đẹp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lắm</a:t>
            </a:r>
            <a:r>
              <a:rPr lang="vi-VN" sz="3000" dirty="0"/>
              <a:t/>
            </a:r>
            <a:br>
              <a:rPr lang="vi-VN" sz="3000" dirty="0"/>
            </a:br>
            <a:r>
              <a:rPr lang="vi-VN" sz="3000" b="0" i="0" dirty="0" err="1">
                <a:solidFill>
                  <a:srgbClr val="222222"/>
                </a:solidFill>
                <a:effectLst/>
              </a:rPr>
              <a:t>Bắp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trổ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cờ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non xanh</a:t>
            </a:r>
            <a:r>
              <a:rPr lang="vi-VN" sz="3000" dirty="0"/>
              <a:t/>
            </a:r>
            <a:br>
              <a:rPr lang="vi-VN" sz="3000" dirty="0"/>
            </a:br>
            <a:r>
              <a:rPr lang="vi-VN" sz="3000" b="0" i="0" dirty="0" err="1">
                <a:solidFill>
                  <a:srgbClr val="222222"/>
                </a:solidFill>
                <a:effectLst/>
              </a:rPr>
              <a:t>Lúa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làm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duyên con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gái</a:t>
            </a:r>
            <a:r>
              <a:rPr lang="vi-VN" sz="3000" dirty="0"/>
              <a:t/>
            </a:r>
            <a:br>
              <a:rPr lang="vi-VN" sz="3000" dirty="0"/>
            </a:br>
            <a:r>
              <a:rPr lang="vi-VN" sz="3000" b="0" i="0" dirty="0" err="1">
                <a:solidFill>
                  <a:srgbClr val="222222"/>
                </a:solidFill>
                <a:effectLst/>
              </a:rPr>
              <a:t>Suối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lượn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lờ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vây quanh…</a:t>
            </a:r>
          </a:p>
          <a:p>
            <a:pPr>
              <a:lnSpc>
                <a:spcPct val="150000"/>
              </a:lnSpc>
            </a:pPr>
            <a:endParaRPr lang="vi-VN" sz="3000" dirty="0">
              <a:solidFill>
                <a:srgbClr val="222222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000" b="0" i="0" dirty="0" err="1">
                <a:solidFill>
                  <a:srgbClr val="222222"/>
                </a:solidFill>
                <a:effectLst/>
              </a:rPr>
              <a:t>Rừng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đẹp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tựa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bức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tranh</a:t>
            </a:r>
            <a:r>
              <a:rPr lang="vi-VN" sz="3000" dirty="0"/>
              <a:t/>
            </a:r>
            <a:br>
              <a:rPr lang="vi-VN" sz="3000" dirty="0"/>
            </a:br>
            <a:r>
              <a:rPr lang="vi-VN" sz="3000" b="0" i="0" dirty="0">
                <a:solidFill>
                  <a:srgbClr val="222222"/>
                </a:solidFill>
                <a:effectLst/>
              </a:rPr>
              <a:t>Phong lan muôn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sắc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nở</a:t>
            </a:r>
            <a:r>
              <a:rPr lang="vi-VN" sz="3000" dirty="0"/>
              <a:t/>
            </a:r>
            <a:br>
              <a:rPr lang="vi-VN" sz="3000" dirty="0"/>
            </a:br>
            <a:r>
              <a:rPr lang="vi-VN" sz="3000" b="0" i="0" dirty="0">
                <a:solidFill>
                  <a:srgbClr val="222222"/>
                </a:solidFill>
                <a:effectLst/>
              </a:rPr>
              <a:t>Hoa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chuối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màu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thắm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đỏ</a:t>
            </a:r>
            <a:r>
              <a:rPr lang="vi-VN" sz="3000" dirty="0"/>
              <a:t/>
            </a:r>
            <a:br>
              <a:rPr lang="vi-VN" sz="3000" dirty="0"/>
            </a:br>
            <a:r>
              <a:rPr lang="vi-VN" sz="3000" b="0" i="0" dirty="0">
                <a:solidFill>
                  <a:srgbClr val="222222"/>
                </a:solidFill>
                <a:effectLst/>
              </a:rPr>
              <a:t>Giăng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mắc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như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đèn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 </a:t>
            </a:r>
            <a:r>
              <a:rPr lang="vi-VN" sz="3000" b="0" i="0" dirty="0" err="1">
                <a:solidFill>
                  <a:srgbClr val="222222"/>
                </a:solidFill>
                <a:effectLst/>
              </a:rPr>
              <a:t>lồng</a:t>
            </a:r>
            <a:r>
              <a:rPr lang="vi-VN" sz="3000" b="0" i="0" dirty="0">
                <a:solidFill>
                  <a:srgbClr val="222222"/>
                </a:solidFill>
                <a:effectLst/>
              </a:rPr>
              <a:t>…</a:t>
            </a:r>
          </a:p>
          <a:p>
            <a:pPr algn="r">
              <a:lnSpc>
                <a:spcPct val="150000"/>
              </a:lnSpc>
            </a:pPr>
            <a:r>
              <a:rPr lang="vi-VN" sz="3000" b="1" i="1" dirty="0" err="1">
                <a:solidFill>
                  <a:srgbClr val="222222"/>
                </a:solidFill>
              </a:rPr>
              <a:t>Đỗ</a:t>
            </a:r>
            <a:r>
              <a:rPr lang="vi-VN" sz="3000" b="1" i="1" dirty="0">
                <a:solidFill>
                  <a:srgbClr val="222222"/>
                </a:solidFill>
              </a:rPr>
              <a:t> </a:t>
            </a:r>
            <a:r>
              <a:rPr lang="vi-VN" sz="3000" b="1" i="1" dirty="0" err="1">
                <a:solidFill>
                  <a:srgbClr val="222222"/>
                </a:solidFill>
              </a:rPr>
              <a:t>Toàn</a:t>
            </a:r>
            <a:r>
              <a:rPr lang="vi-VN" sz="3000" b="1" i="1" dirty="0">
                <a:solidFill>
                  <a:srgbClr val="222222"/>
                </a:solidFill>
              </a:rPr>
              <a:t> </a:t>
            </a:r>
            <a:r>
              <a:rPr lang="vi-VN" sz="3000" b="1" i="1" dirty="0" err="1">
                <a:solidFill>
                  <a:srgbClr val="222222"/>
                </a:solidFill>
              </a:rPr>
              <a:t>Diện</a:t>
            </a:r>
            <a:endParaRPr lang="vi-VN" sz="3000" b="1" i="1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0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7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9B8E40-BAD2-47E8-A3BD-F0C796ABF76D}"/>
              </a:ext>
            </a:extLst>
          </p:cNvPr>
          <p:cNvSpPr txBox="1"/>
          <p:nvPr/>
        </p:nvSpPr>
        <p:spPr>
          <a:xfrm>
            <a:off x="4571999" y="3659913"/>
            <a:ext cx="9144000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</a:p>
        </p:txBody>
      </p:sp>
    </p:spTree>
    <p:extLst>
      <p:ext uri="{BB962C8B-B14F-4D97-AF65-F5344CB8AC3E}">
        <p14:creationId xmlns:p14="http://schemas.microsoft.com/office/powerpoint/2010/main" val="27876638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9179895" y="4206463"/>
            <a:ext cx="3166159" cy="52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F4F4F4"/>
                </a:solidFill>
                <a:latin typeface="Muli Bold"/>
              </a:rPr>
              <a:t>Núi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79895" y="8092284"/>
            <a:ext cx="3166159" cy="52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F4F4F4"/>
                </a:solidFill>
                <a:latin typeface="Muli Bold"/>
              </a:rPr>
              <a:t>Cao nguyên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070766" y="4206463"/>
            <a:ext cx="3166159" cy="52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F4F4F4"/>
                </a:solidFill>
                <a:latin typeface="Muli Bold"/>
              </a:rPr>
              <a:t>Đồi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070766" y="8092284"/>
            <a:ext cx="3166159" cy="528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F4F4F4"/>
                </a:solidFill>
                <a:latin typeface="Muli Bold"/>
              </a:rPr>
              <a:t>Đồng bằng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6C1410-0229-4059-932C-F4085A8D6108}"/>
              </a:ext>
            </a:extLst>
          </p:cNvPr>
          <p:cNvSpPr/>
          <p:nvPr/>
        </p:nvSpPr>
        <p:spPr>
          <a:xfrm>
            <a:off x="3952270" y="394239"/>
            <a:ext cx="10455250" cy="1371600"/>
          </a:xfrm>
          <a:custGeom>
            <a:avLst/>
            <a:gdLst>
              <a:gd name="connsiteX0" fmla="*/ 0 w 10455250"/>
              <a:gd name="connsiteY0" fmla="*/ 0 h 1371600"/>
              <a:gd name="connsiteX1" fmla="*/ 592464 w 10455250"/>
              <a:gd name="connsiteY1" fmla="*/ 0 h 1371600"/>
              <a:gd name="connsiteX2" fmla="*/ 1080376 w 10455250"/>
              <a:gd name="connsiteY2" fmla="*/ 0 h 1371600"/>
              <a:gd name="connsiteX3" fmla="*/ 1881945 w 10455250"/>
              <a:gd name="connsiteY3" fmla="*/ 0 h 1371600"/>
              <a:gd name="connsiteX4" fmla="*/ 2683514 w 10455250"/>
              <a:gd name="connsiteY4" fmla="*/ 0 h 1371600"/>
              <a:gd name="connsiteX5" fmla="*/ 3275978 w 10455250"/>
              <a:gd name="connsiteY5" fmla="*/ 0 h 1371600"/>
              <a:gd name="connsiteX6" fmla="*/ 3972995 w 10455250"/>
              <a:gd name="connsiteY6" fmla="*/ 0 h 1371600"/>
              <a:gd name="connsiteX7" fmla="*/ 4879117 w 10455250"/>
              <a:gd name="connsiteY7" fmla="*/ 0 h 1371600"/>
              <a:gd name="connsiteX8" fmla="*/ 5680686 w 10455250"/>
              <a:gd name="connsiteY8" fmla="*/ 0 h 1371600"/>
              <a:gd name="connsiteX9" fmla="*/ 6168597 w 10455250"/>
              <a:gd name="connsiteY9" fmla="*/ 0 h 1371600"/>
              <a:gd name="connsiteX10" fmla="*/ 7074719 w 10455250"/>
              <a:gd name="connsiteY10" fmla="*/ 0 h 1371600"/>
              <a:gd name="connsiteX11" fmla="*/ 7458078 w 10455250"/>
              <a:gd name="connsiteY11" fmla="*/ 0 h 1371600"/>
              <a:gd name="connsiteX12" fmla="*/ 7945990 w 10455250"/>
              <a:gd name="connsiteY12" fmla="*/ 0 h 1371600"/>
              <a:gd name="connsiteX13" fmla="*/ 8433902 w 10455250"/>
              <a:gd name="connsiteY13" fmla="*/ 0 h 1371600"/>
              <a:gd name="connsiteX14" fmla="*/ 9026366 w 10455250"/>
              <a:gd name="connsiteY14" fmla="*/ 0 h 1371600"/>
              <a:gd name="connsiteX15" fmla="*/ 9723382 w 10455250"/>
              <a:gd name="connsiteY15" fmla="*/ 0 h 1371600"/>
              <a:gd name="connsiteX16" fmla="*/ 10455250 w 10455250"/>
              <a:gd name="connsiteY16" fmla="*/ 0 h 1371600"/>
              <a:gd name="connsiteX17" fmla="*/ 10455250 w 10455250"/>
              <a:gd name="connsiteY17" fmla="*/ 672084 h 1371600"/>
              <a:gd name="connsiteX18" fmla="*/ 10455250 w 10455250"/>
              <a:gd name="connsiteY18" fmla="*/ 1371600 h 1371600"/>
              <a:gd name="connsiteX19" fmla="*/ 9967338 w 10455250"/>
              <a:gd name="connsiteY19" fmla="*/ 1371600 h 1371600"/>
              <a:gd name="connsiteX20" fmla="*/ 9270322 w 10455250"/>
              <a:gd name="connsiteY20" fmla="*/ 1371600 h 1371600"/>
              <a:gd name="connsiteX21" fmla="*/ 8886963 w 10455250"/>
              <a:gd name="connsiteY21" fmla="*/ 1371600 h 1371600"/>
              <a:gd name="connsiteX22" fmla="*/ 8399051 w 10455250"/>
              <a:gd name="connsiteY22" fmla="*/ 1371600 h 1371600"/>
              <a:gd name="connsiteX23" fmla="*/ 7806587 w 10455250"/>
              <a:gd name="connsiteY23" fmla="*/ 1371600 h 1371600"/>
              <a:gd name="connsiteX24" fmla="*/ 7423228 w 10455250"/>
              <a:gd name="connsiteY24" fmla="*/ 1371600 h 1371600"/>
              <a:gd name="connsiteX25" fmla="*/ 6830763 w 10455250"/>
              <a:gd name="connsiteY25" fmla="*/ 1371600 h 1371600"/>
              <a:gd name="connsiteX26" fmla="*/ 6029194 w 10455250"/>
              <a:gd name="connsiteY26" fmla="*/ 1371600 h 1371600"/>
              <a:gd name="connsiteX27" fmla="*/ 5645835 w 10455250"/>
              <a:gd name="connsiteY27" fmla="*/ 1371600 h 1371600"/>
              <a:gd name="connsiteX28" fmla="*/ 4844266 w 10455250"/>
              <a:gd name="connsiteY28" fmla="*/ 1371600 h 1371600"/>
              <a:gd name="connsiteX29" fmla="*/ 3938144 w 10455250"/>
              <a:gd name="connsiteY29" fmla="*/ 1371600 h 1371600"/>
              <a:gd name="connsiteX30" fmla="*/ 3554785 w 10455250"/>
              <a:gd name="connsiteY30" fmla="*/ 1371600 h 1371600"/>
              <a:gd name="connsiteX31" fmla="*/ 3171426 w 10455250"/>
              <a:gd name="connsiteY31" fmla="*/ 1371600 h 1371600"/>
              <a:gd name="connsiteX32" fmla="*/ 2369857 w 10455250"/>
              <a:gd name="connsiteY32" fmla="*/ 1371600 h 1371600"/>
              <a:gd name="connsiteX33" fmla="*/ 1986498 w 10455250"/>
              <a:gd name="connsiteY33" fmla="*/ 1371600 h 1371600"/>
              <a:gd name="connsiteX34" fmla="*/ 1289481 w 10455250"/>
              <a:gd name="connsiteY34" fmla="*/ 1371600 h 1371600"/>
              <a:gd name="connsiteX35" fmla="*/ 906122 w 10455250"/>
              <a:gd name="connsiteY35" fmla="*/ 1371600 h 1371600"/>
              <a:gd name="connsiteX36" fmla="*/ 0 w 10455250"/>
              <a:gd name="connsiteY36" fmla="*/ 1371600 h 1371600"/>
              <a:gd name="connsiteX37" fmla="*/ 0 w 10455250"/>
              <a:gd name="connsiteY37" fmla="*/ 672084 h 1371600"/>
              <a:gd name="connsiteX38" fmla="*/ 0 w 10455250"/>
              <a:gd name="connsiteY38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455250" h="1371600" extrusionOk="0">
                <a:moveTo>
                  <a:pt x="0" y="0"/>
                </a:moveTo>
                <a:cubicBezTo>
                  <a:pt x="168740" y="25202"/>
                  <a:pt x="316077" y="-14655"/>
                  <a:pt x="592464" y="0"/>
                </a:cubicBezTo>
                <a:cubicBezTo>
                  <a:pt x="868851" y="14655"/>
                  <a:pt x="864170" y="-14557"/>
                  <a:pt x="1080376" y="0"/>
                </a:cubicBezTo>
                <a:cubicBezTo>
                  <a:pt x="1296582" y="14557"/>
                  <a:pt x="1496869" y="-1119"/>
                  <a:pt x="1881945" y="0"/>
                </a:cubicBezTo>
                <a:cubicBezTo>
                  <a:pt x="2267021" y="1119"/>
                  <a:pt x="2401934" y="9643"/>
                  <a:pt x="2683514" y="0"/>
                </a:cubicBezTo>
                <a:cubicBezTo>
                  <a:pt x="2965094" y="-9643"/>
                  <a:pt x="3004921" y="-27962"/>
                  <a:pt x="3275978" y="0"/>
                </a:cubicBezTo>
                <a:cubicBezTo>
                  <a:pt x="3547035" y="27962"/>
                  <a:pt x="3681012" y="28332"/>
                  <a:pt x="3972995" y="0"/>
                </a:cubicBezTo>
                <a:cubicBezTo>
                  <a:pt x="4264978" y="-28332"/>
                  <a:pt x="4564795" y="7742"/>
                  <a:pt x="4879117" y="0"/>
                </a:cubicBezTo>
                <a:cubicBezTo>
                  <a:pt x="5193439" y="-7742"/>
                  <a:pt x="5364206" y="-21658"/>
                  <a:pt x="5680686" y="0"/>
                </a:cubicBezTo>
                <a:cubicBezTo>
                  <a:pt x="5997166" y="21658"/>
                  <a:pt x="5990526" y="11182"/>
                  <a:pt x="6168597" y="0"/>
                </a:cubicBezTo>
                <a:cubicBezTo>
                  <a:pt x="6346668" y="-11182"/>
                  <a:pt x="6689923" y="36342"/>
                  <a:pt x="7074719" y="0"/>
                </a:cubicBezTo>
                <a:cubicBezTo>
                  <a:pt x="7459515" y="-36342"/>
                  <a:pt x="7292830" y="-3145"/>
                  <a:pt x="7458078" y="0"/>
                </a:cubicBezTo>
                <a:cubicBezTo>
                  <a:pt x="7623326" y="3145"/>
                  <a:pt x="7797008" y="-15340"/>
                  <a:pt x="7945990" y="0"/>
                </a:cubicBezTo>
                <a:cubicBezTo>
                  <a:pt x="8094972" y="15340"/>
                  <a:pt x="8251114" y="-13999"/>
                  <a:pt x="8433902" y="0"/>
                </a:cubicBezTo>
                <a:cubicBezTo>
                  <a:pt x="8616690" y="13999"/>
                  <a:pt x="8733374" y="5903"/>
                  <a:pt x="9026366" y="0"/>
                </a:cubicBezTo>
                <a:cubicBezTo>
                  <a:pt x="9319358" y="-5903"/>
                  <a:pt x="9544004" y="-33966"/>
                  <a:pt x="9723382" y="0"/>
                </a:cubicBezTo>
                <a:cubicBezTo>
                  <a:pt x="9902760" y="33966"/>
                  <a:pt x="10216327" y="-35064"/>
                  <a:pt x="10455250" y="0"/>
                </a:cubicBezTo>
                <a:cubicBezTo>
                  <a:pt x="10446840" y="300815"/>
                  <a:pt x="10437247" y="463939"/>
                  <a:pt x="10455250" y="672084"/>
                </a:cubicBezTo>
                <a:cubicBezTo>
                  <a:pt x="10473253" y="880229"/>
                  <a:pt x="10433026" y="1185312"/>
                  <a:pt x="10455250" y="1371600"/>
                </a:cubicBezTo>
                <a:cubicBezTo>
                  <a:pt x="10344760" y="1387193"/>
                  <a:pt x="10177209" y="1377621"/>
                  <a:pt x="9967338" y="1371600"/>
                </a:cubicBezTo>
                <a:cubicBezTo>
                  <a:pt x="9757467" y="1365579"/>
                  <a:pt x="9608024" y="1348317"/>
                  <a:pt x="9270322" y="1371600"/>
                </a:cubicBezTo>
                <a:cubicBezTo>
                  <a:pt x="8932620" y="1394883"/>
                  <a:pt x="9010823" y="1355038"/>
                  <a:pt x="8886963" y="1371600"/>
                </a:cubicBezTo>
                <a:cubicBezTo>
                  <a:pt x="8763103" y="1388162"/>
                  <a:pt x="8536126" y="1356928"/>
                  <a:pt x="8399051" y="1371600"/>
                </a:cubicBezTo>
                <a:cubicBezTo>
                  <a:pt x="8261976" y="1386272"/>
                  <a:pt x="8046938" y="1349156"/>
                  <a:pt x="7806587" y="1371600"/>
                </a:cubicBezTo>
                <a:cubicBezTo>
                  <a:pt x="7566236" y="1394044"/>
                  <a:pt x="7583482" y="1368758"/>
                  <a:pt x="7423228" y="1371600"/>
                </a:cubicBezTo>
                <a:cubicBezTo>
                  <a:pt x="7262974" y="1374442"/>
                  <a:pt x="6989836" y="1354141"/>
                  <a:pt x="6830763" y="1371600"/>
                </a:cubicBezTo>
                <a:cubicBezTo>
                  <a:pt x="6671690" y="1389059"/>
                  <a:pt x="6191650" y="1352684"/>
                  <a:pt x="6029194" y="1371600"/>
                </a:cubicBezTo>
                <a:cubicBezTo>
                  <a:pt x="5866738" y="1390516"/>
                  <a:pt x="5825388" y="1379803"/>
                  <a:pt x="5645835" y="1371600"/>
                </a:cubicBezTo>
                <a:cubicBezTo>
                  <a:pt x="5466282" y="1363397"/>
                  <a:pt x="5074622" y="1364318"/>
                  <a:pt x="4844266" y="1371600"/>
                </a:cubicBezTo>
                <a:cubicBezTo>
                  <a:pt x="4613910" y="1378882"/>
                  <a:pt x="4256268" y="1326420"/>
                  <a:pt x="3938144" y="1371600"/>
                </a:cubicBezTo>
                <a:cubicBezTo>
                  <a:pt x="3620020" y="1416780"/>
                  <a:pt x="3671630" y="1370764"/>
                  <a:pt x="3554785" y="1371600"/>
                </a:cubicBezTo>
                <a:cubicBezTo>
                  <a:pt x="3437940" y="1372436"/>
                  <a:pt x="3299388" y="1357411"/>
                  <a:pt x="3171426" y="1371600"/>
                </a:cubicBezTo>
                <a:cubicBezTo>
                  <a:pt x="3043464" y="1385789"/>
                  <a:pt x="2578994" y="1392784"/>
                  <a:pt x="2369857" y="1371600"/>
                </a:cubicBezTo>
                <a:cubicBezTo>
                  <a:pt x="2160720" y="1350416"/>
                  <a:pt x="2167962" y="1376316"/>
                  <a:pt x="1986498" y="1371600"/>
                </a:cubicBezTo>
                <a:cubicBezTo>
                  <a:pt x="1805034" y="1366884"/>
                  <a:pt x="1567951" y="1392685"/>
                  <a:pt x="1289481" y="1371600"/>
                </a:cubicBezTo>
                <a:cubicBezTo>
                  <a:pt x="1011011" y="1350515"/>
                  <a:pt x="1018770" y="1357065"/>
                  <a:pt x="906122" y="1371600"/>
                </a:cubicBezTo>
                <a:cubicBezTo>
                  <a:pt x="793474" y="1386135"/>
                  <a:pt x="281900" y="1363870"/>
                  <a:pt x="0" y="1371600"/>
                </a:cubicBezTo>
                <a:cubicBezTo>
                  <a:pt x="-34576" y="1094996"/>
                  <a:pt x="19708" y="979863"/>
                  <a:pt x="0" y="672084"/>
                </a:cubicBezTo>
                <a:cubicBezTo>
                  <a:pt x="-19708" y="364305"/>
                  <a:pt x="27917" y="214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368686184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Em </a:t>
            </a:r>
            <a:r>
              <a:rPr lang="vi-VN" sz="4000" b="1" dirty="0" err="1">
                <a:solidFill>
                  <a:schemeClr val="tx1"/>
                </a:solidFill>
              </a:rPr>
              <a:t>hãy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đọc</a:t>
            </a:r>
            <a:r>
              <a:rPr lang="vi-VN" sz="4000" b="1" dirty="0">
                <a:solidFill>
                  <a:schemeClr val="tx1"/>
                </a:solidFill>
              </a:rPr>
              <a:t> to, </a:t>
            </a:r>
            <a:r>
              <a:rPr lang="vi-VN" sz="4000" b="1" dirty="0" err="1">
                <a:solidFill>
                  <a:schemeClr val="tx1"/>
                </a:solidFill>
              </a:rPr>
              <a:t>rõ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nghĩa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các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từ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khó</a:t>
            </a:r>
            <a:r>
              <a:rPr lang="vi-VN" sz="4000" b="1" dirty="0">
                <a:solidFill>
                  <a:schemeClr val="tx1"/>
                </a:solidFill>
              </a:rPr>
              <a:t> sau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589557-5804-4E71-9B27-BE80CBD2B171}"/>
              </a:ext>
            </a:extLst>
          </p:cNvPr>
          <p:cNvSpPr/>
          <p:nvPr/>
        </p:nvSpPr>
        <p:spPr>
          <a:xfrm>
            <a:off x="4586812" y="2545579"/>
            <a:ext cx="9114376" cy="184785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</a:rPr>
              <a:t>Rẫy</a:t>
            </a:r>
            <a:r>
              <a:rPr lang="vi-VN" sz="4000" b="1" dirty="0">
                <a:solidFill>
                  <a:schemeClr val="tx1"/>
                </a:solidFill>
              </a:rPr>
              <a:t>: </a:t>
            </a:r>
            <a:r>
              <a:rPr lang="vi-VN" sz="4000" dirty="0" err="1">
                <a:solidFill>
                  <a:schemeClr val="tx1"/>
                </a:solidFill>
              </a:rPr>
              <a:t>đất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trồng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chọt</a:t>
            </a:r>
            <a:r>
              <a:rPr lang="vi-VN" sz="4000" dirty="0">
                <a:solidFill>
                  <a:schemeClr val="tx1"/>
                </a:solidFill>
              </a:rPr>
              <a:t> ở vung </a:t>
            </a:r>
            <a:r>
              <a:rPr lang="vi-VN" sz="4000" dirty="0" err="1">
                <a:solidFill>
                  <a:schemeClr val="tx1"/>
                </a:solidFill>
              </a:rPr>
              <a:t>rừng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núi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F56758-81DF-472B-9BC2-EA770DD7BAF9}"/>
              </a:ext>
            </a:extLst>
          </p:cNvPr>
          <p:cNvSpPr/>
          <p:nvPr/>
        </p:nvSpPr>
        <p:spPr>
          <a:xfrm>
            <a:off x="4622707" y="7135127"/>
            <a:ext cx="9114376" cy="184785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</a:rPr>
              <a:t>Gùi</a:t>
            </a:r>
            <a:r>
              <a:rPr lang="vi-VN" sz="4000" b="1" dirty="0">
                <a:solidFill>
                  <a:schemeClr val="tx1"/>
                </a:solidFill>
              </a:rPr>
              <a:t>: </a:t>
            </a:r>
            <a:r>
              <a:rPr lang="vi-VN" sz="4000" dirty="0" err="1">
                <a:solidFill>
                  <a:schemeClr val="tx1"/>
                </a:solidFill>
              </a:rPr>
              <a:t>đồ</a:t>
            </a:r>
            <a:r>
              <a:rPr lang="vi-VN" sz="4000" dirty="0">
                <a:solidFill>
                  <a:schemeClr val="tx1"/>
                </a:solidFill>
              </a:rPr>
              <a:t> đan </a:t>
            </a:r>
            <a:r>
              <a:rPr lang="vi-VN" sz="4000" dirty="0" err="1">
                <a:solidFill>
                  <a:schemeClr val="tx1"/>
                </a:solidFill>
              </a:rPr>
              <a:t>bằng</a:t>
            </a:r>
            <a:r>
              <a:rPr lang="vi-VN" sz="4000" dirty="0">
                <a:solidFill>
                  <a:schemeClr val="tx1"/>
                </a:solidFill>
              </a:rPr>
              <a:t> mây, tre, </a:t>
            </a:r>
            <a:r>
              <a:rPr lang="vi-VN" sz="4000" dirty="0" err="1">
                <a:solidFill>
                  <a:schemeClr val="tx1"/>
                </a:solidFill>
              </a:rPr>
              <a:t>để</a:t>
            </a:r>
            <a:r>
              <a:rPr lang="vi-VN" sz="4000" dirty="0">
                <a:solidFill>
                  <a:schemeClr val="tx1"/>
                </a:solidFill>
              </a:rPr>
              <a:t> mang </a:t>
            </a:r>
            <a:r>
              <a:rPr lang="vi-VN" sz="4000" dirty="0" err="1">
                <a:solidFill>
                  <a:schemeClr val="tx1"/>
                </a:solidFill>
              </a:rPr>
              <a:t>đồ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đạc</a:t>
            </a:r>
            <a:r>
              <a:rPr lang="vi-VN" sz="4000" dirty="0">
                <a:solidFill>
                  <a:schemeClr val="tx1"/>
                </a:solidFill>
              </a:rPr>
              <a:t> trên lưng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55FCB7-0858-4C59-B59D-ADEE86CC553C}"/>
              </a:ext>
            </a:extLst>
          </p:cNvPr>
          <p:cNvSpPr/>
          <p:nvPr/>
        </p:nvSpPr>
        <p:spPr>
          <a:xfrm>
            <a:off x="4622707" y="4840353"/>
            <a:ext cx="9114376" cy="184785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Mế</a:t>
            </a:r>
            <a:r>
              <a:rPr lang="vi-VN" sz="4000" b="1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: 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mẹ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 (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cách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gọi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của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một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số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 dân 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tộc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thiểu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số</a:t>
            </a:r>
            <a:r>
              <a:rPr lang="vi-VN" sz="4000" dirty="0">
                <a:solidFill>
                  <a:schemeClr val="tx1"/>
                </a:solidFill>
                <a:ea typeface="Sans Serif Collection" panose="020B0502040504020204" pitchFamily="34" charset="0"/>
                <a:cs typeface="Sans Serif Collection" panose="020B0502040504020204" pitchFamily="34" charset="0"/>
              </a:rPr>
              <a:t>)</a:t>
            </a:r>
            <a:endParaRPr lang="vi-VN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968</TotalTime>
  <Words>521</Words>
  <Application>Microsoft Office PowerPoint</Application>
  <PresentationFormat>Custom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Times New Roman</vt:lpstr>
      <vt:lpstr>Muli Bold</vt:lpstr>
      <vt:lpstr>Trebuchet MS</vt:lpstr>
      <vt:lpstr>Wingdings 3</vt:lpstr>
      <vt:lpstr>Arial</vt:lpstr>
      <vt:lpstr>Sans Serif Collection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lá, Xanh dương và Vàng Phẳng Đồ họa Địa mạo và Vùng đất Bản thuyết trình về Giáo dục</dc:title>
  <cp:lastModifiedBy>PC</cp:lastModifiedBy>
  <cp:revision>53</cp:revision>
  <dcterms:created xsi:type="dcterms:W3CDTF">2006-08-16T00:00:00Z</dcterms:created>
  <dcterms:modified xsi:type="dcterms:W3CDTF">2023-08-25T07:40:59Z</dcterms:modified>
  <dc:identifier>DAFpmlGbYME</dc:identifier>
</cp:coreProperties>
</file>