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63" r:id="rId7"/>
    <p:sldId id="264" r:id="rId8"/>
    <p:sldId id="272" r:id="rId9"/>
    <p:sldId id="274" r:id="rId10"/>
    <p:sldId id="275" r:id="rId11"/>
    <p:sldId id="276" r:id="rId12"/>
    <p:sldId id="271" r:id="rId13"/>
    <p:sldId id="277" r:id="rId14"/>
    <p:sldId id="280" r:id="rId15"/>
    <p:sldId id="273" r:id="rId16"/>
    <p:sldId id="268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0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7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85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0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3875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4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84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9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3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5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6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3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5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4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9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4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17" Type="http://schemas.openxmlformats.org/officeDocument/2006/relationships/image" Target="../media/image3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8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809B721-A076-4D4D-886C-509758DEA8F7}"/>
              </a:ext>
            </a:extLst>
          </p:cNvPr>
          <p:cNvSpPr txBox="1"/>
          <p:nvPr/>
        </p:nvSpPr>
        <p:spPr>
          <a:xfrm>
            <a:off x="2751179" y="3584163"/>
            <a:ext cx="1410083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ĐÓN CÁC EM ĐẾN VỚI TIẾT HỌC HÔM NAY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559870" y="-3282459"/>
            <a:ext cx="9168259" cy="16299128"/>
          </a:xfrm>
          <a:custGeom>
            <a:avLst/>
            <a:gdLst/>
            <a:ahLst/>
            <a:cxnLst/>
            <a:rect l="l" t="t" r="r" b="b"/>
            <a:pathLst>
              <a:path w="9168259" h="16299128">
                <a:moveTo>
                  <a:pt x="0" y="0"/>
                </a:moveTo>
                <a:lnTo>
                  <a:pt x="9168260" y="0"/>
                </a:lnTo>
                <a:lnTo>
                  <a:pt x="9168260" y="16299128"/>
                </a:lnTo>
                <a:lnTo>
                  <a:pt x="0" y="16299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194411" y="282975"/>
            <a:ext cx="10083565" cy="2409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/>
              <a:t>Phần</a:t>
            </a:r>
            <a:r>
              <a:rPr lang="vi-VN" sz="3600" dirty="0"/>
              <a:t> </a:t>
            </a:r>
            <a:r>
              <a:rPr lang="vi-VN" sz="3600" dirty="0" err="1"/>
              <a:t>đầu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đơn </a:t>
            </a:r>
            <a:r>
              <a:rPr lang="vi-VN" sz="3600" dirty="0" err="1"/>
              <a:t>cần</a:t>
            </a:r>
            <a:r>
              <a:rPr lang="vi-VN" sz="3600" dirty="0"/>
              <a:t> </a:t>
            </a:r>
            <a:r>
              <a:rPr lang="vi-VN" sz="3600" dirty="0" err="1"/>
              <a:t>viết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/>
              <a:t>Cần</a:t>
            </a:r>
            <a:r>
              <a:rPr lang="vi-VN" sz="3600" dirty="0"/>
              <a:t> </a:t>
            </a:r>
            <a:r>
              <a:rPr lang="vi-VN" sz="3600" dirty="0" err="1"/>
              <a:t>trình</a:t>
            </a:r>
            <a:r>
              <a:rPr lang="vi-VN" sz="3600" dirty="0"/>
              <a:t> </a:t>
            </a:r>
            <a:r>
              <a:rPr lang="vi-VN" sz="3600" dirty="0" err="1"/>
              <a:t>bày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 ở </a:t>
            </a:r>
            <a:r>
              <a:rPr lang="vi-VN" sz="3600" dirty="0" err="1"/>
              <a:t>phần</a:t>
            </a:r>
            <a:r>
              <a:rPr lang="vi-VN" sz="3600" dirty="0"/>
              <a:t> </a:t>
            </a:r>
            <a:r>
              <a:rPr lang="vi-VN" sz="3600" dirty="0" err="1"/>
              <a:t>nội</a:t>
            </a:r>
            <a:r>
              <a:rPr lang="vi-VN" sz="3600" dirty="0"/>
              <a:t> dung?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/>
              <a:t>Phần</a:t>
            </a:r>
            <a:r>
              <a:rPr lang="vi-VN" sz="3600" dirty="0"/>
              <a:t> </a:t>
            </a:r>
            <a:r>
              <a:rPr lang="vi-VN" sz="3600" dirty="0" err="1"/>
              <a:t>cuối</a:t>
            </a:r>
            <a:r>
              <a:rPr lang="vi-VN" sz="3600" dirty="0"/>
              <a:t> </a:t>
            </a:r>
            <a:r>
              <a:rPr lang="vi-VN" sz="3600" dirty="0" err="1"/>
              <a:t>gồm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4332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424362" y="1028699"/>
            <a:ext cx="9644062" cy="8229600"/>
          </a:xfrm>
          <a:custGeom>
            <a:avLst/>
            <a:gdLst/>
            <a:ahLst/>
            <a:cxnLst/>
            <a:rect l="l" t="t" r="r" b="b"/>
            <a:pathLst>
              <a:path w="9644062" h="8229600">
                <a:moveTo>
                  <a:pt x="0" y="0"/>
                </a:moveTo>
                <a:lnTo>
                  <a:pt x="9644062" y="0"/>
                </a:lnTo>
                <a:lnTo>
                  <a:pt x="96440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08307" y="3970829"/>
            <a:ext cx="2475402" cy="2412485"/>
          </a:xfrm>
          <a:custGeom>
            <a:avLst/>
            <a:gdLst/>
            <a:ahLst/>
            <a:cxnLst/>
            <a:rect l="l" t="t" r="r" b="b"/>
            <a:pathLst>
              <a:path w="2475402" h="2412485">
                <a:moveTo>
                  <a:pt x="0" y="0"/>
                </a:moveTo>
                <a:lnTo>
                  <a:pt x="2475402" y="0"/>
                </a:lnTo>
                <a:lnTo>
                  <a:pt x="2475402" y="2412485"/>
                </a:lnTo>
                <a:lnTo>
                  <a:pt x="0" y="24124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880725" y="3475226"/>
            <a:ext cx="1730567" cy="230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39"/>
              </a:lnSpc>
            </a:pPr>
            <a:r>
              <a:rPr lang="en-US" sz="7000" b="1" dirty="0">
                <a:solidFill>
                  <a:srgbClr val="0E2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56127" y="4497398"/>
            <a:ext cx="5359873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99" b="1">
                <a:solidFill>
                  <a:srgbClr val="0E2C33"/>
                </a:solidFill>
              </a:rPr>
              <a:t>LUYỆN TẬP</a:t>
            </a:r>
            <a:endParaRPr lang="en-US" sz="6599" b="1" dirty="0">
              <a:solidFill>
                <a:srgbClr val="0E2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3527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75431" y="462444"/>
            <a:ext cx="15289258" cy="2120077"/>
          </a:xfrm>
          <a:custGeom>
            <a:avLst/>
            <a:gdLst/>
            <a:ahLst/>
            <a:cxnLst/>
            <a:rect l="l" t="t" r="r" b="b"/>
            <a:pathLst>
              <a:path w="7692598" h="2692409">
                <a:moveTo>
                  <a:pt x="0" y="0"/>
                </a:moveTo>
                <a:lnTo>
                  <a:pt x="7692598" y="0"/>
                </a:lnTo>
                <a:lnTo>
                  <a:pt x="7692598" y="2692409"/>
                </a:lnTo>
                <a:lnTo>
                  <a:pt x="0" y="2692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ED29D8-9A6F-4C0C-815F-5D72DCB1E68A}"/>
              </a:ext>
            </a:extLst>
          </p:cNvPr>
          <p:cNvSpPr txBox="1"/>
          <p:nvPr/>
        </p:nvSpPr>
        <p:spPr>
          <a:xfrm>
            <a:off x="2458273" y="971248"/>
            <a:ext cx="1222020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DFEDCF-1957-43D1-87C9-F476393BA30D}"/>
              </a:ext>
            </a:extLst>
          </p:cNvPr>
          <p:cNvSpPr/>
          <p:nvPr/>
        </p:nvSpPr>
        <p:spPr>
          <a:xfrm>
            <a:off x="8001000" y="3747330"/>
            <a:ext cx="9601200" cy="490137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đơn.</a:t>
            </a:r>
            <a:endParaRPr lang="vi-VN" sz="4000" dirty="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38A0C40F-2102-4F84-8C14-E94AD2BF4602}"/>
              </a:ext>
            </a:extLst>
          </p:cNvPr>
          <p:cNvSpPr/>
          <p:nvPr/>
        </p:nvSpPr>
        <p:spPr>
          <a:xfrm>
            <a:off x="6934200" y="2933344"/>
            <a:ext cx="5638800" cy="12192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vi-VN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vi-VN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đôi</a:t>
            </a:r>
          </a:p>
        </p:txBody>
      </p:sp>
    </p:spTree>
    <p:extLst>
      <p:ext uri="{BB962C8B-B14F-4D97-AF65-F5344CB8AC3E}">
        <p14:creationId xmlns:p14="http://schemas.microsoft.com/office/powerpoint/2010/main" val="16271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937239" y="442435"/>
            <a:ext cx="4625361" cy="1424465"/>
          </a:xfrm>
          <a:custGeom>
            <a:avLst/>
            <a:gdLst/>
            <a:ahLst/>
            <a:cxnLst/>
            <a:rect l="l" t="t" r="r" b="b"/>
            <a:pathLst>
              <a:path w="7692598" h="2692409">
                <a:moveTo>
                  <a:pt x="0" y="0"/>
                </a:moveTo>
                <a:lnTo>
                  <a:pt x="7692598" y="0"/>
                </a:lnTo>
                <a:lnTo>
                  <a:pt x="7692598" y="2692409"/>
                </a:lnTo>
                <a:lnTo>
                  <a:pt x="0" y="2692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62000" y="425951"/>
            <a:ext cx="1558081" cy="1526270"/>
          </a:xfrm>
          <a:custGeom>
            <a:avLst/>
            <a:gdLst/>
            <a:ahLst/>
            <a:cxnLst/>
            <a:rect l="l" t="t" r="r" b="b"/>
            <a:pathLst>
              <a:path w="1558081" h="1526270">
                <a:moveTo>
                  <a:pt x="0" y="0"/>
                </a:moveTo>
                <a:lnTo>
                  <a:pt x="1558081" y="0"/>
                </a:lnTo>
                <a:lnTo>
                  <a:pt x="1558081" y="1526270"/>
                </a:lnTo>
                <a:lnTo>
                  <a:pt x="0" y="1526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ED29D8-9A6F-4C0C-815F-5D72DCB1E68A}"/>
              </a:ext>
            </a:extLst>
          </p:cNvPr>
          <p:cNvSpPr txBox="1"/>
          <p:nvPr/>
        </p:nvSpPr>
        <p:spPr>
          <a:xfrm>
            <a:off x="1600200" y="571500"/>
            <a:ext cx="363824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ĐÁP ÁN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DC2FDFF-4BB1-48BB-8677-78C087E613E7}"/>
              </a:ext>
            </a:extLst>
          </p:cNvPr>
          <p:cNvSpPr/>
          <p:nvPr/>
        </p:nvSpPr>
        <p:spPr>
          <a:xfrm>
            <a:off x="7180856" y="593591"/>
            <a:ext cx="5105400" cy="17590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</a:rPr>
              <a:t>Một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số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trường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hợp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cần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viết</a:t>
            </a:r>
            <a:r>
              <a:rPr lang="vi-VN" sz="4000" b="1" dirty="0">
                <a:solidFill>
                  <a:schemeClr val="tx1"/>
                </a:solidFill>
              </a:rPr>
              <a:t> đơn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8CFE7E-D94E-4AE8-B28F-1490A8ECF3C3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3419324" y="2352595"/>
            <a:ext cx="6314232" cy="1164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AC9F3FE-5308-41FA-941F-013F17865247}"/>
              </a:ext>
            </a:extLst>
          </p:cNvPr>
          <p:cNvSpPr/>
          <p:nvPr/>
        </p:nvSpPr>
        <p:spPr>
          <a:xfrm>
            <a:off x="568973" y="3922787"/>
            <a:ext cx="4038600" cy="189610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6E8D5C-8156-4154-A5BE-E4B8F10C0F42}"/>
              </a:ext>
            </a:extLst>
          </p:cNvPr>
          <p:cNvSpPr txBox="1"/>
          <p:nvPr/>
        </p:nvSpPr>
        <p:spPr>
          <a:xfrm>
            <a:off x="295447" y="6648268"/>
            <a:ext cx="5321303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 xin tham gia câu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 xin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 xin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vi-VN" sz="3000" dirty="0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52D2B0E5-4317-4426-A35A-99D138996AF2}"/>
              </a:ext>
            </a:extLst>
          </p:cNvPr>
          <p:cNvSpPr/>
          <p:nvPr/>
        </p:nvSpPr>
        <p:spPr>
          <a:xfrm>
            <a:off x="2588273" y="6220942"/>
            <a:ext cx="420637" cy="526156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00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4870189-88A3-44F4-BEBE-6D99F457F0B4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9212511" y="2352595"/>
            <a:ext cx="521045" cy="1343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BC2DBF9-FF44-4805-BF26-4C1E9CF52EB3}"/>
              </a:ext>
            </a:extLst>
          </p:cNvPr>
          <p:cNvSpPr/>
          <p:nvPr/>
        </p:nvSpPr>
        <p:spPr>
          <a:xfrm>
            <a:off x="6903077" y="3984494"/>
            <a:ext cx="4234541" cy="189610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đơn </a:t>
            </a: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D671A8-B0F2-4BDA-A260-7BED74174287}"/>
              </a:ext>
            </a:extLst>
          </p:cNvPr>
          <p:cNvSpPr txBox="1"/>
          <p:nvPr/>
        </p:nvSpPr>
        <p:spPr>
          <a:xfrm>
            <a:off x="6132231" y="6662305"/>
            <a:ext cx="585470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dirty="0" err="1"/>
              <a:t>Viết</a:t>
            </a:r>
            <a:r>
              <a:rPr lang="vi-VN" sz="3000" dirty="0"/>
              <a:t> đơn xin </a:t>
            </a:r>
            <a:r>
              <a:rPr lang="vi-VN" sz="3000" dirty="0" err="1"/>
              <a:t>sắp</a:t>
            </a:r>
            <a:r>
              <a:rPr lang="vi-VN" sz="3000" dirty="0"/>
              <a:t> </a:t>
            </a:r>
            <a:r>
              <a:rPr lang="vi-VN" sz="3000" dirty="0" err="1"/>
              <a:t>xếp</a:t>
            </a:r>
            <a:r>
              <a:rPr lang="vi-VN" sz="3000" dirty="0"/>
              <a:t> </a:t>
            </a:r>
            <a:r>
              <a:rPr lang="vi-VN" sz="3000" dirty="0" err="1"/>
              <a:t>lại</a:t>
            </a:r>
            <a:r>
              <a:rPr lang="vi-VN" sz="3000" dirty="0"/>
              <a:t> </a:t>
            </a:r>
            <a:r>
              <a:rPr lang="vi-VN" sz="3000" dirty="0" err="1"/>
              <a:t>nhóm</a:t>
            </a:r>
            <a:r>
              <a:rPr lang="vi-VN" sz="3000" dirty="0"/>
              <a:t> </a:t>
            </a:r>
            <a:r>
              <a:rPr lang="vi-VN" sz="3000" dirty="0" err="1"/>
              <a:t>học</a:t>
            </a:r>
            <a:r>
              <a:rPr lang="vi-VN" sz="3000" dirty="0"/>
              <a:t> </a:t>
            </a:r>
            <a:r>
              <a:rPr lang="vi-VN" sz="3000" dirty="0" err="1"/>
              <a:t>tập</a:t>
            </a:r>
            <a:r>
              <a:rPr lang="vi-VN" sz="3000" dirty="0"/>
              <a:t>, </a:t>
            </a:r>
            <a:r>
              <a:rPr lang="vi-VN" sz="3000" dirty="0" err="1"/>
              <a:t>viết</a:t>
            </a:r>
            <a:r>
              <a:rPr lang="vi-VN" sz="3000" dirty="0"/>
              <a:t> đơn xin </a:t>
            </a:r>
            <a:r>
              <a:rPr lang="vi-VN" sz="3000" dirty="0" err="1"/>
              <a:t>bố</a:t>
            </a:r>
            <a:r>
              <a:rPr lang="vi-VN" sz="3000" dirty="0"/>
              <a:t> </a:t>
            </a:r>
            <a:r>
              <a:rPr lang="vi-VN" sz="3000" dirty="0" err="1"/>
              <a:t>trí</a:t>
            </a:r>
            <a:r>
              <a:rPr lang="vi-VN" sz="3000" dirty="0"/>
              <a:t> </a:t>
            </a:r>
            <a:r>
              <a:rPr lang="vi-VN" sz="3000" dirty="0" err="1"/>
              <a:t>lại</a:t>
            </a:r>
            <a:r>
              <a:rPr lang="vi-VN" sz="3000" dirty="0"/>
              <a:t> </a:t>
            </a:r>
            <a:r>
              <a:rPr lang="vi-VN" sz="3000" dirty="0" err="1"/>
              <a:t>chỗ</a:t>
            </a:r>
            <a:r>
              <a:rPr lang="vi-VN" sz="3000" dirty="0"/>
              <a:t> </a:t>
            </a:r>
            <a:r>
              <a:rPr lang="vi-VN" sz="3000" dirty="0" err="1"/>
              <a:t>ngồi</a:t>
            </a:r>
            <a:r>
              <a:rPr lang="vi-VN" sz="3000" dirty="0"/>
              <a:t>, </a:t>
            </a:r>
            <a:r>
              <a:rPr lang="vi-VN" sz="3000" dirty="0" err="1"/>
              <a:t>viết</a:t>
            </a:r>
            <a:r>
              <a:rPr lang="vi-VN" sz="3000" dirty="0"/>
              <a:t> đơn </a:t>
            </a:r>
            <a:r>
              <a:rPr lang="vi-VN" sz="3000" dirty="0" err="1"/>
              <a:t>đề</a:t>
            </a:r>
            <a:r>
              <a:rPr lang="vi-VN" sz="3000" dirty="0"/>
              <a:t> </a:t>
            </a:r>
            <a:r>
              <a:rPr lang="vi-VN" sz="3000" dirty="0" err="1"/>
              <a:t>nghị</a:t>
            </a:r>
            <a:r>
              <a:rPr lang="vi-VN" sz="3000" dirty="0"/>
              <a:t> </a:t>
            </a:r>
            <a:r>
              <a:rPr lang="vi-VN" sz="3000" dirty="0" err="1"/>
              <a:t>thành</a:t>
            </a:r>
            <a:r>
              <a:rPr lang="vi-VN" sz="3000" dirty="0"/>
              <a:t> </a:t>
            </a:r>
            <a:r>
              <a:rPr lang="vi-VN" sz="3000" dirty="0" err="1"/>
              <a:t>lập</a:t>
            </a:r>
            <a:r>
              <a:rPr lang="vi-VN" sz="3000" dirty="0"/>
              <a:t> câu </a:t>
            </a:r>
            <a:r>
              <a:rPr lang="vi-VN" sz="3000" dirty="0" err="1"/>
              <a:t>lạc</a:t>
            </a:r>
            <a:r>
              <a:rPr lang="vi-VN" sz="3000" dirty="0"/>
              <a:t> </a:t>
            </a:r>
            <a:r>
              <a:rPr lang="vi-VN" sz="3000" dirty="0" err="1"/>
              <a:t>bộ</a:t>
            </a:r>
            <a:r>
              <a:rPr lang="vi-VN" sz="3000" dirty="0"/>
              <a:t> </a:t>
            </a:r>
            <a:r>
              <a:rPr lang="vi-VN" sz="3000" dirty="0" err="1"/>
              <a:t>bóng</a:t>
            </a:r>
            <a:r>
              <a:rPr lang="vi-VN" sz="3000" dirty="0"/>
              <a:t> </a:t>
            </a:r>
            <a:r>
              <a:rPr lang="vi-VN" sz="3000" dirty="0" err="1"/>
              <a:t>đá</a:t>
            </a:r>
            <a:r>
              <a:rPr lang="vi-VN" sz="3000" dirty="0"/>
              <a:t>,…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A61806DA-E3DC-4338-9C12-EB93D287D43B}"/>
              </a:ext>
            </a:extLst>
          </p:cNvPr>
          <p:cNvSpPr/>
          <p:nvPr/>
        </p:nvSpPr>
        <p:spPr>
          <a:xfrm>
            <a:off x="8846025" y="6068046"/>
            <a:ext cx="420637" cy="526156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00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866511B-0AE4-48E8-934C-921A9960F6DE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9733556" y="2352595"/>
            <a:ext cx="4584355" cy="1244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EA763D6-256A-4ED2-873C-608092665A41}"/>
              </a:ext>
            </a:extLst>
          </p:cNvPr>
          <p:cNvSpPr/>
          <p:nvPr/>
        </p:nvSpPr>
        <p:spPr>
          <a:xfrm>
            <a:off x="12286256" y="3861081"/>
            <a:ext cx="5544544" cy="201951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000" dirty="0" err="1">
                <a:solidFill>
                  <a:schemeClr val="tx1"/>
                </a:solidFill>
              </a:rPr>
              <a:t>Giúp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bố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mẹ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viết</a:t>
            </a:r>
            <a:r>
              <a:rPr lang="vi-VN" sz="3000" dirty="0">
                <a:solidFill>
                  <a:schemeClr val="tx1"/>
                </a:solidFill>
              </a:rPr>
              <a:t> đơn </a:t>
            </a:r>
            <a:r>
              <a:rPr lang="vi-VN" sz="3000" dirty="0" err="1">
                <a:solidFill>
                  <a:schemeClr val="tx1"/>
                </a:solidFill>
              </a:rPr>
              <a:t>trình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bày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nguyện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vọng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của</a:t>
            </a:r>
            <a:r>
              <a:rPr lang="vi-VN" sz="3000" dirty="0">
                <a:solidFill>
                  <a:schemeClr val="tx1"/>
                </a:solidFill>
              </a:rPr>
              <a:t> gia </a:t>
            </a:r>
            <a:r>
              <a:rPr lang="vi-VN" sz="3000" dirty="0" err="1">
                <a:solidFill>
                  <a:schemeClr val="tx1"/>
                </a:solidFill>
              </a:rPr>
              <a:t>đình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hoặc</a:t>
            </a:r>
            <a:r>
              <a:rPr lang="vi-VN" sz="3000" dirty="0">
                <a:solidFill>
                  <a:schemeClr val="tx1"/>
                </a:solidFill>
              </a:rPr>
              <a:t> </a:t>
            </a:r>
            <a:r>
              <a:rPr lang="vi-VN" sz="3000" dirty="0" err="1">
                <a:solidFill>
                  <a:schemeClr val="tx1"/>
                </a:solidFill>
              </a:rPr>
              <a:t>xóm</a:t>
            </a:r>
            <a:r>
              <a:rPr lang="vi-VN" sz="3000" dirty="0">
                <a:solidFill>
                  <a:schemeClr val="tx1"/>
                </a:solidFill>
              </a:rPr>
              <a:t>, </a:t>
            </a:r>
            <a:r>
              <a:rPr lang="vi-VN" sz="3000" dirty="0" err="1">
                <a:solidFill>
                  <a:schemeClr val="tx1"/>
                </a:solidFill>
              </a:rPr>
              <a:t>phố</a:t>
            </a:r>
            <a:r>
              <a:rPr lang="vi-VN" sz="3000" dirty="0">
                <a:solidFill>
                  <a:schemeClr val="tx1"/>
                </a:solidFill>
              </a:rPr>
              <a:t> em. </a:t>
            </a:r>
            <a:endParaRPr lang="vi-VN" sz="3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BB6AD2-4F91-4418-8AA8-2F647CBE5433}"/>
              </a:ext>
            </a:extLst>
          </p:cNvPr>
          <p:cNvSpPr txBox="1"/>
          <p:nvPr/>
        </p:nvSpPr>
        <p:spPr>
          <a:xfrm>
            <a:off x="12270214" y="6689957"/>
            <a:ext cx="5854702" cy="346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dirty="0" err="1"/>
              <a:t>Viết</a:t>
            </a:r>
            <a:r>
              <a:rPr lang="vi-VN" sz="3000" dirty="0"/>
              <a:t> đơn </a:t>
            </a:r>
            <a:r>
              <a:rPr lang="vi-VN" sz="3000" dirty="0" err="1"/>
              <a:t>đề</a:t>
            </a:r>
            <a:r>
              <a:rPr lang="vi-VN" sz="3000" dirty="0"/>
              <a:t> </a:t>
            </a:r>
            <a:r>
              <a:rPr lang="vi-VN" sz="3000" dirty="0" err="1"/>
              <a:t>nghị</a:t>
            </a:r>
            <a:r>
              <a:rPr lang="vi-VN" sz="3000" dirty="0"/>
              <a:t> </a:t>
            </a:r>
            <a:r>
              <a:rPr lang="vi-VN" sz="3000" dirty="0" err="1"/>
              <a:t>làm</a:t>
            </a:r>
            <a:r>
              <a:rPr lang="vi-VN" sz="3000" dirty="0"/>
              <a:t> khu vui chơi cho </a:t>
            </a:r>
            <a:r>
              <a:rPr lang="vi-VN" sz="3000" dirty="0" err="1"/>
              <a:t>trẻ</a:t>
            </a:r>
            <a:r>
              <a:rPr lang="vi-VN" sz="3000" dirty="0"/>
              <a:t> em, </a:t>
            </a:r>
            <a:r>
              <a:rPr lang="vi-VN" sz="3000" dirty="0" err="1"/>
              <a:t>viết</a:t>
            </a:r>
            <a:r>
              <a:rPr lang="vi-VN" sz="3000" dirty="0"/>
              <a:t> đơn </a:t>
            </a:r>
            <a:r>
              <a:rPr lang="vi-VN" sz="3000" dirty="0" err="1"/>
              <a:t>đề</a:t>
            </a:r>
            <a:r>
              <a:rPr lang="vi-VN" sz="3000" dirty="0"/>
              <a:t> </a:t>
            </a:r>
            <a:r>
              <a:rPr lang="vi-VN" sz="3000" dirty="0" err="1"/>
              <a:t>nghị</a:t>
            </a:r>
            <a:r>
              <a:rPr lang="vi-VN" sz="3000" dirty="0"/>
              <a:t> thu gom </a:t>
            </a:r>
            <a:r>
              <a:rPr lang="vi-VN" sz="3000" dirty="0" err="1"/>
              <a:t>rác</a:t>
            </a:r>
            <a:r>
              <a:rPr lang="vi-VN" sz="3000" dirty="0"/>
              <a:t> </a:t>
            </a:r>
            <a:r>
              <a:rPr lang="vi-VN" sz="3000" dirty="0" err="1"/>
              <a:t>đúng</a:t>
            </a:r>
            <a:r>
              <a:rPr lang="vi-VN" sz="3000" dirty="0"/>
              <a:t> </a:t>
            </a:r>
            <a:r>
              <a:rPr lang="vi-VN" sz="3000" dirty="0" err="1"/>
              <a:t>giờ</a:t>
            </a:r>
            <a:r>
              <a:rPr lang="vi-VN" sz="3000" dirty="0"/>
              <a:t> quy </a:t>
            </a:r>
            <a:r>
              <a:rPr lang="vi-VN" sz="3000" dirty="0" err="1"/>
              <a:t>định</a:t>
            </a:r>
            <a:r>
              <a:rPr lang="vi-VN" sz="3000" dirty="0"/>
              <a:t>, </a:t>
            </a:r>
            <a:r>
              <a:rPr lang="vi-VN" sz="3000" dirty="0" err="1"/>
              <a:t>viết</a:t>
            </a:r>
            <a:r>
              <a:rPr lang="vi-VN" sz="3000" dirty="0"/>
              <a:t> đơn </a:t>
            </a:r>
            <a:r>
              <a:rPr lang="vi-VN" sz="3000" dirty="0" err="1"/>
              <a:t>đề</a:t>
            </a:r>
            <a:r>
              <a:rPr lang="vi-VN" sz="3000" dirty="0"/>
              <a:t> </a:t>
            </a:r>
            <a:r>
              <a:rPr lang="vi-VN" sz="3000" dirty="0" err="1"/>
              <a:t>nghị</a:t>
            </a:r>
            <a:r>
              <a:rPr lang="vi-VN" sz="3000" dirty="0"/>
              <a:t> </a:t>
            </a:r>
            <a:r>
              <a:rPr lang="vi-VN" sz="3000" dirty="0" err="1"/>
              <a:t>thành</a:t>
            </a:r>
            <a:r>
              <a:rPr lang="vi-VN" sz="3000" dirty="0"/>
              <a:t> </a:t>
            </a:r>
            <a:r>
              <a:rPr lang="vi-VN" sz="3000" dirty="0" err="1"/>
              <a:t>lập</a:t>
            </a:r>
            <a:r>
              <a:rPr lang="vi-VN" sz="3000" dirty="0"/>
              <a:t> </a:t>
            </a:r>
            <a:r>
              <a:rPr lang="vi-VN" sz="3000" dirty="0" err="1"/>
              <a:t>quỹ</a:t>
            </a:r>
            <a:r>
              <a:rPr lang="vi-VN" sz="3000" dirty="0"/>
              <a:t> </a:t>
            </a:r>
            <a:r>
              <a:rPr lang="vi-VN" sz="3000" dirty="0" err="1"/>
              <a:t>khuyến</a:t>
            </a:r>
            <a:r>
              <a:rPr lang="vi-VN" sz="3000" dirty="0"/>
              <a:t> </a:t>
            </a:r>
            <a:r>
              <a:rPr lang="vi-VN" sz="3000" dirty="0" err="1"/>
              <a:t>học</a:t>
            </a:r>
            <a:r>
              <a:rPr lang="vi-VN" sz="3000" dirty="0"/>
              <a:t> </a:t>
            </a:r>
            <a:r>
              <a:rPr lang="vi-VN" sz="3000" dirty="0" err="1"/>
              <a:t>của</a:t>
            </a:r>
            <a:r>
              <a:rPr lang="vi-VN" sz="3000" dirty="0"/>
              <a:t> khu </a:t>
            </a:r>
            <a:r>
              <a:rPr lang="vi-VN" sz="3000" dirty="0" err="1"/>
              <a:t>phố</a:t>
            </a:r>
            <a:r>
              <a:rPr lang="vi-VN" sz="3000" dirty="0"/>
              <a:t>,…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C3A2E77A-787E-4019-A434-6F654B357C65}"/>
              </a:ext>
            </a:extLst>
          </p:cNvPr>
          <p:cNvSpPr/>
          <p:nvPr/>
        </p:nvSpPr>
        <p:spPr>
          <a:xfrm>
            <a:off x="14680658" y="6262631"/>
            <a:ext cx="420637" cy="526156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000"/>
          </a:p>
        </p:txBody>
      </p:sp>
    </p:spTree>
    <p:extLst>
      <p:ext uri="{BB962C8B-B14F-4D97-AF65-F5344CB8AC3E}">
        <p14:creationId xmlns:p14="http://schemas.microsoft.com/office/powerpoint/2010/main" val="3894986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6" grpId="0" animBg="1"/>
      <p:bldP spid="28" grpId="0"/>
      <p:bldP spid="29" grpId="0" animBg="1"/>
      <p:bldP spid="32" grpId="0" animBg="1"/>
      <p:bldP spid="33" grpId="0"/>
      <p:bldP spid="34" grpId="0" animBg="1"/>
      <p:bldP spid="37" grpId="0" animBg="1"/>
      <p:bldP spid="42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5941" y="1028700"/>
            <a:ext cx="16176118" cy="8229600"/>
          </a:xfrm>
          <a:custGeom>
            <a:avLst/>
            <a:gdLst/>
            <a:ahLst/>
            <a:cxnLst/>
            <a:rect l="l" t="t" r="r" b="b"/>
            <a:pathLst>
              <a:path w="16176118" h="8229600">
                <a:moveTo>
                  <a:pt x="0" y="0"/>
                </a:moveTo>
                <a:lnTo>
                  <a:pt x="16176118" y="0"/>
                </a:lnTo>
                <a:lnTo>
                  <a:pt x="161761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653443" y="2247900"/>
            <a:ext cx="11534268" cy="6545697"/>
          </a:xfrm>
          <a:custGeom>
            <a:avLst/>
            <a:gdLst/>
            <a:ahLst/>
            <a:cxnLst/>
            <a:rect l="l" t="t" r="r" b="b"/>
            <a:pathLst>
              <a:path w="11534268" h="6545697">
                <a:moveTo>
                  <a:pt x="0" y="0"/>
                </a:moveTo>
                <a:lnTo>
                  <a:pt x="11534268" y="0"/>
                </a:lnTo>
                <a:lnTo>
                  <a:pt x="11534268" y="6545698"/>
                </a:lnTo>
                <a:lnTo>
                  <a:pt x="0" y="6545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85398" y="1016852"/>
            <a:ext cx="9518331" cy="3013175"/>
          </a:xfrm>
          <a:custGeom>
            <a:avLst/>
            <a:gdLst/>
            <a:ahLst/>
            <a:cxnLst/>
            <a:rect l="l" t="t" r="r" b="b"/>
            <a:pathLst>
              <a:path w="7315200" h="2560320">
                <a:moveTo>
                  <a:pt x="0" y="0"/>
                </a:moveTo>
                <a:lnTo>
                  <a:pt x="7315200" y="0"/>
                </a:lnTo>
                <a:lnTo>
                  <a:pt x="7315200" y="2560320"/>
                </a:lnTo>
                <a:lnTo>
                  <a:pt x="0" y="25603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444367" y="1195479"/>
            <a:ext cx="8401547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</a:rPr>
              <a:t>Giúp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bố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mẹ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viết</a:t>
            </a:r>
            <a:r>
              <a:rPr lang="vi-VN" sz="4000" b="1" dirty="0">
                <a:solidFill>
                  <a:schemeClr val="tx1"/>
                </a:solidFill>
              </a:rPr>
              <a:t> đơn </a:t>
            </a:r>
            <a:r>
              <a:rPr lang="vi-VN" sz="4000" b="1" dirty="0" err="1">
                <a:solidFill>
                  <a:schemeClr val="tx1"/>
                </a:solidFill>
              </a:rPr>
              <a:t>trình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bày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nguyện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vọng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của</a:t>
            </a:r>
            <a:r>
              <a:rPr lang="vi-VN" sz="4000" b="1" dirty="0">
                <a:solidFill>
                  <a:schemeClr val="tx1"/>
                </a:solidFill>
              </a:rPr>
              <a:t> gia </a:t>
            </a:r>
            <a:r>
              <a:rPr lang="vi-VN" sz="4000" b="1" dirty="0" err="1">
                <a:solidFill>
                  <a:schemeClr val="tx1"/>
                </a:solidFill>
              </a:rPr>
              <a:t>đình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hoặc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xóm</a:t>
            </a:r>
            <a:r>
              <a:rPr lang="vi-VN" sz="4000" b="1" dirty="0">
                <a:solidFill>
                  <a:schemeClr val="tx1"/>
                </a:solidFill>
              </a:rPr>
              <a:t>, </a:t>
            </a:r>
            <a:r>
              <a:rPr lang="vi-VN" sz="4000" b="1" dirty="0" err="1">
                <a:solidFill>
                  <a:schemeClr val="tx1"/>
                </a:solidFill>
              </a:rPr>
              <a:t>phố</a:t>
            </a:r>
            <a:r>
              <a:rPr lang="vi-VN" sz="4000" b="1" dirty="0">
                <a:solidFill>
                  <a:schemeClr val="tx1"/>
                </a:solidFill>
              </a:rPr>
              <a:t> em. </a:t>
            </a:r>
            <a:endParaRPr lang="vi-VN" sz="4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66661" y="4355363"/>
            <a:ext cx="7037269" cy="2674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thôn,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Ủy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ban nhân dân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phường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4000" dirty="0">
              <a:solidFill>
                <a:srgbClr val="246E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8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566473" y="-2433641"/>
            <a:ext cx="9168259" cy="16299128"/>
          </a:xfrm>
          <a:custGeom>
            <a:avLst/>
            <a:gdLst/>
            <a:ahLst/>
            <a:cxnLst/>
            <a:rect l="l" t="t" r="r" b="b"/>
            <a:pathLst>
              <a:path w="9168259" h="16299128">
                <a:moveTo>
                  <a:pt x="0" y="0"/>
                </a:moveTo>
                <a:lnTo>
                  <a:pt x="9168260" y="0"/>
                </a:lnTo>
                <a:lnTo>
                  <a:pt x="9168260" y="16299128"/>
                </a:lnTo>
                <a:lnTo>
                  <a:pt x="0" y="16299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28934" y="1140894"/>
            <a:ext cx="8277488" cy="1082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vi-VN" sz="6600" b="1" dirty="0">
                <a:solidFill>
                  <a:srgbClr val="C00000"/>
                </a:solidFill>
              </a:rPr>
              <a:t>CỦNG CỐ - DẶN DÒ</a:t>
            </a:r>
            <a:endParaRPr lang="en-US" sz="6600" b="1" dirty="0">
              <a:solidFill>
                <a:srgbClr val="C0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DBB4ED-B1EC-49BB-8C29-FFEE7003F099}"/>
              </a:ext>
            </a:extLst>
          </p:cNvPr>
          <p:cNvGrpSpPr/>
          <p:nvPr/>
        </p:nvGrpSpPr>
        <p:grpSpPr>
          <a:xfrm>
            <a:off x="5511711" y="3269919"/>
            <a:ext cx="7359486" cy="4414010"/>
            <a:chOff x="5761887" y="3023570"/>
            <a:chExt cx="7359486" cy="4414010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78F83250-1B8E-465A-918B-2F105B24B9AC}"/>
                </a:ext>
              </a:extLst>
            </p:cNvPr>
            <p:cNvSpPr/>
            <p:nvPr/>
          </p:nvSpPr>
          <p:spPr>
            <a:xfrm>
              <a:off x="5761887" y="3023570"/>
              <a:ext cx="7359486" cy="4414010"/>
            </a:xfrm>
            <a:custGeom>
              <a:avLst/>
              <a:gdLst/>
              <a:ahLst/>
              <a:cxnLst/>
              <a:rect l="l" t="t" r="r" b="b"/>
              <a:pathLst>
                <a:path w="11534268" h="6545697">
                  <a:moveTo>
                    <a:pt x="0" y="0"/>
                  </a:moveTo>
                  <a:lnTo>
                    <a:pt x="11534268" y="0"/>
                  </a:lnTo>
                  <a:lnTo>
                    <a:pt x="11534268" y="6545698"/>
                  </a:lnTo>
                  <a:lnTo>
                    <a:pt x="0" y="6545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5B1488-8CE7-4A02-93ED-290C64C06BC7}"/>
                </a:ext>
              </a:extLst>
            </p:cNvPr>
            <p:cNvSpPr txBox="1"/>
            <p:nvPr/>
          </p:nvSpPr>
          <p:spPr>
            <a:xfrm>
              <a:off x="6573067" y="4255651"/>
              <a:ext cx="6019155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trước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r>
                <a:rPr lang="vi-VN" sz="4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chuyện</a:t>
              </a:r>
              <a:r>
                <a:rPr lang="vi-VN" sz="4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40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Tấm</a:t>
              </a:r>
              <a:r>
                <a:rPr lang="vi-VN" sz="4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huy chương.</a:t>
              </a:r>
              <a:endParaRPr lang="vi-VN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58158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376866" y="1870651"/>
            <a:ext cx="11534268" cy="6545697"/>
          </a:xfrm>
          <a:custGeom>
            <a:avLst/>
            <a:gdLst/>
            <a:ahLst/>
            <a:cxnLst/>
            <a:rect l="l" t="t" r="r" b="b"/>
            <a:pathLst>
              <a:path w="11534268" h="6545697">
                <a:moveTo>
                  <a:pt x="0" y="0"/>
                </a:moveTo>
                <a:lnTo>
                  <a:pt x="11534268" y="0"/>
                </a:lnTo>
                <a:lnTo>
                  <a:pt x="11534268" y="6545698"/>
                </a:lnTo>
                <a:lnTo>
                  <a:pt x="0" y="6545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E05C6-D4B2-4015-BD2E-F5537BE887F0}"/>
              </a:ext>
            </a:extLst>
          </p:cNvPr>
          <p:cNvSpPr txBox="1"/>
          <p:nvPr/>
        </p:nvSpPr>
        <p:spPr>
          <a:xfrm>
            <a:off x="3962400" y="3658905"/>
            <a:ext cx="10727942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CHÀO TẠM BIỆT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HẸN GẶP LẠI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5">
            <a:extLst>
              <a:ext uri="{FF2B5EF4-FFF2-40B4-BE49-F238E27FC236}">
                <a16:creationId xmlns:a16="http://schemas.microsoft.com/office/drawing/2014/main" id="{09635060-8BF4-4262-8F48-835735F74D7B}"/>
              </a:ext>
            </a:extLst>
          </p:cNvPr>
          <p:cNvSpPr txBox="1"/>
          <p:nvPr/>
        </p:nvSpPr>
        <p:spPr>
          <a:xfrm>
            <a:off x="1047474" y="4011127"/>
            <a:ext cx="1700804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cs typeface="Arial" panose="020B0604020202020204" pitchFamily="34" charset="0"/>
              </a:rPr>
              <a:t>BÀI 2: CHĂM HỌC, CHĂM LÀM</a:t>
            </a:r>
            <a:endParaRPr lang="vi-VN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1: VIẾT ĐƠN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6">
            <a:extLst>
              <a:ext uri="{FF2B5EF4-FFF2-40B4-BE49-F238E27FC236}">
                <a16:creationId xmlns:a16="http://schemas.microsoft.com/office/drawing/2014/main" id="{D9C18695-1DE8-4A78-A219-9F5B63AE2FDE}"/>
              </a:ext>
            </a:extLst>
          </p:cNvPr>
          <p:cNvSpPr txBox="1"/>
          <p:nvPr/>
        </p:nvSpPr>
        <p:spPr>
          <a:xfrm>
            <a:off x="5065474" y="751269"/>
            <a:ext cx="8463037" cy="117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D1550D-31B5-478D-9EDC-641782C0718B}"/>
              </a:ext>
            </a:extLst>
          </p:cNvPr>
          <p:cNvGrpSpPr/>
          <p:nvPr/>
        </p:nvGrpSpPr>
        <p:grpSpPr>
          <a:xfrm>
            <a:off x="762000" y="3491731"/>
            <a:ext cx="16611600" cy="4238098"/>
            <a:chOff x="762000" y="3491731"/>
            <a:chExt cx="16611600" cy="4238098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7E2C3C6A-47AB-48CA-ABE3-EEB001B9AF7C}"/>
                </a:ext>
              </a:extLst>
            </p:cNvPr>
            <p:cNvSpPr/>
            <p:nvPr/>
          </p:nvSpPr>
          <p:spPr>
            <a:xfrm>
              <a:off x="6781800" y="3491731"/>
              <a:ext cx="4572000" cy="4238098"/>
            </a:xfrm>
            <a:custGeom>
              <a:avLst/>
              <a:gdLst/>
              <a:ahLst/>
              <a:cxnLst/>
              <a:rect l="l" t="t" r="r" b="b"/>
              <a:pathLst>
                <a:path w="9644062" h="8229600">
                  <a:moveTo>
                    <a:pt x="0" y="0"/>
                  </a:moveTo>
                  <a:lnTo>
                    <a:pt x="9644062" y="0"/>
                  </a:lnTo>
                  <a:lnTo>
                    <a:pt x="9644062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C653C91F-79EF-41F6-AD59-1EE202353EF7}"/>
                </a:ext>
              </a:extLst>
            </p:cNvPr>
            <p:cNvSpPr/>
            <p:nvPr/>
          </p:nvSpPr>
          <p:spPr>
            <a:xfrm>
              <a:off x="12801600" y="3491731"/>
              <a:ext cx="4572000" cy="4238098"/>
            </a:xfrm>
            <a:custGeom>
              <a:avLst/>
              <a:gdLst/>
              <a:ahLst/>
              <a:cxnLst/>
              <a:rect l="l" t="t" r="r" b="b"/>
              <a:pathLst>
                <a:path w="9644062" h="8229600">
                  <a:moveTo>
                    <a:pt x="0" y="0"/>
                  </a:moveTo>
                  <a:lnTo>
                    <a:pt x="9644062" y="0"/>
                  </a:lnTo>
                  <a:lnTo>
                    <a:pt x="9644062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AAA9A302-E37E-4BA6-92CB-967552C45BF8}"/>
                </a:ext>
              </a:extLst>
            </p:cNvPr>
            <p:cNvSpPr/>
            <p:nvPr/>
          </p:nvSpPr>
          <p:spPr>
            <a:xfrm>
              <a:off x="762000" y="3491731"/>
              <a:ext cx="4572000" cy="4238098"/>
            </a:xfrm>
            <a:custGeom>
              <a:avLst/>
              <a:gdLst/>
              <a:ahLst/>
              <a:cxnLst/>
              <a:rect l="l" t="t" r="r" b="b"/>
              <a:pathLst>
                <a:path w="9644062" h="8229600">
                  <a:moveTo>
                    <a:pt x="0" y="0"/>
                  </a:moveTo>
                  <a:lnTo>
                    <a:pt x="9644062" y="0"/>
                  </a:lnTo>
                  <a:lnTo>
                    <a:pt x="9644062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D8748D-F815-4C2D-A00B-4DE9F7B4F048}"/>
                </a:ext>
              </a:extLst>
            </p:cNvPr>
            <p:cNvSpPr txBox="1"/>
            <p:nvPr/>
          </p:nvSpPr>
          <p:spPr>
            <a:xfrm>
              <a:off x="914400" y="4118977"/>
              <a:ext cx="4038176" cy="2766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/>
                <a:t>01. 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cấu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đơn</a:t>
              </a:r>
              <a:endPara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2E41E5-9F8A-466C-8B41-788ECF172F38}"/>
                </a:ext>
              </a:extLst>
            </p:cNvPr>
            <p:cNvSpPr txBox="1"/>
            <p:nvPr/>
          </p:nvSpPr>
          <p:spPr>
            <a:xfrm>
              <a:off x="7048712" y="4118976"/>
              <a:ext cx="4038176" cy="184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/>
                <a:t>02. 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Rút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ra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endPara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C29D59-F3B7-442D-9704-4EA308EA7527}"/>
                </a:ext>
              </a:extLst>
            </p:cNvPr>
            <p:cNvSpPr txBox="1"/>
            <p:nvPr/>
          </p:nvSpPr>
          <p:spPr>
            <a:xfrm>
              <a:off x="13193883" y="4118976"/>
              <a:ext cx="4038176" cy="184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/>
                <a:t>03.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</a:t>
              </a:r>
              <a:r>
                <a:rPr lang="vi-VN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endParaRPr lang="vi-V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424362" y="1028699"/>
            <a:ext cx="9644062" cy="8229600"/>
          </a:xfrm>
          <a:custGeom>
            <a:avLst/>
            <a:gdLst/>
            <a:ahLst/>
            <a:cxnLst/>
            <a:rect l="l" t="t" r="r" b="b"/>
            <a:pathLst>
              <a:path w="9644062" h="8229600">
                <a:moveTo>
                  <a:pt x="0" y="0"/>
                </a:moveTo>
                <a:lnTo>
                  <a:pt x="9644062" y="0"/>
                </a:lnTo>
                <a:lnTo>
                  <a:pt x="96440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08307" y="3970829"/>
            <a:ext cx="2475402" cy="2412485"/>
          </a:xfrm>
          <a:custGeom>
            <a:avLst/>
            <a:gdLst/>
            <a:ahLst/>
            <a:cxnLst/>
            <a:rect l="l" t="t" r="r" b="b"/>
            <a:pathLst>
              <a:path w="2475402" h="2412485">
                <a:moveTo>
                  <a:pt x="0" y="0"/>
                </a:moveTo>
                <a:lnTo>
                  <a:pt x="2475402" y="0"/>
                </a:lnTo>
                <a:lnTo>
                  <a:pt x="2475402" y="2412485"/>
                </a:lnTo>
                <a:lnTo>
                  <a:pt x="0" y="24124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880725" y="3475226"/>
            <a:ext cx="1730567" cy="230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39"/>
              </a:lnSpc>
            </a:pPr>
            <a:r>
              <a:rPr lang="en-US" sz="7000" b="1" dirty="0">
                <a:solidFill>
                  <a:srgbClr val="0E2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38103" y="2781300"/>
            <a:ext cx="5323187" cy="4406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 XÉT VỀ CẤU TẠO CỦA ĐƠN</a:t>
            </a:r>
            <a:endParaRPr lang="en-US" sz="6599" dirty="0">
              <a:solidFill>
                <a:srgbClr val="0E2C33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559870" y="-3282459"/>
            <a:ext cx="9168259" cy="16299128"/>
          </a:xfrm>
          <a:custGeom>
            <a:avLst/>
            <a:gdLst/>
            <a:ahLst/>
            <a:cxnLst/>
            <a:rect l="l" t="t" r="r" b="b"/>
            <a:pathLst>
              <a:path w="9168259" h="16299128">
                <a:moveTo>
                  <a:pt x="0" y="0"/>
                </a:moveTo>
                <a:lnTo>
                  <a:pt x="9168260" y="0"/>
                </a:lnTo>
                <a:lnTo>
                  <a:pt x="9168260" y="16299128"/>
                </a:lnTo>
                <a:lnTo>
                  <a:pt x="0" y="16299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28295" y="262299"/>
            <a:ext cx="11237049" cy="5711295"/>
          </a:xfrm>
          <a:custGeom>
            <a:avLst/>
            <a:gdLst/>
            <a:ahLst/>
            <a:cxnLst/>
            <a:rect l="l" t="t" r="r" b="b"/>
            <a:pathLst>
              <a:path w="11534268" h="6545697">
                <a:moveTo>
                  <a:pt x="0" y="0"/>
                </a:moveTo>
                <a:lnTo>
                  <a:pt x="11534268" y="0"/>
                </a:lnTo>
                <a:lnTo>
                  <a:pt x="11534268" y="6545698"/>
                </a:lnTo>
                <a:lnTo>
                  <a:pt x="0" y="6545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985235" y="1470521"/>
            <a:ext cx="9392942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SGK.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đơn trong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ai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ai,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nhằm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đích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50F064-03D3-4684-8BA7-2915FC63695A}"/>
              </a:ext>
            </a:extLst>
          </p:cNvPr>
          <p:cNvGrpSpPr/>
          <p:nvPr/>
        </p:nvGrpSpPr>
        <p:grpSpPr>
          <a:xfrm>
            <a:off x="5692039" y="5714612"/>
            <a:ext cx="11391108" cy="4030431"/>
            <a:chOff x="5827045" y="5973594"/>
            <a:chExt cx="11391108" cy="403043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EADFF84-CAC7-4F97-B298-F55DF08C39FC}"/>
                </a:ext>
              </a:extLst>
            </p:cNvPr>
            <p:cNvSpPr/>
            <p:nvPr/>
          </p:nvSpPr>
          <p:spPr>
            <a:xfrm>
              <a:off x="6820385" y="7079232"/>
              <a:ext cx="10397768" cy="29247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Đơn do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Chu Hoàng Minh Khôi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gửi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Ban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nhiệm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Câu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lạc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bộ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“Em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muốn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Toán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mục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đích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xin tham gia câu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lạc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bộ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100231-C705-48C3-AA40-329D8C3E9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045" y="5973594"/>
              <a:ext cx="1835857" cy="183585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A8D345B-0A84-461A-A155-96B1B97D2A2E}"/>
              </a:ext>
            </a:extLst>
          </p:cNvPr>
          <p:cNvGrpSpPr/>
          <p:nvPr/>
        </p:nvGrpSpPr>
        <p:grpSpPr>
          <a:xfrm>
            <a:off x="609600" y="213857"/>
            <a:ext cx="7553795" cy="2286000"/>
            <a:chOff x="1028700" y="1028700"/>
            <a:chExt cx="7692598" cy="2692409"/>
          </a:xfrm>
        </p:grpSpPr>
        <p:sp>
          <p:nvSpPr>
            <p:cNvPr id="4" name="Freeform 4"/>
            <p:cNvSpPr/>
            <p:nvPr/>
          </p:nvSpPr>
          <p:spPr>
            <a:xfrm>
              <a:off x="1028700" y="1028700"/>
              <a:ext cx="7692598" cy="2692409"/>
            </a:xfrm>
            <a:custGeom>
              <a:avLst/>
              <a:gdLst/>
              <a:ahLst/>
              <a:cxnLst/>
              <a:rect l="l" t="t" r="r" b="b"/>
              <a:pathLst>
                <a:path w="7692598" h="2692409">
                  <a:moveTo>
                    <a:pt x="0" y="0"/>
                  </a:moveTo>
                  <a:lnTo>
                    <a:pt x="7692598" y="0"/>
                  </a:lnTo>
                  <a:lnTo>
                    <a:pt x="7692598" y="2692409"/>
                  </a:lnTo>
                  <a:lnTo>
                    <a:pt x="0" y="2692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626712" y="1749441"/>
              <a:ext cx="6496573" cy="982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59"/>
                </a:lnSpc>
              </a:pPr>
              <a:r>
                <a:rPr lang="vi-VN" sz="4000" b="1" i="1" dirty="0" err="1">
                  <a:solidFill>
                    <a:srgbClr val="332B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vi-VN" sz="4000" b="1" i="1" dirty="0">
                  <a:solidFill>
                    <a:srgbClr val="332B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i="1" dirty="0" err="1">
                  <a:solidFill>
                    <a:srgbClr val="332B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vi-VN" sz="4000" b="1" i="1" dirty="0">
                  <a:solidFill>
                    <a:srgbClr val="332B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i="1" dirty="0" err="1">
                  <a:solidFill>
                    <a:srgbClr val="332B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4000" b="1" i="1" dirty="0">
                <a:solidFill>
                  <a:srgbClr val="332B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4645D354-D885-4DE1-9188-059ECB4A5A35}"/>
              </a:ext>
            </a:extLst>
          </p:cNvPr>
          <p:cNvSpPr txBox="1"/>
          <p:nvPr/>
        </p:nvSpPr>
        <p:spPr>
          <a:xfrm>
            <a:off x="1224545" y="2867538"/>
            <a:ext cx="6140726" cy="455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đơn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dung, đơn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BF046C54-40E9-4B75-BC8B-BFF0355F44C9}"/>
              </a:ext>
            </a:extLst>
          </p:cNvPr>
          <p:cNvSpPr txBox="1"/>
          <p:nvPr/>
        </p:nvSpPr>
        <p:spPr>
          <a:xfrm>
            <a:off x="3292166" y="559369"/>
            <a:ext cx="12814912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đơn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B0BF38D-6732-4BA8-850F-691CF21F7D5D}"/>
              </a:ext>
            </a:extLst>
          </p:cNvPr>
          <p:cNvSpPr txBox="1"/>
          <p:nvPr/>
        </p:nvSpPr>
        <p:spPr>
          <a:xfrm>
            <a:off x="4038600" y="435110"/>
            <a:ext cx="99060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dung, đơn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3B26D5-BC53-4BEA-A3D4-554492436907}"/>
              </a:ext>
            </a:extLst>
          </p:cNvPr>
          <p:cNvCxnSpPr>
            <a:cxnSpLocks/>
          </p:cNvCxnSpPr>
          <p:nvPr/>
        </p:nvCxnSpPr>
        <p:spPr>
          <a:xfrm flipH="1">
            <a:off x="3506430" y="1481555"/>
            <a:ext cx="5485170" cy="2200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3894895-47CA-4CCE-9F26-EA231F70C486}"/>
              </a:ext>
            </a:extLst>
          </p:cNvPr>
          <p:cNvCxnSpPr>
            <a:cxnSpLocks/>
          </p:cNvCxnSpPr>
          <p:nvPr/>
        </p:nvCxnSpPr>
        <p:spPr>
          <a:xfrm>
            <a:off x="8991600" y="1460963"/>
            <a:ext cx="0" cy="22206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785763-3C78-4633-8A61-FB2945EE3EF0}"/>
              </a:ext>
            </a:extLst>
          </p:cNvPr>
          <p:cNvCxnSpPr>
            <a:cxnSpLocks/>
          </p:cNvCxnSpPr>
          <p:nvPr/>
        </p:nvCxnSpPr>
        <p:spPr>
          <a:xfrm>
            <a:off x="8991600" y="1481555"/>
            <a:ext cx="5257800" cy="23448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66E6453-970F-48EA-8A70-D165BA993476}"/>
              </a:ext>
            </a:extLst>
          </p:cNvPr>
          <p:cNvSpPr txBox="1"/>
          <p:nvPr/>
        </p:nvSpPr>
        <p:spPr>
          <a:xfrm>
            <a:off x="969035" y="3923380"/>
            <a:ext cx="4724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thân</a:t>
            </a:r>
            <a:endParaRPr lang="vi-VN" sz="40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0579461-BB31-41A8-B2D0-110E8DF6CF3E}"/>
              </a:ext>
            </a:extLst>
          </p:cNvPr>
          <p:cNvCxnSpPr/>
          <p:nvPr/>
        </p:nvCxnSpPr>
        <p:spPr>
          <a:xfrm>
            <a:off x="3331233" y="4762500"/>
            <a:ext cx="0" cy="129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FD39772-261D-4294-9E8D-7D4ACC063969}"/>
              </a:ext>
            </a:extLst>
          </p:cNvPr>
          <p:cNvSpPr txBox="1"/>
          <p:nvPr/>
        </p:nvSpPr>
        <p:spPr>
          <a:xfrm>
            <a:off x="588648" y="6182160"/>
            <a:ext cx="548517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tên;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năm sinh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(nam,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nơi ở; nơi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),…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108F00-F9DB-42AE-874C-6FC5A4CAFA18}"/>
              </a:ext>
            </a:extLst>
          </p:cNvPr>
          <p:cNvSpPr txBox="1"/>
          <p:nvPr/>
        </p:nvSpPr>
        <p:spPr>
          <a:xfrm>
            <a:off x="6629402" y="3908529"/>
            <a:ext cx="472439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vi-VN" sz="4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E0DF14-373F-4A56-8F03-35D362F8F3E9}"/>
              </a:ext>
            </a:extLst>
          </p:cNvPr>
          <p:cNvSpPr txBox="1"/>
          <p:nvPr/>
        </p:nvSpPr>
        <p:spPr>
          <a:xfrm>
            <a:off x="12289769" y="3893678"/>
            <a:ext cx="472439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ơn.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3330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424362" y="1028699"/>
            <a:ext cx="9644062" cy="8229600"/>
          </a:xfrm>
          <a:custGeom>
            <a:avLst/>
            <a:gdLst/>
            <a:ahLst/>
            <a:cxnLst/>
            <a:rect l="l" t="t" r="r" b="b"/>
            <a:pathLst>
              <a:path w="9644062" h="8229600">
                <a:moveTo>
                  <a:pt x="0" y="0"/>
                </a:moveTo>
                <a:lnTo>
                  <a:pt x="9644062" y="0"/>
                </a:lnTo>
                <a:lnTo>
                  <a:pt x="96440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08307" y="3970829"/>
            <a:ext cx="2475402" cy="2412485"/>
          </a:xfrm>
          <a:custGeom>
            <a:avLst/>
            <a:gdLst/>
            <a:ahLst/>
            <a:cxnLst/>
            <a:rect l="l" t="t" r="r" b="b"/>
            <a:pathLst>
              <a:path w="2475402" h="2412485">
                <a:moveTo>
                  <a:pt x="0" y="0"/>
                </a:moveTo>
                <a:lnTo>
                  <a:pt x="2475402" y="0"/>
                </a:lnTo>
                <a:lnTo>
                  <a:pt x="2475402" y="2412485"/>
                </a:lnTo>
                <a:lnTo>
                  <a:pt x="0" y="24124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880725" y="3475226"/>
            <a:ext cx="1730567" cy="230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39"/>
              </a:lnSpc>
            </a:pPr>
            <a:r>
              <a:rPr lang="en-US" sz="7000" b="1" dirty="0">
                <a:solidFill>
                  <a:srgbClr val="0E2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56127" y="3573771"/>
            <a:ext cx="4511097" cy="288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RÚT RA BÀI HỌC</a:t>
            </a:r>
            <a:endParaRPr lang="en-US" sz="6599" dirty="0">
              <a:solidFill>
                <a:srgbClr val="0E2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246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492</Words>
  <Application>Microsoft Office PowerPoint</Application>
  <PresentationFormat>Custom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Creative Classroom Rules Presentation</dc:title>
  <cp:lastModifiedBy>PC</cp:lastModifiedBy>
  <cp:revision>35</cp:revision>
  <dcterms:created xsi:type="dcterms:W3CDTF">2006-08-16T00:00:00Z</dcterms:created>
  <dcterms:modified xsi:type="dcterms:W3CDTF">2023-08-25T09:27:24Z</dcterms:modified>
  <dc:identifier>DAFphohfdaU</dc:identifier>
</cp:coreProperties>
</file>