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70" r:id="rId3"/>
    <p:sldId id="258" r:id="rId4"/>
    <p:sldId id="259" r:id="rId5"/>
    <p:sldId id="271" r:id="rId6"/>
    <p:sldId id="273" r:id="rId7"/>
    <p:sldId id="274" r:id="rId8"/>
    <p:sldId id="272" r:id="rId9"/>
    <p:sldId id="263" r:id="rId10"/>
    <p:sldId id="275" r:id="rId11"/>
    <p:sldId id="262" r:id="rId12"/>
    <p:sldId id="276" r:id="rId13"/>
    <p:sldId id="261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8" r:id="rId25"/>
    <p:sldId id="265" r:id="rId26"/>
    <p:sldId id="266" r:id="rId27"/>
    <p:sldId id="264" r:id="rId28"/>
    <p:sldId id="268" r:id="rId29"/>
    <p:sldId id="267" r:id="rId30"/>
    <p:sldId id="290" r:id="rId31"/>
    <p:sldId id="269" r:id="rId32"/>
  </p:sldIdLst>
  <p:sldSz cx="18288000" cy="10287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Trebuchet MS" panose="020B0603020202020204" pitchFamily="34" charset="0"/>
      <p:regular r:id="rId37"/>
      <p:bold r:id="rId38"/>
      <p:italic r:id="rId39"/>
      <p:boldItalic r:id="rId40"/>
    </p:embeddedFont>
    <p:embeddedFont>
      <p:font typeface="Wingdings 3" panose="05040102010807070707" pitchFamily="18" charset="2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6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5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7186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75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5791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5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5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4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9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9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4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1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8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8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2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0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3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3.png"/><Relationship Id="rId4" Type="http://schemas.openxmlformats.org/officeDocument/2006/relationships/image" Target="../media/image4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2.png"/><Relationship Id="rId4" Type="http://schemas.openxmlformats.org/officeDocument/2006/relationships/image" Target="../media/image4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2.png"/><Relationship Id="rId4" Type="http://schemas.openxmlformats.org/officeDocument/2006/relationships/image" Target="../media/image4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2.png"/><Relationship Id="rId4" Type="http://schemas.openxmlformats.org/officeDocument/2006/relationships/image" Target="../media/image45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11" Type="http://schemas.openxmlformats.org/officeDocument/2006/relationships/image" Target="../media/image5.png"/><Relationship Id="rId10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openxmlformats.org/officeDocument/2006/relationships/image" Target="../media/image45.svg"/><Relationship Id="rId9" Type="http://schemas.openxmlformats.org/officeDocument/2006/relationships/image" Target="../media/image8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79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0"/>
          <p:cNvSpPr txBox="1"/>
          <p:nvPr/>
        </p:nvSpPr>
        <p:spPr>
          <a:xfrm>
            <a:off x="2618433" y="3710863"/>
            <a:ext cx="13051134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 MẾN CHÀO CÁC EM ĐẾN VỚI BÀI HỌC MỚI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43" t="13528" r="4721" b="90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C19A712-A045-4EE8-B1F0-3EB410E4FCEE}"/>
              </a:ext>
            </a:extLst>
          </p:cNvPr>
          <p:cNvGrpSpPr/>
          <p:nvPr/>
        </p:nvGrpSpPr>
        <p:grpSpPr>
          <a:xfrm>
            <a:off x="5848896" y="438622"/>
            <a:ext cx="6467592" cy="1828733"/>
            <a:chOff x="873589" y="834339"/>
            <a:chExt cx="6467592" cy="5402473"/>
          </a:xfrm>
        </p:grpSpPr>
        <p:grpSp>
          <p:nvGrpSpPr>
            <p:cNvPr id="5" name="Group 5"/>
            <p:cNvGrpSpPr/>
            <p:nvPr/>
          </p:nvGrpSpPr>
          <p:grpSpPr>
            <a:xfrm>
              <a:off x="873589" y="834339"/>
              <a:ext cx="6467592" cy="5402473"/>
              <a:chOff x="0" y="0"/>
              <a:chExt cx="2188608" cy="159198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3810"/>
                <a:ext cx="2192418" cy="1597062"/>
              </a:xfrm>
              <a:custGeom>
                <a:avLst/>
                <a:gdLst/>
                <a:ahLst/>
                <a:cxnLst/>
                <a:rect l="l" t="t" r="r" b="b"/>
                <a:pathLst>
                  <a:path w="2192418" h="1597062">
                    <a:moveTo>
                      <a:pt x="2179718" y="38100"/>
                    </a:moveTo>
                    <a:cubicBezTo>
                      <a:pt x="2178448" y="34290"/>
                      <a:pt x="2178448" y="30480"/>
                      <a:pt x="2178448" y="25400"/>
                    </a:cubicBezTo>
                    <a:cubicBezTo>
                      <a:pt x="2178448" y="11430"/>
                      <a:pt x="2174638" y="6350"/>
                      <a:pt x="2160668" y="5080"/>
                    </a:cubicBezTo>
                    <a:cubicBezTo>
                      <a:pt x="2127563" y="3810"/>
                      <a:pt x="2086848" y="0"/>
                      <a:pt x="2047828" y="5080"/>
                    </a:cubicBezTo>
                    <a:cubicBezTo>
                      <a:pt x="1974879" y="12700"/>
                      <a:pt x="1903627" y="13970"/>
                      <a:pt x="1830678" y="13970"/>
                    </a:cubicBezTo>
                    <a:cubicBezTo>
                      <a:pt x="1720406" y="13970"/>
                      <a:pt x="1611831" y="10160"/>
                      <a:pt x="1501559" y="8890"/>
                    </a:cubicBezTo>
                    <a:cubicBezTo>
                      <a:pt x="1447271" y="7620"/>
                      <a:pt x="1394680" y="7620"/>
                      <a:pt x="1340393" y="8890"/>
                    </a:cubicBezTo>
                    <a:cubicBezTo>
                      <a:pt x="1281016" y="8890"/>
                      <a:pt x="1223335" y="11430"/>
                      <a:pt x="1163958" y="12700"/>
                    </a:cubicBezTo>
                    <a:cubicBezTo>
                      <a:pt x="1119849" y="13970"/>
                      <a:pt x="1077437" y="12700"/>
                      <a:pt x="1033328" y="16510"/>
                    </a:cubicBezTo>
                    <a:cubicBezTo>
                      <a:pt x="989220" y="20320"/>
                      <a:pt x="797516" y="20320"/>
                      <a:pt x="753408" y="19050"/>
                    </a:cubicBezTo>
                    <a:cubicBezTo>
                      <a:pt x="726264" y="17780"/>
                      <a:pt x="638046" y="21590"/>
                      <a:pt x="610903" y="21590"/>
                    </a:cubicBezTo>
                    <a:cubicBezTo>
                      <a:pt x="575276" y="21590"/>
                      <a:pt x="537954" y="22860"/>
                      <a:pt x="502327" y="21590"/>
                    </a:cubicBezTo>
                    <a:cubicBezTo>
                      <a:pt x="459915" y="20320"/>
                      <a:pt x="417503" y="19050"/>
                      <a:pt x="375091" y="25400"/>
                    </a:cubicBezTo>
                    <a:cubicBezTo>
                      <a:pt x="332679" y="31750"/>
                      <a:pt x="290266" y="31750"/>
                      <a:pt x="247854" y="29210"/>
                    </a:cubicBezTo>
                    <a:cubicBezTo>
                      <a:pt x="203745" y="26670"/>
                      <a:pt x="161333" y="25400"/>
                      <a:pt x="117224" y="24130"/>
                    </a:cubicBezTo>
                    <a:cubicBezTo>
                      <a:pt x="90081" y="21590"/>
                      <a:pt x="61240" y="20320"/>
                      <a:pt x="39370" y="20320"/>
                    </a:cubicBezTo>
                    <a:cubicBezTo>
                      <a:pt x="26670" y="19050"/>
                      <a:pt x="13970" y="17780"/>
                      <a:pt x="0" y="16510"/>
                    </a:cubicBezTo>
                    <a:cubicBezTo>
                      <a:pt x="0" y="24130"/>
                      <a:pt x="0" y="29210"/>
                      <a:pt x="0" y="33020"/>
                    </a:cubicBezTo>
                    <a:cubicBezTo>
                      <a:pt x="7620" y="92275"/>
                      <a:pt x="3810" y="164676"/>
                      <a:pt x="2540" y="221647"/>
                    </a:cubicBezTo>
                    <a:cubicBezTo>
                      <a:pt x="1270" y="262001"/>
                      <a:pt x="2540" y="301169"/>
                      <a:pt x="2540" y="341523"/>
                    </a:cubicBezTo>
                    <a:cubicBezTo>
                      <a:pt x="3810" y="378317"/>
                      <a:pt x="5080" y="415110"/>
                      <a:pt x="6350" y="451904"/>
                    </a:cubicBezTo>
                    <a:cubicBezTo>
                      <a:pt x="7620" y="487511"/>
                      <a:pt x="6350" y="523117"/>
                      <a:pt x="7620" y="558724"/>
                    </a:cubicBezTo>
                    <a:cubicBezTo>
                      <a:pt x="8890" y="613321"/>
                      <a:pt x="10160" y="667918"/>
                      <a:pt x="11430" y="722516"/>
                    </a:cubicBezTo>
                    <a:cubicBezTo>
                      <a:pt x="11430" y="742693"/>
                      <a:pt x="11430" y="1523668"/>
                      <a:pt x="11430" y="1543845"/>
                    </a:cubicBezTo>
                    <a:cubicBezTo>
                      <a:pt x="11430" y="1561502"/>
                      <a:pt x="15240" y="1565312"/>
                      <a:pt x="31750" y="1569122"/>
                    </a:cubicBezTo>
                    <a:cubicBezTo>
                      <a:pt x="43180" y="1571662"/>
                      <a:pt x="54610" y="1574202"/>
                      <a:pt x="68026" y="1575472"/>
                    </a:cubicBezTo>
                    <a:cubicBezTo>
                      <a:pt x="137582" y="1576742"/>
                      <a:pt x="207138" y="1578012"/>
                      <a:pt x="276694" y="1578012"/>
                    </a:cubicBezTo>
                    <a:cubicBezTo>
                      <a:pt x="291963" y="1578012"/>
                      <a:pt x="307231" y="1578012"/>
                      <a:pt x="322500" y="1578012"/>
                    </a:cubicBezTo>
                    <a:cubicBezTo>
                      <a:pt x="371698" y="1579282"/>
                      <a:pt x="419200" y="1583092"/>
                      <a:pt x="468398" y="1580552"/>
                    </a:cubicBezTo>
                    <a:cubicBezTo>
                      <a:pt x="520989" y="1578012"/>
                      <a:pt x="575276" y="1579282"/>
                      <a:pt x="627868" y="1580552"/>
                    </a:cubicBezTo>
                    <a:cubicBezTo>
                      <a:pt x="690638" y="1581822"/>
                      <a:pt x="963772" y="1581822"/>
                      <a:pt x="1026542" y="1581822"/>
                    </a:cubicBezTo>
                    <a:cubicBezTo>
                      <a:pt x="1079134" y="1583092"/>
                      <a:pt x="1131725" y="1581822"/>
                      <a:pt x="1184316" y="1583092"/>
                    </a:cubicBezTo>
                    <a:cubicBezTo>
                      <a:pt x="1223335" y="1583092"/>
                      <a:pt x="1262354" y="1585632"/>
                      <a:pt x="1301374" y="1584362"/>
                    </a:cubicBezTo>
                    <a:cubicBezTo>
                      <a:pt x="1382805" y="1584362"/>
                      <a:pt x="1464236" y="1581822"/>
                      <a:pt x="1545668" y="1583092"/>
                    </a:cubicBezTo>
                    <a:cubicBezTo>
                      <a:pt x="1669511" y="1584362"/>
                      <a:pt x="1793355" y="1588172"/>
                      <a:pt x="1917199" y="1590712"/>
                    </a:cubicBezTo>
                    <a:cubicBezTo>
                      <a:pt x="1957915" y="1591982"/>
                      <a:pt x="1998630" y="1590712"/>
                      <a:pt x="2039346" y="1589442"/>
                    </a:cubicBezTo>
                    <a:cubicBezTo>
                      <a:pt x="2074972" y="1588172"/>
                      <a:pt x="2110598" y="1588172"/>
                      <a:pt x="2144158" y="1594522"/>
                    </a:cubicBezTo>
                    <a:cubicBezTo>
                      <a:pt x="2156858" y="1597062"/>
                      <a:pt x="2165748" y="1590712"/>
                      <a:pt x="2167018" y="1576742"/>
                    </a:cubicBezTo>
                    <a:cubicBezTo>
                      <a:pt x="2168288" y="1561502"/>
                      <a:pt x="2169558" y="1546262"/>
                      <a:pt x="2169558" y="1530790"/>
                    </a:cubicBezTo>
                    <a:cubicBezTo>
                      <a:pt x="2172098" y="1490435"/>
                      <a:pt x="2174638" y="689283"/>
                      <a:pt x="2177178" y="648928"/>
                    </a:cubicBezTo>
                    <a:cubicBezTo>
                      <a:pt x="2178448" y="633499"/>
                      <a:pt x="2178448" y="618069"/>
                      <a:pt x="2178448" y="603826"/>
                    </a:cubicBezTo>
                    <a:cubicBezTo>
                      <a:pt x="2179718" y="563472"/>
                      <a:pt x="2180988" y="523117"/>
                      <a:pt x="2182258" y="481576"/>
                    </a:cubicBezTo>
                    <a:cubicBezTo>
                      <a:pt x="2183528" y="434100"/>
                      <a:pt x="2183528" y="387812"/>
                      <a:pt x="2183528" y="340336"/>
                    </a:cubicBezTo>
                    <a:cubicBezTo>
                      <a:pt x="2183528" y="324906"/>
                      <a:pt x="2184798" y="309477"/>
                      <a:pt x="2184798" y="295234"/>
                    </a:cubicBezTo>
                    <a:cubicBezTo>
                      <a:pt x="2184798" y="256067"/>
                      <a:pt x="2183528" y="218086"/>
                      <a:pt x="2184798" y="178918"/>
                    </a:cubicBezTo>
                    <a:cubicBezTo>
                      <a:pt x="2188608" y="138564"/>
                      <a:pt x="2192418" y="81593"/>
                      <a:pt x="2179718" y="38100"/>
                    </a:cubicBezTo>
                    <a:close/>
                  </a:path>
                </a:pathLst>
              </a:custGeom>
              <a:solidFill>
                <a:srgbClr val="FFC966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222131" y="1906025"/>
              <a:ext cx="5979279" cy="31071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9600"/>
                </a:lnSpc>
              </a:pPr>
              <a:r>
                <a:rPr lang="vi-VN" sz="4400" b="1" spc="120" dirty="0">
                  <a:solidFill>
                    <a:srgbClr val="3330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 Ý TRẢ LỜI</a:t>
              </a:r>
              <a:endParaRPr lang="en-US" sz="4400" b="1" spc="12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rot="-10800000">
            <a:off x="8782602" y="243901"/>
            <a:ext cx="404476" cy="389442"/>
          </a:xfrm>
          <a:custGeom>
            <a:avLst/>
            <a:gdLst/>
            <a:ahLst/>
            <a:cxnLst/>
            <a:rect l="l" t="t" r="r" b="b"/>
            <a:pathLst>
              <a:path w="404476" h="389442">
                <a:moveTo>
                  <a:pt x="0" y="0"/>
                </a:moveTo>
                <a:lnTo>
                  <a:pt x="404475" y="0"/>
                </a:lnTo>
                <a:lnTo>
                  <a:pt x="404475" y="389442"/>
                </a:lnTo>
                <a:lnTo>
                  <a:pt x="0" y="3894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22" r="-22"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7476780" y="99209"/>
            <a:ext cx="705030" cy="678826"/>
          </a:xfrm>
          <a:custGeom>
            <a:avLst/>
            <a:gdLst/>
            <a:ahLst/>
            <a:cxnLst/>
            <a:rect l="l" t="t" r="r" b="b"/>
            <a:pathLst>
              <a:path w="705030" h="678826">
                <a:moveTo>
                  <a:pt x="0" y="0"/>
                </a:moveTo>
                <a:lnTo>
                  <a:pt x="705031" y="0"/>
                </a:lnTo>
                <a:lnTo>
                  <a:pt x="705031" y="678826"/>
                </a:lnTo>
                <a:lnTo>
                  <a:pt x="0" y="678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22" r="-22"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9787868" y="99209"/>
            <a:ext cx="705030" cy="678826"/>
          </a:xfrm>
          <a:custGeom>
            <a:avLst/>
            <a:gdLst/>
            <a:ahLst/>
            <a:cxnLst/>
            <a:rect l="l" t="t" r="r" b="b"/>
            <a:pathLst>
              <a:path w="705030" h="678826">
                <a:moveTo>
                  <a:pt x="0" y="0"/>
                </a:moveTo>
                <a:lnTo>
                  <a:pt x="705030" y="0"/>
                </a:lnTo>
                <a:lnTo>
                  <a:pt x="705030" y="678826"/>
                </a:lnTo>
                <a:lnTo>
                  <a:pt x="0" y="678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22" r="-22"/>
            </a:stretch>
          </a:blipFill>
        </p:spPr>
      </p:sp>
    </p:spTree>
    <p:extLst>
      <p:ext uri="{BB962C8B-B14F-4D97-AF65-F5344CB8AC3E}">
        <p14:creationId xmlns:p14="http://schemas.microsoft.com/office/powerpoint/2010/main" val="3068393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37" t="11964" r="6822" b="1325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3073302-2EE1-4BCA-B305-A417C3FC8837}"/>
              </a:ext>
            </a:extLst>
          </p:cNvPr>
          <p:cNvGrpSpPr/>
          <p:nvPr/>
        </p:nvGrpSpPr>
        <p:grpSpPr>
          <a:xfrm>
            <a:off x="2438400" y="1588517"/>
            <a:ext cx="9022056" cy="2328080"/>
            <a:chOff x="2438400" y="1588517"/>
            <a:chExt cx="9022056" cy="2328080"/>
          </a:xfrm>
        </p:grpSpPr>
        <p:grpSp>
          <p:nvGrpSpPr>
            <p:cNvPr id="4" name="Group 4"/>
            <p:cNvGrpSpPr/>
            <p:nvPr/>
          </p:nvGrpSpPr>
          <p:grpSpPr>
            <a:xfrm rot="5400000">
              <a:off x="5785388" y="-1758471"/>
              <a:ext cx="2328080" cy="9022056"/>
              <a:chOff x="0" y="0"/>
              <a:chExt cx="2017780" cy="569234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9098" y="-6509"/>
                <a:ext cx="2032111" cy="5724397"/>
              </a:xfrm>
              <a:custGeom>
                <a:avLst/>
                <a:gdLst/>
                <a:ahLst/>
                <a:cxnLst/>
                <a:rect l="l" t="t" r="r" b="b"/>
                <a:pathLst>
                  <a:path w="2032111" h="5724397">
                    <a:moveTo>
                      <a:pt x="63030" y="5130843"/>
                    </a:moveTo>
                    <a:cubicBezTo>
                      <a:pt x="63030" y="5130843"/>
                      <a:pt x="0" y="488427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1139038" y="6965"/>
                    </a:cubicBezTo>
                    <a:lnTo>
                      <a:pt x="1139039" y="6965"/>
                    </a:lnTo>
                    <a:cubicBezTo>
                      <a:pt x="1355786" y="16819"/>
                      <a:pt x="1560101" y="36481"/>
                      <a:pt x="1694290" y="101690"/>
                    </a:cubicBezTo>
                    <a:cubicBezTo>
                      <a:pt x="1950336" y="226120"/>
                      <a:pt x="2032111" y="459160"/>
                      <a:pt x="2026623" y="704684"/>
                    </a:cubicBezTo>
                    <a:cubicBezTo>
                      <a:pt x="2026623" y="704684"/>
                      <a:pt x="1983335" y="1013073"/>
                      <a:pt x="1990768" y="1248607"/>
                    </a:cubicBezTo>
                    <a:cubicBezTo>
                      <a:pt x="1997892" y="4872645"/>
                      <a:pt x="2005048" y="5068247"/>
                      <a:pt x="2005048" y="5068247"/>
                    </a:cubicBezTo>
                    <a:cubicBezTo>
                      <a:pt x="1988367" y="5283980"/>
                      <a:pt x="1873723" y="5494591"/>
                      <a:pt x="1676854" y="5606216"/>
                    </a:cubicBezTo>
                    <a:cubicBezTo>
                      <a:pt x="1526502" y="5691464"/>
                      <a:pt x="1328471" y="5706562"/>
                      <a:pt x="1045944" y="5695821"/>
                    </a:cubicBezTo>
                    <a:lnTo>
                      <a:pt x="1045941" y="5695821"/>
                    </a:lnTo>
                    <a:cubicBezTo>
                      <a:pt x="645952" y="5690544"/>
                      <a:pt x="384604" y="5724397"/>
                      <a:pt x="254278" y="5615239"/>
                    </a:cubicBezTo>
                    <a:cubicBezTo>
                      <a:pt x="145767" y="5524354"/>
                      <a:pt x="81795" y="5331042"/>
                      <a:pt x="63030" y="5130843"/>
                    </a:cubicBezTo>
                    <a:close/>
                  </a:path>
                </a:pathLst>
              </a:custGeom>
              <a:solidFill>
                <a:srgbClr val="FFB06C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4006334" y="2118620"/>
              <a:ext cx="6204062" cy="8239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ct val="150000"/>
                </a:lnSpc>
              </a:pPr>
              <a:r>
                <a:rPr lang="vi-VN" sz="4000" b="1" spc="89" dirty="0">
                  <a:solidFill>
                    <a:srgbClr val="292929"/>
                  </a:solidFill>
                </a:rPr>
                <a:t>01. ĐỌC THÀNH TIẾNG</a:t>
              </a:r>
              <a:endParaRPr lang="en-US" sz="4000" b="1" spc="89" dirty="0">
                <a:solidFill>
                  <a:srgbClr val="292929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9BF0BF7-23A6-4B0A-A33F-FE7CA1FA39B5}"/>
              </a:ext>
            </a:extLst>
          </p:cNvPr>
          <p:cNvGrpSpPr/>
          <p:nvPr/>
        </p:nvGrpSpPr>
        <p:grpSpPr>
          <a:xfrm>
            <a:off x="2397912" y="4218048"/>
            <a:ext cx="9313534" cy="2328080"/>
            <a:chOff x="2397912" y="4218048"/>
            <a:chExt cx="9313534" cy="2328080"/>
          </a:xfrm>
        </p:grpSpPr>
        <p:grpSp>
          <p:nvGrpSpPr>
            <p:cNvPr id="6" name="Group 6"/>
            <p:cNvGrpSpPr/>
            <p:nvPr/>
          </p:nvGrpSpPr>
          <p:grpSpPr>
            <a:xfrm rot="5400000">
              <a:off x="5890639" y="725321"/>
              <a:ext cx="2328080" cy="9313534"/>
              <a:chOff x="0" y="0"/>
              <a:chExt cx="2017780" cy="518427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9098" y="-6509"/>
                <a:ext cx="2032111" cy="5216328"/>
              </a:xfrm>
              <a:custGeom>
                <a:avLst/>
                <a:gdLst/>
                <a:ahLst/>
                <a:cxnLst/>
                <a:rect l="l" t="t" r="r" b="b"/>
                <a:pathLst>
                  <a:path w="2032111" h="5216328">
                    <a:moveTo>
                      <a:pt x="63030" y="4622775"/>
                    </a:moveTo>
                    <a:cubicBezTo>
                      <a:pt x="63030" y="4622775"/>
                      <a:pt x="0" y="4376210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1139038" y="6965"/>
                    </a:cubicBezTo>
                    <a:lnTo>
                      <a:pt x="1139039" y="6965"/>
                    </a:lnTo>
                    <a:cubicBezTo>
                      <a:pt x="1355786" y="16819"/>
                      <a:pt x="1560101" y="36481"/>
                      <a:pt x="1694290" y="101690"/>
                    </a:cubicBezTo>
                    <a:cubicBezTo>
                      <a:pt x="1950336" y="226120"/>
                      <a:pt x="2032111" y="459160"/>
                      <a:pt x="2026623" y="704684"/>
                    </a:cubicBezTo>
                    <a:cubicBezTo>
                      <a:pt x="2026623" y="704684"/>
                      <a:pt x="1983335" y="1013073"/>
                      <a:pt x="1990768" y="1248607"/>
                    </a:cubicBezTo>
                    <a:cubicBezTo>
                      <a:pt x="1997892" y="4364576"/>
                      <a:pt x="2005048" y="4560179"/>
                      <a:pt x="2005048" y="4560179"/>
                    </a:cubicBezTo>
                    <a:cubicBezTo>
                      <a:pt x="1988367" y="4775911"/>
                      <a:pt x="1873723" y="4986523"/>
                      <a:pt x="1676854" y="5098147"/>
                    </a:cubicBezTo>
                    <a:cubicBezTo>
                      <a:pt x="1526502" y="5183396"/>
                      <a:pt x="1328471" y="5198494"/>
                      <a:pt x="1045944" y="5187752"/>
                    </a:cubicBezTo>
                    <a:lnTo>
                      <a:pt x="1045941" y="5187752"/>
                    </a:lnTo>
                    <a:cubicBezTo>
                      <a:pt x="645952" y="5182475"/>
                      <a:pt x="384604" y="5216328"/>
                      <a:pt x="254278" y="5107171"/>
                    </a:cubicBezTo>
                    <a:cubicBezTo>
                      <a:pt x="145767" y="5016285"/>
                      <a:pt x="81795" y="4822974"/>
                      <a:pt x="63030" y="4622775"/>
                    </a:cubicBezTo>
                    <a:close/>
                  </a:path>
                </a:pathLst>
              </a:custGeom>
              <a:solidFill>
                <a:srgbClr val="FFB06C"/>
              </a:solidFill>
            </p:spPr>
          </p:sp>
        </p:grpSp>
        <p:sp>
          <p:nvSpPr>
            <p:cNvPr id="27" name="TextBox 13">
              <a:extLst>
                <a:ext uri="{FF2B5EF4-FFF2-40B4-BE49-F238E27FC236}">
                  <a16:creationId xmlns:a16="http://schemas.microsoft.com/office/drawing/2014/main" id="{87AADA5E-E7A1-4311-9C72-E05523B53127}"/>
                </a:ext>
              </a:extLst>
            </p:cNvPr>
            <p:cNvSpPr txBox="1"/>
            <p:nvPr/>
          </p:nvSpPr>
          <p:spPr>
            <a:xfrm>
              <a:off x="4006334" y="4780007"/>
              <a:ext cx="6204062" cy="8239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ct val="150000"/>
                </a:lnSpc>
              </a:pPr>
              <a:r>
                <a:rPr lang="vi-VN" sz="4000" b="1" spc="89" dirty="0">
                  <a:solidFill>
                    <a:srgbClr val="292929"/>
                  </a:solidFill>
                </a:rPr>
                <a:t>02. ĐỌC HIỂU</a:t>
              </a:r>
              <a:endParaRPr lang="en-US" sz="4000" b="1" spc="89" dirty="0">
                <a:solidFill>
                  <a:srgbClr val="292929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C13FD6-368C-4021-98F0-9D50C28FE220}"/>
              </a:ext>
            </a:extLst>
          </p:cNvPr>
          <p:cNvGrpSpPr/>
          <p:nvPr/>
        </p:nvGrpSpPr>
        <p:grpSpPr>
          <a:xfrm>
            <a:off x="2397911" y="6851249"/>
            <a:ext cx="9608701" cy="2328080"/>
            <a:chOff x="2397911" y="6851249"/>
            <a:chExt cx="9608701" cy="2328080"/>
          </a:xfrm>
        </p:grpSpPr>
        <p:grpSp>
          <p:nvGrpSpPr>
            <p:cNvPr id="8" name="Group 8"/>
            <p:cNvGrpSpPr/>
            <p:nvPr/>
          </p:nvGrpSpPr>
          <p:grpSpPr>
            <a:xfrm rot="5400000">
              <a:off x="6038222" y="3210938"/>
              <a:ext cx="2328080" cy="9608701"/>
              <a:chOff x="0" y="0"/>
              <a:chExt cx="2017780" cy="476037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9098" y="-6509"/>
                <a:ext cx="2032111" cy="4792432"/>
              </a:xfrm>
              <a:custGeom>
                <a:avLst/>
                <a:gdLst/>
                <a:ahLst/>
                <a:cxnLst/>
                <a:rect l="l" t="t" r="r" b="b"/>
                <a:pathLst>
                  <a:path w="2032111" h="4792432">
                    <a:moveTo>
                      <a:pt x="63030" y="4198878"/>
                    </a:moveTo>
                    <a:cubicBezTo>
                      <a:pt x="63030" y="4198878"/>
                      <a:pt x="0" y="3952314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1139038" y="6965"/>
                    </a:cubicBezTo>
                    <a:lnTo>
                      <a:pt x="1139039" y="6965"/>
                    </a:lnTo>
                    <a:cubicBezTo>
                      <a:pt x="1355786" y="16819"/>
                      <a:pt x="1560101" y="36481"/>
                      <a:pt x="1694290" y="101690"/>
                    </a:cubicBezTo>
                    <a:cubicBezTo>
                      <a:pt x="1950336" y="226120"/>
                      <a:pt x="2032111" y="459160"/>
                      <a:pt x="2026623" y="704684"/>
                    </a:cubicBezTo>
                    <a:cubicBezTo>
                      <a:pt x="2026623" y="704684"/>
                      <a:pt x="1983335" y="1013073"/>
                      <a:pt x="1990768" y="1248607"/>
                    </a:cubicBezTo>
                    <a:cubicBezTo>
                      <a:pt x="1997892" y="3940680"/>
                      <a:pt x="2005048" y="4136283"/>
                      <a:pt x="2005048" y="4136283"/>
                    </a:cubicBezTo>
                    <a:cubicBezTo>
                      <a:pt x="1988367" y="4352015"/>
                      <a:pt x="1873723" y="4562627"/>
                      <a:pt x="1676854" y="4674251"/>
                    </a:cubicBezTo>
                    <a:cubicBezTo>
                      <a:pt x="1526502" y="4759500"/>
                      <a:pt x="1328471" y="4774597"/>
                      <a:pt x="1045944" y="4763855"/>
                    </a:cubicBezTo>
                    <a:lnTo>
                      <a:pt x="1045941" y="4763855"/>
                    </a:lnTo>
                    <a:cubicBezTo>
                      <a:pt x="645952" y="4758579"/>
                      <a:pt x="384604" y="4792432"/>
                      <a:pt x="254278" y="4683274"/>
                    </a:cubicBezTo>
                    <a:cubicBezTo>
                      <a:pt x="145767" y="4592389"/>
                      <a:pt x="81795" y="4399077"/>
                      <a:pt x="63030" y="4198878"/>
                    </a:cubicBezTo>
                    <a:close/>
                  </a:path>
                </a:pathLst>
              </a:custGeom>
              <a:solidFill>
                <a:srgbClr val="FFB06C"/>
              </a:solidFill>
            </p:spPr>
          </p:sp>
        </p:grpSp>
        <p:sp>
          <p:nvSpPr>
            <p:cNvPr id="28" name="TextBox 13">
              <a:extLst>
                <a:ext uri="{FF2B5EF4-FFF2-40B4-BE49-F238E27FC236}">
                  <a16:creationId xmlns:a16="http://schemas.microsoft.com/office/drawing/2014/main" id="{83A00ACE-ECCE-4F7F-9905-85A12D5CFE30}"/>
                </a:ext>
              </a:extLst>
            </p:cNvPr>
            <p:cNvSpPr txBox="1"/>
            <p:nvPr/>
          </p:nvSpPr>
          <p:spPr>
            <a:xfrm>
              <a:off x="4006334" y="7470159"/>
              <a:ext cx="6204062" cy="8239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ct val="150000"/>
                </a:lnSpc>
              </a:pPr>
              <a:r>
                <a:rPr lang="vi-VN" sz="4000" b="1" spc="89" dirty="0">
                  <a:solidFill>
                    <a:srgbClr val="292929"/>
                  </a:solidFill>
                </a:rPr>
                <a:t>03. ĐỌC NÂNG CAO</a:t>
              </a:r>
              <a:endParaRPr lang="en-US" sz="4000" b="1" spc="89" dirty="0">
                <a:solidFill>
                  <a:srgbClr val="292929"/>
                </a:solidFill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43" t="13528" r="4721" b="90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572767" y="1882357"/>
            <a:ext cx="13182600" cy="6255272"/>
            <a:chOff x="0" y="0"/>
            <a:chExt cx="2188608" cy="1591982"/>
          </a:xfrm>
        </p:grpSpPr>
        <p:sp>
          <p:nvSpPr>
            <p:cNvPr id="6" name="Freeform 6"/>
            <p:cNvSpPr/>
            <p:nvPr/>
          </p:nvSpPr>
          <p:spPr>
            <a:xfrm>
              <a:off x="0" y="-3810"/>
              <a:ext cx="2192418" cy="1597062"/>
            </a:xfrm>
            <a:custGeom>
              <a:avLst/>
              <a:gdLst/>
              <a:ahLst/>
              <a:cxnLst/>
              <a:rect l="l" t="t" r="r" b="b"/>
              <a:pathLst>
                <a:path w="2192418" h="1597062">
                  <a:moveTo>
                    <a:pt x="2179718" y="38100"/>
                  </a:moveTo>
                  <a:cubicBezTo>
                    <a:pt x="2178448" y="34290"/>
                    <a:pt x="2178448" y="30480"/>
                    <a:pt x="2178448" y="25400"/>
                  </a:cubicBezTo>
                  <a:cubicBezTo>
                    <a:pt x="2178448" y="11430"/>
                    <a:pt x="2174638" y="6350"/>
                    <a:pt x="2160668" y="5080"/>
                  </a:cubicBezTo>
                  <a:cubicBezTo>
                    <a:pt x="2127563" y="3810"/>
                    <a:pt x="2086848" y="0"/>
                    <a:pt x="2047828" y="5080"/>
                  </a:cubicBezTo>
                  <a:cubicBezTo>
                    <a:pt x="1974879" y="12700"/>
                    <a:pt x="1903627" y="13970"/>
                    <a:pt x="1830678" y="13970"/>
                  </a:cubicBezTo>
                  <a:cubicBezTo>
                    <a:pt x="1720406" y="13970"/>
                    <a:pt x="1611831" y="10160"/>
                    <a:pt x="1501559" y="8890"/>
                  </a:cubicBezTo>
                  <a:cubicBezTo>
                    <a:pt x="1447271" y="7620"/>
                    <a:pt x="1394680" y="7620"/>
                    <a:pt x="1340393" y="8890"/>
                  </a:cubicBezTo>
                  <a:cubicBezTo>
                    <a:pt x="1281016" y="8890"/>
                    <a:pt x="1223335" y="11430"/>
                    <a:pt x="1163958" y="12700"/>
                  </a:cubicBezTo>
                  <a:cubicBezTo>
                    <a:pt x="1119849" y="13970"/>
                    <a:pt x="1077437" y="12700"/>
                    <a:pt x="1033328" y="16510"/>
                  </a:cubicBezTo>
                  <a:cubicBezTo>
                    <a:pt x="989220" y="20320"/>
                    <a:pt x="797516" y="20320"/>
                    <a:pt x="753408" y="19050"/>
                  </a:cubicBezTo>
                  <a:cubicBezTo>
                    <a:pt x="726264" y="17780"/>
                    <a:pt x="638046" y="21590"/>
                    <a:pt x="610903" y="21590"/>
                  </a:cubicBezTo>
                  <a:cubicBezTo>
                    <a:pt x="575276" y="21590"/>
                    <a:pt x="537954" y="22860"/>
                    <a:pt x="502327" y="21590"/>
                  </a:cubicBezTo>
                  <a:cubicBezTo>
                    <a:pt x="459915" y="20320"/>
                    <a:pt x="417503" y="19050"/>
                    <a:pt x="375091" y="25400"/>
                  </a:cubicBezTo>
                  <a:cubicBezTo>
                    <a:pt x="332679" y="31750"/>
                    <a:pt x="290266" y="31750"/>
                    <a:pt x="247854" y="29210"/>
                  </a:cubicBezTo>
                  <a:cubicBezTo>
                    <a:pt x="203745" y="26670"/>
                    <a:pt x="161333" y="25400"/>
                    <a:pt x="117224" y="24130"/>
                  </a:cubicBezTo>
                  <a:cubicBezTo>
                    <a:pt x="90081" y="21590"/>
                    <a:pt x="61240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92275"/>
                    <a:pt x="3810" y="164676"/>
                    <a:pt x="2540" y="221647"/>
                  </a:cubicBezTo>
                  <a:cubicBezTo>
                    <a:pt x="1270" y="262001"/>
                    <a:pt x="2540" y="301169"/>
                    <a:pt x="2540" y="341523"/>
                  </a:cubicBezTo>
                  <a:cubicBezTo>
                    <a:pt x="3810" y="378317"/>
                    <a:pt x="5080" y="415110"/>
                    <a:pt x="6350" y="451904"/>
                  </a:cubicBezTo>
                  <a:cubicBezTo>
                    <a:pt x="7620" y="487511"/>
                    <a:pt x="6350" y="523117"/>
                    <a:pt x="7620" y="558724"/>
                  </a:cubicBezTo>
                  <a:cubicBezTo>
                    <a:pt x="8890" y="613321"/>
                    <a:pt x="10160" y="667918"/>
                    <a:pt x="11430" y="722516"/>
                  </a:cubicBezTo>
                  <a:cubicBezTo>
                    <a:pt x="11430" y="742693"/>
                    <a:pt x="11430" y="1523668"/>
                    <a:pt x="11430" y="1543845"/>
                  </a:cubicBezTo>
                  <a:cubicBezTo>
                    <a:pt x="11430" y="1561502"/>
                    <a:pt x="15240" y="1565312"/>
                    <a:pt x="31750" y="1569122"/>
                  </a:cubicBezTo>
                  <a:cubicBezTo>
                    <a:pt x="43180" y="1571662"/>
                    <a:pt x="54610" y="1574202"/>
                    <a:pt x="68026" y="1575472"/>
                  </a:cubicBezTo>
                  <a:cubicBezTo>
                    <a:pt x="137582" y="1576742"/>
                    <a:pt x="207138" y="1578012"/>
                    <a:pt x="276694" y="1578012"/>
                  </a:cubicBezTo>
                  <a:cubicBezTo>
                    <a:pt x="291963" y="1578012"/>
                    <a:pt x="307231" y="1578012"/>
                    <a:pt x="322500" y="1578012"/>
                  </a:cubicBezTo>
                  <a:cubicBezTo>
                    <a:pt x="371698" y="1579282"/>
                    <a:pt x="419200" y="1583092"/>
                    <a:pt x="468398" y="1580552"/>
                  </a:cubicBezTo>
                  <a:cubicBezTo>
                    <a:pt x="520989" y="1578012"/>
                    <a:pt x="575276" y="1579282"/>
                    <a:pt x="627868" y="1580552"/>
                  </a:cubicBezTo>
                  <a:cubicBezTo>
                    <a:pt x="690638" y="1581822"/>
                    <a:pt x="963772" y="1581822"/>
                    <a:pt x="1026542" y="1581822"/>
                  </a:cubicBezTo>
                  <a:cubicBezTo>
                    <a:pt x="1079134" y="1583092"/>
                    <a:pt x="1131725" y="1581822"/>
                    <a:pt x="1184316" y="1583092"/>
                  </a:cubicBezTo>
                  <a:cubicBezTo>
                    <a:pt x="1223335" y="1583092"/>
                    <a:pt x="1262354" y="1585632"/>
                    <a:pt x="1301374" y="1584362"/>
                  </a:cubicBezTo>
                  <a:cubicBezTo>
                    <a:pt x="1382805" y="1584362"/>
                    <a:pt x="1464236" y="1581822"/>
                    <a:pt x="1545668" y="1583092"/>
                  </a:cubicBezTo>
                  <a:cubicBezTo>
                    <a:pt x="1669511" y="1584362"/>
                    <a:pt x="1793355" y="1588172"/>
                    <a:pt x="1917199" y="1590712"/>
                  </a:cubicBezTo>
                  <a:cubicBezTo>
                    <a:pt x="1957915" y="1591982"/>
                    <a:pt x="1998630" y="1590712"/>
                    <a:pt x="2039346" y="1589442"/>
                  </a:cubicBezTo>
                  <a:cubicBezTo>
                    <a:pt x="2074972" y="1588172"/>
                    <a:pt x="2110598" y="1588172"/>
                    <a:pt x="2144158" y="1594522"/>
                  </a:cubicBezTo>
                  <a:cubicBezTo>
                    <a:pt x="2156858" y="1597062"/>
                    <a:pt x="2165748" y="1590712"/>
                    <a:pt x="2167018" y="1576742"/>
                  </a:cubicBezTo>
                  <a:cubicBezTo>
                    <a:pt x="2168288" y="1561502"/>
                    <a:pt x="2169558" y="1546262"/>
                    <a:pt x="2169558" y="1530790"/>
                  </a:cubicBezTo>
                  <a:cubicBezTo>
                    <a:pt x="2172098" y="1490435"/>
                    <a:pt x="2174638" y="689283"/>
                    <a:pt x="2177178" y="648928"/>
                  </a:cubicBezTo>
                  <a:cubicBezTo>
                    <a:pt x="2178448" y="633499"/>
                    <a:pt x="2178448" y="618069"/>
                    <a:pt x="2178448" y="603826"/>
                  </a:cubicBezTo>
                  <a:cubicBezTo>
                    <a:pt x="2179718" y="563472"/>
                    <a:pt x="2180988" y="523117"/>
                    <a:pt x="2182258" y="481576"/>
                  </a:cubicBezTo>
                  <a:cubicBezTo>
                    <a:pt x="2183528" y="434100"/>
                    <a:pt x="2183528" y="387812"/>
                    <a:pt x="2183528" y="340336"/>
                  </a:cubicBezTo>
                  <a:cubicBezTo>
                    <a:pt x="2183528" y="324906"/>
                    <a:pt x="2184798" y="309477"/>
                    <a:pt x="2184798" y="295234"/>
                  </a:cubicBezTo>
                  <a:cubicBezTo>
                    <a:pt x="2184798" y="256067"/>
                    <a:pt x="2183528" y="218086"/>
                    <a:pt x="2184798" y="178918"/>
                  </a:cubicBezTo>
                  <a:cubicBezTo>
                    <a:pt x="2188608" y="138564"/>
                    <a:pt x="2192418" y="81593"/>
                    <a:pt x="2179718" y="38100"/>
                  </a:cubicBezTo>
                  <a:close/>
                </a:path>
              </a:pathLst>
            </a:custGeom>
            <a:solidFill>
              <a:srgbClr val="FFC966"/>
            </a:solidFill>
          </p:spPr>
        </p:sp>
      </p:grpSp>
      <p:sp>
        <p:nvSpPr>
          <p:cNvPr id="16" name="TextBox 12">
            <a:extLst>
              <a:ext uri="{FF2B5EF4-FFF2-40B4-BE49-F238E27FC236}">
                <a16:creationId xmlns:a16="http://schemas.microsoft.com/office/drawing/2014/main" id="{A1B96B00-B6E3-49C7-BC75-02028D2F4FDC}"/>
              </a:ext>
            </a:extLst>
          </p:cNvPr>
          <p:cNvSpPr txBox="1"/>
          <p:nvPr/>
        </p:nvSpPr>
        <p:spPr>
          <a:xfrm>
            <a:off x="3429848" y="3359517"/>
            <a:ext cx="11428304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200" b="1" u="none" dirty="0">
                <a:latin typeface="Arial" panose="020B0604020202020204" pitchFamily="34" charset="0"/>
                <a:cs typeface="Arial" panose="020B0604020202020204" pitchFamily="34" charset="0"/>
              </a:rPr>
              <a:t>HOẠT ĐỘNG 1: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200" b="1" u="none" dirty="0">
                <a:latin typeface="Arial" panose="020B0604020202020204" pitchFamily="34" charset="0"/>
                <a:cs typeface="Arial" panose="020B0604020202020204" pitchFamily="34" charset="0"/>
              </a:rPr>
              <a:t>ĐỌC THÀNH TIẾNG</a:t>
            </a:r>
            <a:endParaRPr lang="en-US" sz="72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284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43" t="13528" r="4721" b="9082"/>
          <a:stretch>
            <a:fillRect/>
          </a:stretch>
        </p:blipFill>
        <p:spPr>
          <a:xfrm>
            <a:off x="-35442" y="0"/>
            <a:ext cx="18288000" cy="10287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58EF34F-0635-4C5D-AE6E-A416B41CE0D1}"/>
              </a:ext>
            </a:extLst>
          </p:cNvPr>
          <p:cNvSpPr/>
          <p:nvPr/>
        </p:nvSpPr>
        <p:spPr>
          <a:xfrm>
            <a:off x="5781675" y="419100"/>
            <a:ext cx="6724650" cy="1371600"/>
          </a:xfrm>
          <a:custGeom>
            <a:avLst/>
            <a:gdLst>
              <a:gd name="connsiteX0" fmla="*/ 0 w 6724650"/>
              <a:gd name="connsiteY0" fmla="*/ 0 h 1371600"/>
              <a:gd name="connsiteX1" fmla="*/ 605219 w 6724650"/>
              <a:gd name="connsiteY1" fmla="*/ 0 h 1371600"/>
              <a:gd name="connsiteX2" fmla="*/ 1143191 w 6724650"/>
              <a:gd name="connsiteY2" fmla="*/ 0 h 1371600"/>
              <a:gd name="connsiteX3" fmla="*/ 1882902 w 6724650"/>
              <a:gd name="connsiteY3" fmla="*/ 0 h 1371600"/>
              <a:gd name="connsiteX4" fmla="*/ 2622614 w 6724650"/>
              <a:gd name="connsiteY4" fmla="*/ 0 h 1371600"/>
              <a:gd name="connsiteX5" fmla="*/ 3227832 w 6724650"/>
              <a:gd name="connsiteY5" fmla="*/ 0 h 1371600"/>
              <a:gd name="connsiteX6" fmla="*/ 3900297 w 6724650"/>
              <a:gd name="connsiteY6" fmla="*/ 0 h 1371600"/>
              <a:gd name="connsiteX7" fmla="*/ 4707255 w 6724650"/>
              <a:gd name="connsiteY7" fmla="*/ 0 h 1371600"/>
              <a:gd name="connsiteX8" fmla="*/ 5446967 w 6724650"/>
              <a:gd name="connsiteY8" fmla="*/ 0 h 1371600"/>
              <a:gd name="connsiteX9" fmla="*/ 5984939 w 6724650"/>
              <a:gd name="connsiteY9" fmla="*/ 0 h 1371600"/>
              <a:gd name="connsiteX10" fmla="*/ 6724650 w 6724650"/>
              <a:gd name="connsiteY10" fmla="*/ 0 h 1371600"/>
              <a:gd name="connsiteX11" fmla="*/ 6724650 w 6724650"/>
              <a:gd name="connsiteY11" fmla="*/ 644652 h 1371600"/>
              <a:gd name="connsiteX12" fmla="*/ 6724650 w 6724650"/>
              <a:gd name="connsiteY12" fmla="*/ 1371600 h 1371600"/>
              <a:gd name="connsiteX13" fmla="*/ 5984939 w 6724650"/>
              <a:gd name="connsiteY13" fmla="*/ 1371600 h 1371600"/>
              <a:gd name="connsiteX14" fmla="*/ 5245227 w 6724650"/>
              <a:gd name="connsiteY14" fmla="*/ 1371600 h 1371600"/>
              <a:gd name="connsiteX15" fmla="*/ 4505515 w 6724650"/>
              <a:gd name="connsiteY15" fmla="*/ 1371600 h 1371600"/>
              <a:gd name="connsiteX16" fmla="*/ 3900297 w 6724650"/>
              <a:gd name="connsiteY16" fmla="*/ 1371600 h 1371600"/>
              <a:gd name="connsiteX17" fmla="*/ 3362325 w 6724650"/>
              <a:gd name="connsiteY17" fmla="*/ 1371600 h 1371600"/>
              <a:gd name="connsiteX18" fmla="*/ 2689860 w 6724650"/>
              <a:gd name="connsiteY18" fmla="*/ 1371600 h 1371600"/>
              <a:gd name="connsiteX19" fmla="*/ 2151888 w 6724650"/>
              <a:gd name="connsiteY19" fmla="*/ 1371600 h 1371600"/>
              <a:gd name="connsiteX20" fmla="*/ 1479423 w 6724650"/>
              <a:gd name="connsiteY20" fmla="*/ 1371600 h 1371600"/>
              <a:gd name="connsiteX21" fmla="*/ 1008698 w 6724650"/>
              <a:gd name="connsiteY21" fmla="*/ 1371600 h 1371600"/>
              <a:gd name="connsiteX22" fmla="*/ 0 w 6724650"/>
              <a:gd name="connsiteY22" fmla="*/ 1371600 h 1371600"/>
              <a:gd name="connsiteX23" fmla="*/ 0 w 6724650"/>
              <a:gd name="connsiteY23" fmla="*/ 699516 h 1371600"/>
              <a:gd name="connsiteX24" fmla="*/ 0 w 6724650"/>
              <a:gd name="connsiteY2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24650" h="1371600" extrusionOk="0">
                <a:moveTo>
                  <a:pt x="0" y="0"/>
                </a:moveTo>
                <a:cubicBezTo>
                  <a:pt x="232580" y="-18067"/>
                  <a:pt x="415338" y="1385"/>
                  <a:pt x="605219" y="0"/>
                </a:cubicBezTo>
                <a:cubicBezTo>
                  <a:pt x="795100" y="-1385"/>
                  <a:pt x="1015468" y="23845"/>
                  <a:pt x="1143191" y="0"/>
                </a:cubicBezTo>
                <a:cubicBezTo>
                  <a:pt x="1270914" y="-23845"/>
                  <a:pt x="1719007" y="16111"/>
                  <a:pt x="1882902" y="0"/>
                </a:cubicBezTo>
                <a:cubicBezTo>
                  <a:pt x="2046797" y="-16111"/>
                  <a:pt x="2449409" y="-29228"/>
                  <a:pt x="2622614" y="0"/>
                </a:cubicBezTo>
                <a:cubicBezTo>
                  <a:pt x="2795819" y="29228"/>
                  <a:pt x="2961164" y="14630"/>
                  <a:pt x="3227832" y="0"/>
                </a:cubicBezTo>
                <a:cubicBezTo>
                  <a:pt x="3494500" y="-14630"/>
                  <a:pt x="3569022" y="-28739"/>
                  <a:pt x="3900297" y="0"/>
                </a:cubicBezTo>
                <a:cubicBezTo>
                  <a:pt x="4231573" y="28739"/>
                  <a:pt x="4371190" y="-16422"/>
                  <a:pt x="4707255" y="0"/>
                </a:cubicBezTo>
                <a:cubicBezTo>
                  <a:pt x="5043320" y="16422"/>
                  <a:pt x="5149104" y="14112"/>
                  <a:pt x="5446967" y="0"/>
                </a:cubicBezTo>
                <a:cubicBezTo>
                  <a:pt x="5744830" y="-14112"/>
                  <a:pt x="5791833" y="-23491"/>
                  <a:pt x="5984939" y="0"/>
                </a:cubicBezTo>
                <a:cubicBezTo>
                  <a:pt x="6178045" y="23491"/>
                  <a:pt x="6474559" y="-4355"/>
                  <a:pt x="6724650" y="0"/>
                </a:cubicBezTo>
                <a:cubicBezTo>
                  <a:pt x="6730945" y="133975"/>
                  <a:pt x="6736647" y="340469"/>
                  <a:pt x="6724650" y="644652"/>
                </a:cubicBezTo>
                <a:cubicBezTo>
                  <a:pt x="6712653" y="948835"/>
                  <a:pt x="6722766" y="1166279"/>
                  <a:pt x="6724650" y="1371600"/>
                </a:cubicBezTo>
                <a:cubicBezTo>
                  <a:pt x="6543587" y="1365697"/>
                  <a:pt x="6161346" y="1355136"/>
                  <a:pt x="5984939" y="1371600"/>
                </a:cubicBezTo>
                <a:cubicBezTo>
                  <a:pt x="5808532" y="1388064"/>
                  <a:pt x="5566245" y="1362559"/>
                  <a:pt x="5245227" y="1371600"/>
                </a:cubicBezTo>
                <a:cubicBezTo>
                  <a:pt x="4924209" y="1380641"/>
                  <a:pt x="4704303" y="1367725"/>
                  <a:pt x="4505515" y="1371600"/>
                </a:cubicBezTo>
                <a:cubicBezTo>
                  <a:pt x="4306727" y="1375475"/>
                  <a:pt x="4177915" y="1401067"/>
                  <a:pt x="3900297" y="1371600"/>
                </a:cubicBezTo>
                <a:cubicBezTo>
                  <a:pt x="3622679" y="1342133"/>
                  <a:pt x="3626098" y="1370430"/>
                  <a:pt x="3362325" y="1371600"/>
                </a:cubicBezTo>
                <a:cubicBezTo>
                  <a:pt x="3098552" y="1372770"/>
                  <a:pt x="2906653" y="1356703"/>
                  <a:pt x="2689860" y="1371600"/>
                </a:cubicBezTo>
                <a:cubicBezTo>
                  <a:pt x="2473068" y="1386497"/>
                  <a:pt x="2300743" y="1379495"/>
                  <a:pt x="2151888" y="1371600"/>
                </a:cubicBezTo>
                <a:cubicBezTo>
                  <a:pt x="2003033" y="1363705"/>
                  <a:pt x="1727930" y="1385826"/>
                  <a:pt x="1479423" y="1371600"/>
                </a:cubicBezTo>
                <a:cubicBezTo>
                  <a:pt x="1230917" y="1357374"/>
                  <a:pt x="1192777" y="1372130"/>
                  <a:pt x="1008698" y="1371600"/>
                </a:cubicBezTo>
                <a:cubicBezTo>
                  <a:pt x="824619" y="1371070"/>
                  <a:pt x="415108" y="1352688"/>
                  <a:pt x="0" y="1371600"/>
                </a:cubicBezTo>
                <a:cubicBezTo>
                  <a:pt x="-4063" y="1060609"/>
                  <a:pt x="23167" y="871493"/>
                  <a:pt x="0" y="699516"/>
                </a:cubicBezTo>
                <a:cubicBezTo>
                  <a:pt x="-23167" y="527539"/>
                  <a:pt x="10365" y="259306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6868618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 SỐ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TỪ KHÓ</a:t>
            </a:r>
            <a:endParaRPr lang="vi-VN" sz="44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EFDE4A-97D5-4001-95EB-FB5E708E56B8}"/>
              </a:ext>
            </a:extLst>
          </p:cNvPr>
          <p:cNvSpPr/>
          <p:nvPr/>
        </p:nvSpPr>
        <p:spPr>
          <a:xfrm>
            <a:off x="609600" y="2857500"/>
            <a:ext cx="3962400" cy="13716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Thuở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9407F0-B7F2-45DC-B6DA-0B6E8AFAD4C1}"/>
              </a:ext>
            </a:extLst>
          </p:cNvPr>
          <p:cNvSpPr/>
          <p:nvPr/>
        </p:nvSpPr>
        <p:spPr>
          <a:xfrm>
            <a:off x="6822558" y="2857500"/>
            <a:ext cx="3962400" cy="13716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Khẩn</a:t>
            </a:r>
            <a:r>
              <a:rPr lang="vi-VN" sz="4000" dirty="0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khoản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F9BB56-DEA5-4C07-8E47-114CC24A79FB}"/>
              </a:ext>
            </a:extLst>
          </p:cNvPr>
          <p:cNvSpPr/>
          <p:nvPr/>
        </p:nvSpPr>
        <p:spPr>
          <a:xfrm>
            <a:off x="13106400" y="2857500"/>
            <a:ext cx="3962400" cy="13716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Oan </a:t>
            </a:r>
            <a:r>
              <a:rPr lang="vi-VN" sz="4000" dirty="0" err="1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uổng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DD37AB-0A13-40A8-8997-8518C637C8F8}"/>
              </a:ext>
            </a:extLst>
          </p:cNvPr>
          <p:cNvSpPr/>
          <p:nvPr/>
        </p:nvSpPr>
        <p:spPr>
          <a:xfrm>
            <a:off x="590107" y="5372101"/>
            <a:ext cx="3962400" cy="13716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Xin </a:t>
            </a:r>
            <a:r>
              <a:rPr lang="vi-VN" sz="4000" dirty="0" err="1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sẵn</a:t>
            </a:r>
            <a:r>
              <a:rPr lang="vi-VN" sz="4000" dirty="0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lòng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BC6B84-845A-4983-86F1-D40861C67DF1}"/>
              </a:ext>
            </a:extLst>
          </p:cNvPr>
          <p:cNvSpPr/>
          <p:nvPr/>
        </p:nvSpPr>
        <p:spPr>
          <a:xfrm>
            <a:off x="6822558" y="5314951"/>
            <a:ext cx="3962400" cy="13716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Rõ</a:t>
            </a:r>
            <a:r>
              <a:rPr lang="vi-VN" sz="4000" dirty="0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ràng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0C1F564-92EB-4483-8C33-361BD66C41F6}"/>
              </a:ext>
            </a:extLst>
          </p:cNvPr>
          <p:cNvSpPr/>
          <p:nvPr/>
        </p:nvSpPr>
        <p:spPr>
          <a:xfrm>
            <a:off x="13055009" y="5295900"/>
            <a:ext cx="3962400" cy="13716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Yên </a:t>
            </a:r>
            <a:r>
              <a:rPr lang="vi-VN" sz="4000" dirty="0" err="1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trí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4BD362-4918-48C0-A2A6-0FF47E9F0262}"/>
              </a:ext>
            </a:extLst>
          </p:cNvPr>
          <p:cNvSpPr/>
          <p:nvPr/>
        </p:nvSpPr>
        <p:spPr>
          <a:xfrm>
            <a:off x="6822558" y="7810501"/>
            <a:ext cx="3962400" cy="13716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Kiên </a:t>
            </a:r>
            <a:r>
              <a:rPr lang="vi-VN" sz="4000" dirty="0" err="1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trì</a:t>
            </a:r>
            <a:endParaRPr lang="vi-VN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43" t="13528" r="4721" b="90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58EF34F-0635-4C5D-AE6E-A416B41CE0D1}"/>
              </a:ext>
            </a:extLst>
          </p:cNvPr>
          <p:cNvSpPr/>
          <p:nvPr/>
        </p:nvSpPr>
        <p:spPr>
          <a:xfrm>
            <a:off x="3914775" y="571500"/>
            <a:ext cx="10458450" cy="1371600"/>
          </a:xfrm>
          <a:custGeom>
            <a:avLst/>
            <a:gdLst>
              <a:gd name="connsiteX0" fmla="*/ 0 w 10458450"/>
              <a:gd name="connsiteY0" fmla="*/ 0 h 1371600"/>
              <a:gd name="connsiteX1" fmla="*/ 592646 w 10458450"/>
              <a:gd name="connsiteY1" fmla="*/ 0 h 1371600"/>
              <a:gd name="connsiteX2" fmla="*/ 1080707 w 10458450"/>
              <a:gd name="connsiteY2" fmla="*/ 0 h 1371600"/>
              <a:gd name="connsiteX3" fmla="*/ 1882521 w 10458450"/>
              <a:gd name="connsiteY3" fmla="*/ 0 h 1371600"/>
              <a:gd name="connsiteX4" fmla="*/ 2684336 w 10458450"/>
              <a:gd name="connsiteY4" fmla="*/ 0 h 1371600"/>
              <a:gd name="connsiteX5" fmla="*/ 3276981 w 10458450"/>
              <a:gd name="connsiteY5" fmla="*/ 0 h 1371600"/>
              <a:gd name="connsiteX6" fmla="*/ 3974211 w 10458450"/>
              <a:gd name="connsiteY6" fmla="*/ 0 h 1371600"/>
              <a:gd name="connsiteX7" fmla="*/ 4880610 w 10458450"/>
              <a:gd name="connsiteY7" fmla="*/ 0 h 1371600"/>
              <a:gd name="connsiteX8" fmla="*/ 5682424 w 10458450"/>
              <a:gd name="connsiteY8" fmla="*/ 0 h 1371600"/>
              <a:gd name="connsiteX9" fmla="*/ 6170485 w 10458450"/>
              <a:gd name="connsiteY9" fmla="*/ 0 h 1371600"/>
              <a:gd name="connsiteX10" fmla="*/ 7076884 w 10458450"/>
              <a:gd name="connsiteY10" fmla="*/ 0 h 1371600"/>
              <a:gd name="connsiteX11" fmla="*/ 7460361 w 10458450"/>
              <a:gd name="connsiteY11" fmla="*/ 0 h 1371600"/>
              <a:gd name="connsiteX12" fmla="*/ 7948422 w 10458450"/>
              <a:gd name="connsiteY12" fmla="*/ 0 h 1371600"/>
              <a:gd name="connsiteX13" fmla="*/ 8436483 w 10458450"/>
              <a:gd name="connsiteY13" fmla="*/ 0 h 1371600"/>
              <a:gd name="connsiteX14" fmla="*/ 9029128 w 10458450"/>
              <a:gd name="connsiteY14" fmla="*/ 0 h 1371600"/>
              <a:gd name="connsiteX15" fmla="*/ 9726358 w 10458450"/>
              <a:gd name="connsiteY15" fmla="*/ 0 h 1371600"/>
              <a:gd name="connsiteX16" fmla="*/ 10458450 w 10458450"/>
              <a:gd name="connsiteY16" fmla="*/ 0 h 1371600"/>
              <a:gd name="connsiteX17" fmla="*/ 10458450 w 10458450"/>
              <a:gd name="connsiteY17" fmla="*/ 672084 h 1371600"/>
              <a:gd name="connsiteX18" fmla="*/ 10458450 w 10458450"/>
              <a:gd name="connsiteY18" fmla="*/ 1371600 h 1371600"/>
              <a:gd name="connsiteX19" fmla="*/ 9970389 w 10458450"/>
              <a:gd name="connsiteY19" fmla="*/ 1371600 h 1371600"/>
              <a:gd name="connsiteX20" fmla="*/ 9273159 w 10458450"/>
              <a:gd name="connsiteY20" fmla="*/ 1371600 h 1371600"/>
              <a:gd name="connsiteX21" fmla="*/ 8889683 w 10458450"/>
              <a:gd name="connsiteY21" fmla="*/ 1371600 h 1371600"/>
              <a:gd name="connsiteX22" fmla="*/ 8401622 w 10458450"/>
              <a:gd name="connsiteY22" fmla="*/ 1371600 h 1371600"/>
              <a:gd name="connsiteX23" fmla="*/ 7808976 w 10458450"/>
              <a:gd name="connsiteY23" fmla="*/ 1371600 h 1371600"/>
              <a:gd name="connsiteX24" fmla="*/ 7425500 w 10458450"/>
              <a:gd name="connsiteY24" fmla="*/ 1371600 h 1371600"/>
              <a:gd name="connsiteX25" fmla="*/ 6832854 w 10458450"/>
              <a:gd name="connsiteY25" fmla="*/ 1371600 h 1371600"/>
              <a:gd name="connsiteX26" fmla="*/ 6031040 w 10458450"/>
              <a:gd name="connsiteY26" fmla="*/ 1371600 h 1371600"/>
              <a:gd name="connsiteX27" fmla="*/ 5647563 w 10458450"/>
              <a:gd name="connsiteY27" fmla="*/ 1371600 h 1371600"/>
              <a:gd name="connsiteX28" fmla="*/ 4845749 w 10458450"/>
              <a:gd name="connsiteY28" fmla="*/ 1371600 h 1371600"/>
              <a:gd name="connsiteX29" fmla="*/ 3939350 w 10458450"/>
              <a:gd name="connsiteY29" fmla="*/ 1371600 h 1371600"/>
              <a:gd name="connsiteX30" fmla="*/ 3555873 w 10458450"/>
              <a:gd name="connsiteY30" fmla="*/ 1371600 h 1371600"/>
              <a:gd name="connsiteX31" fmla="*/ 3172397 w 10458450"/>
              <a:gd name="connsiteY31" fmla="*/ 1371600 h 1371600"/>
              <a:gd name="connsiteX32" fmla="*/ 2370582 w 10458450"/>
              <a:gd name="connsiteY32" fmla="*/ 1371600 h 1371600"/>
              <a:gd name="connsiteX33" fmla="*/ 1987106 w 10458450"/>
              <a:gd name="connsiteY33" fmla="*/ 1371600 h 1371600"/>
              <a:gd name="connsiteX34" fmla="*/ 1289876 w 10458450"/>
              <a:gd name="connsiteY34" fmla="*/ 1371600 h 1371600"/>
              <a:gd name="connsiteX35" fmla="*/ 906399 w 10458450"/>
              <a:gd name="connsiteY35" fmla="*/ 1371600 h 1371600"/>
              <a:gd name="connsiteX36" fmla="*/ 0 w 10458450"/>
              <a:gd name="connsiteY36" fmla="*/ 1371600 h 1371600"/>
              <a:gd name="connsiteX37" fmla="*/ 0 w 10458450"/>
              <a:gd name="connsiteY37" fmla="*/ 672084 h 1371600"/>
              <a:gd name="connsiteX38" fmla="*/ 0 w 10458450"/>
              <a:gd name="connsiteY38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458450" h="1371600" extrusionOk="0">
                <a:moveTo>
                  <a:pt x="0" y="0"/>
                </a:moveTo>
                <a:cubicBezTo>
                  <a:pt x="279462" y="-16742"/>
                  <a:pt x="340186" y="-26059"/>
                  <a:pt x="592646" y="0"/>
                </a:cubicBezTo>
                <a:cubicBezTo>
                  <a:pt x="845106" y="26059"/>
                  <a:pt x="896477" y="-23951"/>
                  <a:pt x="1080707" y="0"/>
                </a:cubicBezTo>
                <a:cubicBezTo>
                  <a:pt x="1264937" y="23951"/>
                  <a:pt x="1710746" y="21719"/>
                  <a:pt x="1882521" y="0"/>
                </a:cubicBezTo>
                <a:cubicBezTo>
                  <a:pt x="2054296" y="-21719"/>
                  <a:pt x="2361947" y="-5886"/>
                  <a:pt x="2684336" y="0"/>
                </a:cubicBezTo>
                <a:cubicBezTo>
                  <a:pt x="3006725" y="5886"/>
                  <a:pt x="2995679" y="-727"/>
                  <a:pt x="3276981" y="0"/>
                </a:cubicBezTo>
                <a:cubicBezTo>
                  <a:pt x="3558283" y="727"/>
                  <a:pt x="3764960" y="3742"/>
                  <a:pt x="3974211" y="0"/>
                </a:cubicBezTo>
                <a:cubicBezTo>
                  <a:pt x="4183462" y="-3742"/>
                  <a:pt x="4556279" y="-2992"/>
                  <a:pt x="4880610" y="0"/>
                </a:cubicBezTo>
                <a:cubicBezTo>
                  <a:pt x="5204941" y="2992"/>
                  <a:pt x="5366462" y="-32538"/>
                  <a:pt x="5682424" y="0"/>
                </a:cubicBezTo>
                <a:cubicBezTo>
                  <a:pt x="5998386" y="32538"/>
                  <a:pt x="5987369" y="-22024"/>
                  <a:pt x="6170485" y="0"/>
                </a:cubicBezTo>
                <a:cubicBezTo>
                  <a:pt x="6353601" y="22024"/>
                  <a:pt x="6818296" y="-35398"/>
                  <a:pt x="7076884" y="0"/>
                </a:cubicBezTo>
                <a:cubicBezTo>
                  <a:pt x="7335472" y="35398"/>
                  <a:pt x="7310052" y="5417"/>
                  <a:pt x="7460361" y="0"/>
                </a:cubicBezTo>
                <a:cubicBezTo>
                  <a:pt x="7610670" y="-5417"/>
                  <a:pt x="7793278" y="-19833"/>
                  <a:pt x="7948422" y="0"/>
                </a:cubicBezTo>
                <a:cubicBezTo>
                  <a:pt x="8103566" y="19833"/>
                  <a:pt x="8255659" y="8774"/>
                  <a:pt x="8436483" y="0"/>
                </a:cubicBezTo>
                <a:cubicBezTo>
                  <a:pt x="8617307" y="-8774"/>
                  <a:pt x="8810649" y="329"/>
                  <a:pt x="9029128" y="0"/>
                </a:cubicBezTo>
                <a:cubicBezTo>
                  <a:pt x="9247608" y="-329"/>
                  <a:pt x="9458553" y="28624"/>
                  <a:pt x="9726358" y="0"/>
                </a:cubicBezTo>
                <a:cubicBezTo>
                  <a:pt x="9994163" y="-28624"/>
                  <a:pt x="10214066" y="5787"/>
                  <a:pt x="10458450" y="0"/>
                </a:cubicBezTo>
                <a:cubicBezTo>
                  <a:pt x="10450040" y="300815"/>
                  <a:pt x="10440447" y="463939"/>
                  <a:pt x="10458450" y="672084"/>
                </a:cubicBezTo>
                <a:cubicBezTo>
                  <a:pt x="10476453" y="880229"/>
                  <a:pt x="10436226" y="1185312"/>
                  <a:pt x="10458450" y="1371600"/>
                </a:cubicBezTo>
                <a:cubicBezTo>
                  <a:pt x="10285699" y="1388042"/>
                  <a:pt x="10199672" y="1356197"/>
                  <a:pt x="9970389" y="1371600"/>
                </a:cubicBezTo>
                <a:cubicBezTo>
                  <a:pt x="9741106" y="1387003"/>
                  <a:pt x="9554055" y="1360776"/>
                  <a:pt x="9273159" y="1371600"/>
                </a:cubicBezTo>
                <a:cubicBezTo>
                  <a:pt x="8992263" y="1382425"/>
                  <a:pt x="9022425" y="1374952"/>
                  <a:pt x="8889683" y="1371600"/>
                </a:cubicBezTo>
                <a:cubicBezTo>
                  <a:pt x="8756941" y="1368248"/>
                  <a:pt x="8612339" y="1366359"/>
                  <a:pt x="8401622" y="1371600"/>
                </a:cubicBezTo>
                <a:cubicBezTo>
                  <a:pt x="8190905" y="1376841"/>
                  <a:pt x="7981120" y="1377484"/>
                  <a:pt x="7808976" y="1371600"/>
                </a:cubicBezTo>
                <a:cubicBezTo>
                  <a:pt x="7636832" y="1365716"/>
                  <a:pt x="7566381" y="1360963"/>
                  <a:pt x="7425500" y="1371600"/>
                </a:cubicBezTo>
                <a:cubicBezTo>
                  <a:pt x="7284619" y="1382237"/>
                  <a:pt x="7047233" y="1400359"/>
                  <a:pt x="6832854" y="1371600"/>
                </a:cubicBezTo>
                <a:cubicBezTo>
                  <a:pt x="6618475" y="1342841"/>
                  <a:pt x="6393265" y="1405187"/>
                  <a:pt x="6031040" y="1371600"/>
                </a:cubicBezTo>
                <a:cubicBezTo>
                  <a:pt x="5668815" y="1338013"/>
                  <a:pt x="5803286" y="1377382"/>
                  <a:pt x="5647563" y="1371600"/>
                </a:cubicBezTo>
                <a:cubicBezTo>
                  <a:pt x="5491840" y="1365818"/>
                  <a:pt x="5095586" y="1360775"/>
                  <a:pt x="4845749" y="1371600"/>
                </a:cubicBezTo>
                <a:cubicBezTo>
                  <a:pt x="4595912" y="1382425"/>
                  <a:pt x="4339829" y="1331066"/>
                  <a:pt x="3939350" y="1371600"/>
                </a:cubicBezTo>
                <a:cubicBezTo>
                  <a:pt x="3538871" y="1412134"/>
                  <a:pt x="3694990" y="1355749"/>
                  <a:pt x="3555873" y="1371600"/>
                </a:cubicBezTo>
                <a:cubicBezTo>
                  <a:pt x="3416756" y="1387451"/>
                  <a:pt x="3290112" y="1355918"/>
                  <a:pt x="3172397" y="1371600"/>
                </a:cubicBezTo>
                <a:cubicBezTo>
                  <a:pt x="3054682" y="1387282"/>
                  <a:pt x="2692989" y="1363320"/>
                  <a:pt x="2370582" y="1371600"/>
                </a:cubicBezTo>
                <a:cubicBezTo>
                  <a:pt x="2048176" y="1379880"/>
                  <a:pt x="2158259" y="1390106"/>
                  <a:pt x="1987106" y="1371600"/>
                </a:cubicBezTo>
                <a:cubicBezTo>
                  <a:pt x="1815953" y="1353094"/>
                  <a:pt x="1578268" y="1368799"/>
                  <a:pt x="1289876" y="1371600"/>
                </a:cubicBezTo>
                <a:cubicBezTo>
                  <a:pt x="1001484" y="1374402"/>
                  <a:pt x="1075911" y="1365999"/>
                  <a:pt x="906399" y="1371600"/>
                </a:cubicBezTo>
                <a:cubicBezTo>
                  <a:pt x="736887" y="1377201"/>
                  <a:pt x="258302" y="1404409"/>
                  <a:pt x="0" y="1371600"/>
                </a:cubicBezTo>
                <a:cubicBezTo>
                  <a:pt x="-34576" y="1094996"/>
                  <a:pt x="19708" y="979863"/>
                  <a:pt x="0" y="672084"/>
                </a:cubicBezTo>
                <a:cubicBezTo>
                  <a:pt x="-19708" y="364305"/>
                  <a:pt x="27917" y="214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6868618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ngắt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</a:t>
            </a:r>
            <a:endParaRPr lang="vi-VN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7F5F28-2E73-4AE4-B0B5-0DE9E032A4FD}"/>
              </a:ext>
            </a:extLst>
          </p:cNvPr>
          <p:cNvSpPr txBox="1"/>
          <p:nvPr/>
        </p:nvSpPr>
        <p:spPr>
          <a:xfrm>
            <a:off x="2209800" y="2407904"/>
            <a:ext cx="14020800" cy="663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Thuở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,/ Cao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xấu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nên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văn/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oan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uổng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kêu quan/,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đơn/,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không?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hay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đâu/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ra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,/ 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thêm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00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43" t="13528" r="4721" b="90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58EF34F-0635-4C5D-AE6E-A416B41CE0D1}"/>
              </a:ext>
            </a:extLst>
          </p:cNvPr>
          <p:cNvSpPr/>
          <p:nvPr/>
        </p:nvSpPr>
        <p:spPr>
          <a:xfrm>
            <a:off x="604284" y="495300"/>
            <a:ext cx="17068800" cy="1600200"/>
          </a:xfrm>
          <a:custGeom>
            <a:avLst/>
            <a:gdLst>
              <a:gd name="connsiteX0" fmla="*/ 0 w 17068800"/>
              <a:gd name="connsiteY0" fmla="*/ 0 h 1600200"/>
              <a:gd name="connsiteX1" fmla="*/ 512064 w 17068800"/>
              <a:gd name="connsiteY1" fmla="*/ 0 h 1600200"/>
              <a:gd name="connsiteX2" fmla="*/ 853440 w 17068800"/>
              <a:gd name="connsiteY2" fmla="*/ 0 h 1600200"/>
              <a:gd name="connsiteX3" fmla="*/ 1706880 w 17068800"/>
              <a:gd name="connsiteY3" fmla="*/ 0 h 1600200"/>
              <a:gd name="connsiteX4" fmla="*/ 2560320 w 17068800"/>
              <a:gd name="connsiteY4" fmla="*/ 0 h 1600200"/>
              <a:gd name="connsiteX5" fmla="*/ 3072384 w 17068800"/>
              <a:gd name="connsiteY5" fmla="*/ 0 h 1600200"/>
              <a:gd name="connsiteX6" fmla="*/ 3755136 w 17068800"/>
              <a:gd name="connsiteY6" fmla="*/ 0 h 1600200"/>
              <a:gd name="connsiteX7" fmla="*/ 4779264 w 17068800"/>
              <a:gd name="connsiteY7" fmla="*/ 0 h 1600200"/>
              <a:gd name="connsiteX8" fmla="*/ 5632704 w 17068800"/>
              <a:gd name="connsiteY8" fmla="*/ 0 h 1600200"/>
              <a:gd name="connsiteX9" fmla="*/ 5974080 w 17068800"/>
              <a:gd name="connsiteY9" fmla="*/ 0 h 1600200"/>
              <a:gd name="connsiteX10" fmla="*/ 6998208 w 17068800"/>
              <a:gd name="connsiteY10" fmla="*/ 0 h 1600200"/>
              <a:gd name="connsiteX11" fmla="*/ 7168896 w 17068800"/>
              <a:gd name="connsiteY11" fmla="*/ 0 h 1600200"/>
              <a:gd name="connsiteX12" fmla="*/ 7510272 w 17068800"/>
              <a:gd name="connsiteY12" fmla="*/ 0 h 1600200"/>
              <a:gd name="connsiteX13" fmla="*/ 7851648 w 17068800"/>
              <a:gd name="connsiteY13" fmla="*/ 0 h 1600200"/>
              <a:gd name="connsiteX14" fmla="*/ 8363712 w 17068800"/>
              <a:gd name="connsiteY14" fmla="*/ 0 h 1600200"/>
              <a:gd name="connsiteX15" fmla="*/ 9046464 w 17068800"/>
              <a:gd name="connsiteY15" fmla="*/ 0 h 1600200"/>
              <a:gd name="connsiteX16" fmla="*/ 9217152 w 17068800"/>
              <a:gd name="connsiteY16" fmla="*/ 0 h 1600200"/>
              <a:gd name="connsiteX17" fmla="*/ 9729216 w 17068800"/>
              <a:gd name="connsiteY17" fmla="*/ 0 h 1600200"/>
              <a:gd name="connsiteX18" fmla="*/ 10411968 w 17068800"/>
              <a:gd name="connsiteY18" fmla="*/ 0 h 1600200"/>
              <a:gd name="connsiteX19" fmla="*/ 10924032 w 17068800"/>
              <a:gd name="connsiteY19" fmla="*/ 0 h 1600200"/>
              <a:gd name="connsiteX20" fmla="*/ 11606784 w 17068800"/>
              <a:gd name="connsiteY20" fmla="*/ 0 h 1600200"/>
              <a:gd name="connsiteX21" fmla="*/ 11777472 w 17068800"/>
              <a:gd name="connsiteY21" fmla="*/ 0 h 1600200"/>
              <a:gd name="connsiteX22" fmla="*/ 12801600 w 17068800"/>
              <a:gd name="connsiteY22" fmla="*/ 0 h 1600200"/>
              <a:gd name="connsiteX23" fmla="*/ 12972288 w 17068800"/>
              <a:gd name="connsiteY23" fmla="*/ 0 h 1600200"/>
              <a:gd name="connsiteX24" fmla="*/ 13484352 w 17068800"/>
              <a:gd name="connsiteY24" fmla="*/ 0 h 1600200"/>
              <a:gd name="connsiteX25" fmla="*/ 13996416 w 17068800"/>
              <a:gd name="connsiteY25" fmla="*/ 0 h 1600200"/>
              <a:gd name="connsiteX26" fmla="*/ 14849856 w 17068800"/>
              <a:gd name="connsiteY26" fmla="*/ 0 h 1600200"/>
              <a:gd name="connsiteX27" fmla="*/ 15873984 w 17068800"/>
              <a:gd name="connsiteY27" fmla="*/ 0 h 1600200"/>
              <a:gd name="connsiteX28" fmla="*/ 17068800 w 17068800"/>
              <a:gd name="connsiteY28" fmla="*/ 0 h 1600200"/>
              <a:gd name="connsiteX29" fmla="*/ 17068800 w 17068800"/>
              <a:gd name="connsiteY29" fmla="*/ 501396 h 1600200"/>
              <a:gd name="connsiteX30" fmla="*/ 17068800 w 17068800"/>
              <a:gd name="connsiteY30" fmla="*/ 1002792 h 1600200"/>
              <a:gd name="connsiteX31" fmla="*/ 17068800 w 17068800"/>
              <a:gd name="connsiteY31" fmla="*/ 1600200 h 1600200"/>
              <a:gd name="connsiteX32" fmla="*/ 16215360 w 17068800"/>
              <a:gd name="connsiteY32" fmla="*/ 1600200 h 1600200"/>
              <a:gd name="connsiteX33" fmla="*/ 16044672 w 17068800"/>
              <a:gd name="connsiteY33" fmla="*/ 1600200 h 1600200"/>
              <a:gd name="connsiteX34" fmla="*/ 15361920 w 17068800"/>
              <a:gd name="connsiteY34" fmla="*/ 1600200 h 1600200"/>
              <a:gd name="connsiteX35" fmla="*/ 15191232 w 17068800"/>
              <a:gd name="connsiteY35" fmla="*/ 1600200 h 1600200"/>
              <a:gd name="connsiteX36" fmla="*/ 14679168 w 17068800"/>
              <a:gd name="connsiteY36" fmla="*/ 1600200 h 1600200"/>
              <a:gd name="connsiteX37" fmla="*/ 13825728 w 17068800"/>
              <a:gd name="connsiteY37" fmla="*/ 1600200 h 1600200"/>
              <a:gd name="connsiteX38" fmla="*/ 13142976 w 17068800"/>
              <a:gd name="connsiteY38" fmla="*/ 1600200 h 1600200"/>
              <a:gd name="connsiteX39" fmla="*/ 12289536 w 17068800"/>
              <a:gd name="connsiteY39" fmla="*/ 1600200 h 1600200"/>
              <a:gd name="connsiteX40" fmla="*/ 11948160 w 17068800"/>
              <a:gd name="connsiteY40" fmla="*/ 1600200 h 1600200"/>
              <a:gd name="connsiteX41" fmla="*/ 11606784 w 17068800"/>
              <a:gd name="connsiteY41" fmla="*/ 1600200 h 1600200"/>
              <a:gd name="connsiteX42" fmla="*/ 10582656 w 17068800"/>
              <a:gd name="connsiteY42" fmla="*/ 1600200 h 1600200"/>
              <a:gd name="connsiteX43" fmla="*/ 9558528 w 17068800"/>
              <a:gd name="connsiteY43" fmla="*/ 1600200 h 1600200"/>
              <a:gd name="connsiteX44" fmla="*/ 8534400 w 17068800"/>
              <a:gd name="connsiteY44" fmla="*/ 1600200 h 1600200"/>
              <a:gd name="connsiteX45" fmla="*/ 8193024 w 17068800"/>
              <a:gd name="connsiteY45" fmla="*/ 1600200 h 1600200"/>
              <a:gd name="connsiteX46" fmla="*/ 8022336 w 17068800"/>
              <a:gd name="connsiteY46" fmla="*/ 1600200 h 1600200"/>
              <a:gd name="connsiteX47" fmla="*/ 7339584 w 17068800"/>
              <a:gd name="connsiteY47" fmla="*/ 1600200 h 1600200"/>
              <a:gd name="connsiteX48" fmla="*/ 7168896 w 17068800"/>
              <a:gd name="connsiteY48" fmla="*/ 1600200 h 1600200"/>
              <a:gd name="connsiteX49" fmla="*/ 6315456 w 17068800"/>
              <a:gd name="connsiteY49" fmla="*/ 1600200 h 1600200"/>
              <a:gd name="connsiteX50" fmla="*/ 6144768 w 17068800"/>
              <a:gd name="connsiteY50" fmla="*/ 1600200 h 1600200"/>
              <a:gd name="connsiteX51" fmla="*/ 5632704 w 17068800"/>
              <a:gd name="connsiteY51" fmla="*/ 1600200 h 1600200"/>
              <a:gd name="connsiteX52" fmla="*/ 5462016 w 17068800"/>
              <a:gd name="connsiteY52" fmla="*/ 1600200 h 1600200"/>
              <a:gd name="connsiteX53" fmla="*/ 5120640 w 17068800"/>
              <a:gd name="connsiteY53" fmla="*/ 1600200 h 1600200"/>
              <a:gd name="connsiteX54" fmla="*/ 4949952 w 17068800"/>
              <a:gd name="connsiteY54" fmla="*/ 1600200 h 1600200"/>
              <a:gd name="connsiteX55" fmla="*/ 4437888 w 17068800"/>
              <a:gd name="connsiteY55" fmla="*/ 1600200 h 1600200"/>
              <a:gd name="connsiteX56" fmla="*/ 4267200 w 17068800"/>
              <a:gd name="connsiteY56" fmla="*/ 1600200 h 1600200"/>
              <a:gd name="connsiteX57" fmla="*/ 4096512 w 17068800"/>
              <a:gd name="connsiteY57" fmla="*/ 1600200 h 1600200"/>
              <a:gd name="connsiteX58" fmla="*/ 3243072 w 17068800"/>
              <a:gd name="connsiteY58" fmla="*/ 1600200 h 1600200"/>
              <a:gd name="connsiteX59" fmla="*/ 2389632 w 17068800"/>
              <a:gd name="connsiteY59" fmla="*/ 1600200 h 1600200"/>
              <a:gd name="connsiteX60" fmla="*/ 1706880 w 17068800"/>
              <a:gd name="connsiteY60" fmla="*/ 1600200 h 1600200"/>
              <a:gd name="connsiteX61" fmla="*/ 1536192 w 17068800"/>
              <a:gd name="connsiteY61" fmla="*/ 1600200 h 1600200"/>
              <a:gd name="connsiteX62" fmla="*/ 682752 w 17068800"/>
              <a:gd name="connsiteY62" fmla="*/ 1600200 h 1600200"/>
              <a:gd name="connsiteX63" fmla="*/ 0 w 17068800"/>
              <a:gd name="connsiteY63" fmla="*/ 1600200 h 1600200"/>
              <a:gd name="connsiteX64" fmla="*/ 0 w 17068800"/>
              <a:gd name="connsiteY64" fmla="*/ 1098804 h 1600200"/>
              <a:gd name="connsiteX65" fmla="*/ 0 w 17068800"/>
              <a:gd name="connsiteY65" fmla="*/ 597408 h 1600200"/>
              <a:gd name="connsiteX66" fmla="*/ 0 w 17068800"/>
              <a:gd name="connsiteY66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7068800" h="1600200" extrusionOk="0">
                <a:moveTo>
                  <a:pt x="0" y="0"/>
                </a:moveTo>
                <a:cubicBezTo>
                  <a:pt x="250848" y="-2995"/>
                  <a:pt x="366278" y="-19429"/>
                  <a:pt x="512064" y="0"/>
                </a:cubicBezTo>
                <a:cubicBezTo>
                  <a:pt x="657850" y="19429"/>
                  <a:pt x="755028" y="-16617"/>
                  <a:pt x="853440" y="0"/>
                </a:cubicBezTo>
                <a:cubicBezTo>
                  <a:pt x="951852" y="16617"/>
                  <a:pt x="1442508" y="-2186"/>
                  <a:pt x="1706880" y="0"/>
                </a:cubicBezTo>
                <a:cubicBezTo>
                  <a:pt x="1971252" y="2186"/>
                  <a:pt x="2273557" y="37278"/>
                  <a:pt x="2560320" y="0"/>
                </a:cubicBezTo>
                <a:cubicBezTo>
                  <a:pt x="2847083" y="-37278"/>
                  <a:pt x="2896981" y="20751"/>
                  <a:pt x="3072384" y="0"/>
                </a:cubicBezTo>
                <a:cubicBezTo>
                  <a:pt x="3247787" y="-20751"/>
                  <a:pt x="3524846" y="-31653"/>
                  <a:pt x="3755136" y="0"/>
                </a:cubicBezTo>
                <a:cubicBezTo>
                  <a:pt x="3985426" y="31653"/>
                  <a:pt x="4489041" y="608"/>
                  <a:pt x="4779264" y="0"/>
                </a:cubicBezTo>
                <a:cubicBezTo>
                  <a:pt x="5069487" y="-608"/>
                  <a:pt x="5448772" y="-5693"/>
                  <a:pt x="5632704" y="0"/>
                </a:cubicBezTo>
                <a:cubicBezTo>
                  <a:pt x="5816636" y="5693"/>
                  <a:pt x="5904680" y="15447"/>
                  <a:pt x="5974080" y="0"/>
                </a:cubicBezTo>
                <a:cubicBezTo>
                  <a:pt x="6043480" y="-15447"/>
                  <a:pt x="6587378" y="39525"/>
                  <a:pt x="6998208" y="0"/>
                </a:cubicBezTo>
                <a:cubicBezTo>
                  <a:pt x="7409038" y="-39525"/>
                  <a:pt x="7104430" y="-8047"/>
                  <a:pt x="7168896" y="0"/>
                </a:cubicBezTo>
                <a:cubicBezTo>
                  <a:pt x="7233362" y="8047"/>
                  <a:pt x="7413155" y="-5564"/>
                  <a:pt x="7510272" y="0"/>
                </a:cubicBezTo>
                <a:cubicBezTo>
                  <a:pt x="7607389" y="5564"/>
                  <a:pt x="7708540" y="1707"/>
                  <a:pt x="7851648" y="0"/>
                </a:cubicBezTo>
                <a:cubicBezTo>
                  <a:pt x="7994756" y="-1707"/>
                  <a:pt x="8200415" y="4010"/>
                  <a:pt x="8363712" y="0"/>
                </a:cubicBezTo>
                <a:cubicBezTo>
                  <a:pt x="8527009" y="-4010"/>
                  <a:pt x="8862700" y="-27193"/>
                  <a:pt x="9046464" y="0"/>
                </a:cubicBezTo>
                <a:cubicBezTo>
                  <a:pt x="9230228" y="27193"/>
                  <a:pt x="9163534" y="1989"/>
                  <a:pt x="9217152" y="0"/>
                </a:cubicBezTo>
                <a:cubicBezTo>
                  <a:pt x="9270770" y="-1989"/>
                  <a:pt x="9557495" y="13211"/>
                  <a:pt x="9729216" y="0"/>
                </a:cubicBezTo>
                <a:cubicBezTo>
                  <a:pt x="9900937" y="-13211"/>
                  <a:pt x="10175001" y="9483"/>
                  <a:pt x="10411968" y="0"/>
                </a:cubicBezTo>
                <a:cubicBezTo>
                  <a:pt x="10648935" y="-9483"/>
                  <a:pt x="10752439" y="9137"/>
                  <a:pt x="10924032" y="0"/>
                </a:cubicBezTo>
                <a:cubicBezTo>
                  <a:pt x="11095625" y="-9137"/>
                  <a:pt x="11287876" y="-29595"/>
                  <a:pt x="11606784" y="0"/>
                </a:cubicBezTo>
                <a:cubicBezTo>
                  <a:pt x="11925692" y="29595"/>
                  <a:pt x="11717195" y="-2302"/>
                  <a:pt x="11777472" y="0"/>
                </a:cubicBezTo>
                <a:cubicBezTo>
                  <a:pt x="11837749" y="2302"/>
                  <a:pt x="12417216" y="37611"/>
                  <a:pt x="12801600" y="0"/>
                </a:cubicBezTo>
                <a:cubicBezTo>
                  <a:pt x="13185984" y="-37611"/>
                  <a:pt x="12890484" y="-5697"/>
                  <a:pt x="12972288" y="0"/>
                </a:cubicBezTo>
                <a:cubicBezTo>
                  <a:pt x="13054092" y="5697"/>
                  <a:pt x="13381045" y="-12132"/>
                  <a:pt x="13484352" y="0"/>
                </a:cubicBezTo>
                <a:cubicBezTo>
                  <a:pt x="13587659" y="12132"/>
                  <a:pt x="13834839" y="8766"/>
                  <a:pt x="13996416" y="0"/>
                </a:cubicBezTo>
                <a:cubicBezTo>
                  <a:pt x="14157993" y="-8766"/>
                  <a:pt x="14523379" y="14404"/>
                  <a:pt x="14849856" y="0"/>
                </a:cubicBezTo>
                <a:cubicBezTo>
                  <a:pt x="15176333" y="-14404"/>
                  <a:pt x="15524659" y="38514"/>
                  <a:pt x="15873984" y="0"/>
                </a:cubicBezTo>
                <a:cubicBezTo>
                  <a:pt x="16223309" y="-38514"/>
                  <a:pt x="16637919" y="24383"/>
                  <a:pt x="17068800" y="0"/>
                </a:cubicBezTo>
                <a:cubicBezTo>
                  <a:pt x="17083167" y="239936"/>
                  <a:pt x="17061455" y="392103"/>
                  <a:pt x="17068800" y="501396"/>
                </a:cubicBezTo>
                <a:cubicBezTo>
                  <a:pt x="17076145" y="610689"/>
                  <a:pt x="17060486" y="895800"/>
                  <a:pt x="17068800" y="1002792"/>
                </a:cubicBezTo>
                <a:cubicBezTo>
                  <a:pt x="17077114" y="1109784"/>
                  <a:pt x="17066028" y="1356027"/>
                  <a:pt x="17068800" y="1600200"/>
                </a:cubicBezTo>
                <a:cubicBezTo>
                  <a:pt x="16838109" y="1636430"/>
                  <a:pt x="16549883" y="1579728"/>
                  <a:pt x="16215360" y="1600200"/>
                </a:cubicBezTo>
                <a:cubicBezTo>
                  <a:pt x="15880837" y="1620672"/>
                  <a:pt x="16111685" y="1596512"/>
                  <a:pt x="16044672" y="1600200"/>
                </a:cubicBezTo>
                <a:cubicBezTo>
                  <a:pt x="15977659" y="1603888"/>
                  <a:pt x="15510100" y="1575872"/>
                  <a:pt x="15361920" y="1600200"/>
                </a:cubicBezTo>
                <a:cubicBezTo>
                  <a:pt x="15213740" y="1624528"/>
                  <a:pt x="15264417" y="1607609"/>
                  <a:pt x="15191232" y="1600200"/>
                </a:cubicBezTo>
                <a:cubicBezTo>
                  <a:pt x="15118047" y="1592791"/>
                  <a:pt x="14838166" y="1623465"/>
                  <a:pt x="14679168" y="1600200"/>
                </a:cubicBezTo>
                <a:cubicBezTo>
                  <a:pt x="14520170" y="1576935"/>
                  <a:pt x="14239648" y="1609859"/>
                  <a:pt x="13825728" y="1600200"/>
                </a:cubicBezTo>
                <a:cubicBezTo>
                  <a:pt x="13411808" y="1590541"/>
                  <a:pt x="13408405" y="1577562"/>
                  <a:pt x="13142976" y="1600200"/>
                </a:cubicBezTo>
                <a:cubicBezTo>
                  <a:pt x="12877547" y="1622838"/>
                  <a:pt x="12652238" y="1586090"/>
                  <a:pt x="12289536" y="1600200"/>
                </a:cubicBezTo>
                <a:cubicBezTo>
                  <a:pt x="11926834" y="1614310"/>
                  <a:pt x="12098577" y="1591802"/>
                  <a:pt x="11948160" y="1600200"/>
                </a:cubicBezTo>
                <a:cubicBezTo>
                  <a:pt x="11797743" y="1608598"/>
                  <a:pt x="11757148" y="1596364"/>
                  <a:pt x="11606784" y="1600200"/>
                </a:cubicBezTo>
                <a:cubicBezTo>
                  <a:pt x="11456420" y="1604036"/>
                  <a:pt x="10900676" y="1604742"/>
                  <a:pt x="10582656" y="1600200"/>
                </a:cubicBezTo>
                <a:cubicBezTo>
                  <a:pt x="10264636" y="1595658"/>
                  <a:pt x="9780959" y="1555489"/>
                  <a:pt x="9558528" y="1600200"/>
                </a:cubicBezTo>
                <a:cubicBezTo>
                  <a:pt x="9336097" y="1644911"/>
                  <a:pt x="8744194" y="1603622"/>
                  <a:pt x="8534400" y="1600200"/>
                </a:cubicBezTo>
                <a:cubicBezTo>
                  <a:pt x="8324606" y="1596778"/>
                  <a:pt x="8289630" y="1615901"/>
                  <a:pt x="8193024" y="1600200"/>
                </a:cubicBezTo>
                <a:cubicBezTo>
                  <a:pt x="8096418" y="1584499"/>
                  <a:pt x="8080742" y="1598406"/>
                  <a:pt x="8022336" y="1600200"/>
                </a:cubicBezTo>
                <a:cubicBezTo>
                  <a:pt x="7963930" y="1601994"/>
                  <a:pt x="7656469" y="1567997"/>
                  <a:pt x="7339584" y="1600200"/>
                </a:cubicBezTo>
                <a:cubicBezTo>
                  <a:pt x="7022699" y="1632403"/>
                  <a:pt x="7241353" y="1606307"/>
                  <a:pt x="7168896" y="1600200"/>
                </a:cubicBezTo>
                <a:cubicBezTo>
                  <a:pt x="7096439" y="1594093"/>
                  <a:pt x="6668320" y="1579656"/>
                  <a:pt x="6315456" y="1600200"/>
                </a:cubicBezTo>
                <a:cubicBezTo>
                  <a:pt x="5962592" y="1620744"/>
                  <a:pt x="6201813" y="1601939"/>
                  <a:pt x="6144768" y="1600200"/>
                </a:cubicBezTo>
                <a:cubicBezTo>
                  <a:pt x="6087723" y="1598461"/>
                  <a:pt x="5746422" y="1603818"/>
                  <a:pt x="5632704" y="1600200"/>
                </a:cubicBezTo>
                <a:cubicBezTo>
                  <a:pt x="5518986" y="1596582"/>
                  <a:pt x="5503109" y="1604410"/>
                  <a:pt x="5462016" y="1600200"/>
                </a:cubicBezTo>
                <a:cubicBezTo>
                  <a:pt x="5420923" y="1595990"/>
                  <a:pt x="5227412" y="1614929"/>
                  <a:pt x="5120640" y="1600200"/>
                </a:cubicBezTo>
                <a:cubicBezTo>
                  <a:pt x="5013868" y="1585471"/>
                  <a:pt x="5015697" y="1606150"/>
                  <a:pt x="4949952" y="1600200"/>
                </a:cubicBezTo>
                <a:cubicBezTo>
                  <a:pt x="4884207" y="1594250"/>
                  <a:pt x="4659533" y="1624366"/>
                  <a:pt x="4437888" y="1600200"/>
                </a:cubicBezTo>
                <a:cubicBezTo>
                  <a:pt x="4216243" y="1576034"/>
                  <a:pt x="4344669" y="1606747"/>
                  <a:pt x="4267200" y="1600200"/>
                </a:cubicBezTo>
                <a:cubicBezTo>
                  <a:pt x="4189731" y="1593653"/>
                  <a:pt x="4137510" y="1595267"/>
                  <a:pt x="4096512" y="1600200"/>
                </a:cubicBezTo>
                <a:cubicBezTo>
                  <a:pt x="4055514" y="1605133"/>
                  <a:pt x="3529857" y="1619159"/>
                  <a:pt x="3243072" y="1600200"/>
                </a:cubicBezTo>
                <a:cubicBezTo>
                  <a:pt x="2956287" y="1581241"/>
                  <a:pt x="2693718" y="1591683"/>
                  <a:pt x="2389632" y="1600200"/>
                </a:cubicBezTo>
                <a:cubicBezTo>
                  <a:pt x="2085546" y="1608717"/>
                  <a:pt x="2043027" y="1611351"/>
                  <a:pt x="1706880" y="1600200"/>
                </a:cubicBezTo>
                <a:cubicBezTo>
                  <a:pt x="1370733" y="1589049"/>
                  <a:pt x="1601310" y="1602779"/>
                  <a:pt x="1536192" y="1600200"/>
                </a:cubicBezTo>
                <a:cubicBezTo>
                  <a:pt x="1471074" y="1597621"/>
                  <a:pt x="1089318" y="1601431"/>
                  <a:pt x="682752" y="1600200"/>
                </a:cubicBezTo>
                <a:cubicBezTo>
                  <a:pt x="276186" y="1598969"/>
                  <a:pt x="265556" y="1571831"/>
                  <a:pt x="0" y="1600200"/>
                </a:cubicBezTo>
                <a:cubicBezTo>
                  <a:pt x="-24135" y="1366820"/>
                  <a:pt x="3659" y="1250707"/>
                  <a:pt x="0" y="1098804"/>
                </a:cubicBezTo>
                <a:cubicBezTo>
                  <a:pt x="-3659" y="946901"/>
                  <a:pt x="-16805" y="755916"/>
                  <a:pt x="0" y="597408"/>
                </a:cubicBezTo>
                <a:cubicBezTo>
                  <a:pt x="16805" y="438900"/>
                  <a:pt x="21603" y="214476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6868618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theo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Văn hay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endParaRPr lang="vi-VN" sz="4000" b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AA7A8E2-F7AC-4A9A-B4A3-4F87117623E2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3499886" y="2095500"/>
            <a:ext cx="5638798" cy="1752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3BA4A2-0044-4CD6-86B8-8D294332ABE5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7462286" y="2095500"/>
            <a:ext cx="1676398" cy="1752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96B4DC-62B8-4689-82F3-06B217CB7263}"/>
              </a:ext>
            </a:extLst>
          </p:cNvPr>
          <p:cNvCxnSpPr/>
          <p:nvPr/>
        </p:nvCxnSpPr>
        <p:spPr>
          <a:xfrm>
            <a:off x="9144000" y="2114550"/>
            <a:ext cx="2514600" cy="1981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0F3FD9A-54EE-4B4C-846D-E2F1B4887E9C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9138684" y="2095500"/>
            <a:ext cx="6477000" cy="1752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32DFC19-134B-4F9A-8088-904C016A20C0}"/>
              </a:ext>
            </a:extLst>
          </p:cNvPr>
          <p:cNvSpPr txBox="1"/>
          <p:nvPr/>
        </p:nvSpPr>
        <p:spPr>
          <a:xfrm>
            <a:off x="609600" y="4095750"/>
            <a:ext cx="39624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xin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vi-VN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458027-5EDD-497F-AD3B-5CADC10C9C61}"/>
              </a:ext>
            </a:extLst>
          </p:cNvPr>
          <p:cNvSpPr txBox="1"/>
          <p:nvPr/>
        </p:nvSpPr>
        <p:spPr>
          <a:xfrm>
            <a:off x="4800600" y="4006260"/>
            <a:ext cx="396240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đơn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dốc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 cho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vi-VN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94290-68E2-474A-A0B1-756F9906DD84}"/>
              </a:ext>
            </a:extLst>
          </p:cNvPr>
          <p:cNvSpPr txBox="1"/>
          <p:nvPr/>
        </p:nvSpPr>
        <p:spPr>
          <a:xfrm>
            <a:off x="9791700" y="4006260"/>
            <a:ext cx="37338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nhau”.</a:t>
            </a:r>
            <a:endParaRPr lang="vi-VN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ABDDF-38DF-44C1-BABF-825AA080B677}"/>
              </a:ext>
            </a:extLst>
          </p:cNvPr>
          <p:cNvSpPr txBox="1"/>
          <p:nvPr/>
        </p:nvSpPr>
        <p:spPr>
          <a:xfrm>
            <a:off x="13939284" y="4006259"/>
            <a:ext cx="37338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“Kiên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9583327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43" t="13528" r="4721" b="90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572767" y="1882357"/>
            <a:ext cx="13182600" cy="6255272"/>
            <a:chOff x="0" y="0"/>
            <a:chExt cx="2188608" cy="1591982"/>
          </a:xfrm>
        </p:grpSpPr>
        <p:sp>
          <p:nvSpPr>
            <p:cNvPr id="6" name="Freeform 6"/>
            <p:cNvSpPr/>
            <p:nvPr/>
          </p:nvSpPr>
          <p:spPr>
            <a:xfrm>
              <a:off x="0" y="-3810"/>
              <a:ext cx="2192418" cy="1597062"/>
            </a:xfrm>
            <a:custGeom>
              <a:avLst/>
              <a:gdLst/>
              <a:ahLst/>
              <a:cxnLst/>
              <a:rect l="l" t="t" r="r" b="b"/>
              <a:pathLst>
                <a:path w="2192418" h="1597062">
                  <a:moveTo>
                    <a:pt x="2179718" y="38100"/>
                  </a:moveTo>
                  <a:cubicBezTo>
                    <a:pt x="2178448" y="34290"/>
                    <a:pt x="2178448" y="30480"/>
                    <a:pt x="2178448" y="25400"/>
                  </a:cubicBezTo>
                  <a:cubicBezTo>
                    <a:pt x="2178448" y="11430"/>
                    <a:pt x="2174638" y="6350"/>
                    <a:pt x="2160668" y="5080"/>
                  </a:cubicBezTo>
                  <a:cubicBezTo>
                    <a:pt x="2127563" y="3810"/>
                    <a:pt x="2086848" y="0"/>
                    <a:pt x="2047828" y="5080"/>
                  </a:cubicBezTo>
                  <a:cubicBezTo>
                    <a:pt x="1974879" y="12700"/>
                    <a:pt x="1903627" y="13970"/>
                    <a:pt x="1830678" y="13970"/>
                  </a:cubicBezTo>
                  <a:cubicBezTo>
                    <a:pt x="1720406" y="13970"/>
                    <a:pt x="1611831" y="10160"/>
                    <a:pt x="1501559" y="8890"/>
                  </a:cubicBezTo>
                  <a:cubicBezTo>
                    <a:pt x="1447271" y="7620"/>
                    <a:pt x="1394680" y="7620"/>
                    <a:pt x="1340393" y="8890"/>
                  </a:cubicBezTo>
                  <a:cubicBezTo>
                    <a:pt x="1281016" y="8890"/>
                    <a:pt x="1223335" y="11430"/>
                    <a:pt x="1163958" y="12700"/>
                  </a:cubicBezTo>
                  <a:cubicBezTo>
                    <a:pt x="1119849" y="13970"/>
                    <a:pt x="1077437" y="12700"/>
                    <a:pt x="1033328" y="16510"/>
                  </a:cubicBezTo>
                  <a:cubicBezTo>
                    <a:pt x="989220" y="20320"/>
                    <a:pt x="797516" y="20320"/>
                    <a:pt x="753408" y="19050"/>
                  </a:cubicBezTo>
                  <a:cubicBezTo>
                    <a:pt x="726264" y="17780"/>
                    <a:pt x="638046" y="21590"/>
                    <a:pt x="610903" y="21590"/>
                  </a:cubicBezTo>
                  <a:cubicBezTo>
                    <a:pt x="575276" y="21590"/>
                    <a:pt x="537954" y="22860"/>
                    <a:pt x="502327" y="21590"/>
                  </a:cubicBezTo>
                  <a:cubicBezTo>
                    <a:pt x="459915" y="20320"/>
                    <a:pt x="417503" y="19050"/>
                    <a:pt x="375091" y="25400"/>
                  </a:cubicBezTo>
                  <a:cubicBezTo>
                    <a:pt x="332679" y="31750"/>
                    <a:pt x="290266" y="31750"/>
                    <a:pt x="247854" y="29210"/>
                  </a:cubicBezTo>
                  <a:cubicBezTo>
                    <a:pt x="203745" y="26670"/>
                    <a:pt x="161333" y="25400"/>
                    <a:pt x="117224" y="24130"/>
                  </a:cubicBezTo>
                  <a:cubicBezTo>
                    <a:pt x="90081" y="21590"/>
                    <a:pt x="61240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92275"/>
                    <a:pt x="3810" y="164676"/>
                    <a:pt x="2540" y="221647"/>
                  </a:cubicBezTo>
                  <a:cubicBezTo>
                    <a:pt x="1270" y="262001"/>
                    <a:pt x="2540" y="301169"/>
                    <a:pt x="2540" y="341523"/>
                  </a:cubicBezTo>
                  <a:cubicBezTo>
                    <a:pt x="3810" y="378317"/>
                    <a:pt x="5080" y="415110"/>
                    <a:pt x="6350" y="451904"/>
                  </a:cubicBezTo>
                  <a:cubicBezTo>
                    <a:pt x="7620" y="487511"/>
                    <a:pt x="6350" y="523117"/>
                    <a:pt x="7620" y="558724"/>
                  </a:cubicBezTo>
                  <a:cubicBezTo>
                    <a:pt x="8890" y="613321"/>
                    <a:pt x="10160" y="667918"/>
                    <a:pt x="11430" y="722516"/>
                  </a:cubicBezTo>
                  <a:cubicBezTo>
                    <a:pt x="11430" y="742693"/>
                    <a:pt x="11430" y="1523668"/>
                    <a:pt x="11430" y="1543845"/>
                  </a:cubicBezTo>
                  <a:cubicBezTo>
                    <a:pt x="11430" y="1561502"/>
                    <a:pt x="15240" y="1565312"/>
                    <a:pt x="31750" y="1569122"/>
                  </a:cubicBezTo>
                  <a:cubicBezTo>
                    <a:pt x="43180" y="1571662"/>
                    <a:pt x="54610" y="1574202"/>
                    <a:pt x="68026" y="1575472"/>
                  </a:cubicBezTo>
                  <a:cubicBezTo>
                    <a:pt x="137582" y="1576742"/>
                    <a:pt x="207138" y="1578012"/>
                    <a:pt x="276694" y="1578012"/>
                  </a:cubicBezTo>
                  <a:cubicBezTo>
                    <a:pt x="291963" y="1578012"/>
                    <a:pt x="307231" y="1578012"/>
                    <a:pt x="322500" y="1578012"/>
                  </a:cubicBezTo>
                  <a:cubicBezTo>
                    <a:pt x="371698" y="1579282"/>
                    <a:pt x="419200" y="1583092"/>
                    <a:pt x="468398" y="1580552"/>
                  </a:cubicBezTo>
                  <a:cubicBezTo>
                    <a:pt x="520989" y="1578012"/>
                    <a:pt x="575276" y="1579282"/>
                    <a:pt x="627868" y="1580552"/>
                  </a:cubicBezTo>
                  <a:cubicBezTo>
                    <a:pt x="690638" y="1581822"/>
                    <a:pt x="963772" y="1581822"/>
                    <a:pt x="1026542" y="1581822"/>
                  </a:cubicBezTo>
                  <a:cubicBezTo>
                    <a:pt x="1079134" y="1583092"/>
                    <a:pt x="1131725" y="1581822"/>
                    <a:pt x="1184316" y="1583092"/>
                  </a:cubicBezTo>
                  <a:cubicBezTo>
                    <a:pt x="1223335" y="1583092"/>
                    <a:pt x="1262354" y="1585632"/>
                    <a:pt x="1301374" y="1584362"/>
                  </a:cubicBezTo>
                  <a:cubicBezTo>
                    <a:pt x="1382805" y="1584362"/>
                    <a:pt x="1464236" y="1581822"/>
                    <a:pt x="1545668" y="1583092"/>
                  </a:cubicBezTo>
                  <a:cubicBezTo>
                    <a:pt x="1669511" y="1584362"/>
                    <a:pt x="1793355" y="1588172"/>
                    <a:pt x="1917199" y="1590712"/>
                  </a:cubicBezTo>
                  <a:cubicBezTo>
                    <a:pt x="1957915" y="1591982"/>
                    <a:pt x="1998630" y="1590712"/>
                    <a:pt x="2039346" y="1589442"/>
                  </a:cubicBezTo>
                  <a:cubicBezTo>
                    <a:pt x="2074972" y="1588172"/>
                    <a:pt x="2110598" y="1588172"/>
                    <a:pt x="2144158" y="1594522"/>
                  </a:cubicBezTo>
                  <a:cubicBezTo>
                    <a:pt x="2156858" y="1597062"/>
                    <a:pt x="2165748" y="1590712"/>
                    <a:pt x="2167018" y="1576742"/>
                  </a:cubicBezTo>
                  <a:cubicBezTo>
                    <a:pt x="2168288" y="1561502"/>
                    <a:pt x="2169558" y="1546262"/>
                    <a:pt x="2169558" y="1530790"/>
                  </a:cubicBezTo>
                  <a:cubicBezTo>
                    <a:pt x="2172098" y="1490435"/>
                    <a:pt x="2174638" y="689283"/>
                    <a:pt x="2177178" y="648928"/>
                  </a:cubicBezTo>
                  <a:cubicBezTo>
                    <a:pt x="2178448" y="633499"/>
                    <a:pt x="2178448" y="618069"/>
                    <a:pt x="2178448" y="603826"/>
                  </a:cubicBezTo>
                  <a:cubicBezTo>
                    <a:pt x="2179718" y="563472"/>
                    <a:pt x="2180988" y="523117"/>
                    <a:pt x="2182258" y="481576"/>
                  </a:cubicBezTo>
                  <a:cubicBezTo>
                    <a:pt x="2183528" y="434100"/>
                    <a:pt x="2183528" y="387812"/>
                    <a:pt x="2183528" y="340336"/>
                  </a:cubicBezTo>
                  <a:cubicBezTo>
                    <a:pt x="2183528" y="324906"/>
                    <a:pt x="2184798" y="309477"/>
                    <a:pt x="2184798" y="295234"/>
                  </a:cubicBezTo>
                  <a:cubicBezTo>
                    <a:pt x="2184798" y="256067"/>
                    <a:pt x="2183528" y="218086"/>
                    <a:pt x="2184798" y="178918"/>
                  </a:cubicBezTo>
                  <a:cubicBezTo>
                    <a:pt x="2188608" y="138564"/>
                    <a:pt x="2192418" y="81593"/>
                    <a:pt x="2179718" y="38100"/>
                  </a:cubicBezTo>
                  <a:close/>
                </a:path>
              </a:pathLst>
            </a:custGeom>
            <a:solidFill>
              <a:srgbClr val="FFC966"/>
            </a:solidFill>
          </p:spPr>
        </p:sp>
      </p:grpSp>
      <p:sp>
        <p:nvSpPr>
          <p:cNvPr id="16" name="TextBox 12">
            <a:extLst>
              <a:ext uri="{FF2B5EF4-FFF2-40B4-BE49-F238E27FC236}">
                <a16:creationId xmlns:a16="http://schemas.microsoft.com/office/drawing/2014/main" id="{A1B96B00-B6E3-49C7-BC75-02028D2F4FDC}"/>
              </a:ext>
            </a:extLst>
          </p:cNvPr>
          <p:cNvSpPr txBox="1"/>
          <p:nvPr/>
        </p:nvSpPr>
        <p:spPr>
          <a:xfrm>
            <a:off x="3429848" y="3359517"/>
            <a:ext cx="11428304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200" b="1" u="none" dirty="0"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200" b="1" u="none" dirty="0">
                <a:latin typeface="Arial" panose="020B0604020202020204" pitchFamily="34" charset="0"/>
                <a:cs typeface="Arial" panose="020B0604020202020204" pitchFamily="34" charset="0"/>
              </a:rPr>
              <a:t>ĐỌC </a:t>
            </a:r>
            <a:r>
              <a:rPr lang="vi-VN" sz="7200" b="1" dirty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endParaRPr lang="en-US" sz="72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072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43" t="13528" r="4721" b="9082"/>
          <a:stretch>
            <a:fillRect/>
          </a:stretch>
        </p:blipFill>
        <p:spPr>
          <a:xfrm>
            <a:off x="-35442" y="0"/>
            <a:ext cx="18288000" cy="10287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58EF34F-0635-4C5D-AE6E-A416B41CE0D1}"/>
              </a:ext>
            </a:extLst>
          </p:cNvPr>
          <p:cNvSpPr/>
          <p:nvPr/>
        </p:nvSpPr>
        <p:spPr>
          <a:xfrm>
            <a:off x="1649818" y="649029"/>
            <a:ext cx="15300916" cy="1524000"/>
          </a:xfrm>
          <a:custGeom>
            <a:avLst/>
            <a:gdLst>
              <a:gd name="connsiteX0" fmla="*/ 0 w 15300916"/>
              <a:gd name="connsiteY0" fmla="*/ 0 h 1524000"/>
              <a:gd name="connsiteX1" fmla="*/ 542487 w 15300916"/>
              <a:gd name="connsiteY1" fmla="*/ 0 h 1524000"/>
              <a:gd name="connsiteX2" fmla="*/ 931965 w 15300916"/>
              <a:gd name="connsiteY2" fmla="*/ 0 h 1524000"/>
              <a:gd name="connsiteX3" fmla="*/ 1780470 w 15300916"/>
              <a:gd name="connsiteY3" fmla="*/ 0 h 1524000"/>
              <a:gd name="connsiteX4" fmla="*/ 2628976 w 15300916"/>
              <a:gd name="connsiteY4" fmla="*/ 0 h 1524000"/>
              <a:gd name="connsiteX5" fmla="*/ 3171463 w 15300916"/>
              <a:gd name="connsiteY5" fmla="*/ 0 h 1524000"/>
              <a:gd name="connsiteX6" fmla="*/ 3866959 w 15300916"/>
              <a:gd name="connsiteY6" fmla="*/ 0 h 1524000"/>
              <a:gd name="connsiteX7" fmla="*/ 4868473 w 15300916"/>
              <a:gd name="connsiteY7" fmla="*/ 0 h 1524000"/>
              <a:gd name="connsiteX8" fmla="*/ 5716979 w 15300916"/>
              <a:gd name="connsiteY8" fmla="*/ 0 h 1524000"/>
              <a:gd name="connsiteX9" fmla="*/ 6106456 w 15300916"/>
              <a:gd name="connsiteY9" fmla="*/ 0 h 1524000"/>
              <a:gd name="connsiteX10" fmla="*/ 7107971 w 15300916"/>
              <a:gd name="connsiteY10" fmla="*/ 0 h 1524000"/>
              <a:gd name="connsiteX11" fmla="*/ 7344440 w 15300916"/>
              <a:gd name="connsiteY11" fmla="*/ 0 h 1524000"/>
              <a:gd name="connsiteX12" fmla="*/ 7733918 w 15300916"/>
              <a:gd name="connsiteY12" fmla="*/ 0 h 1524000"/>
              <a:gd name="connsiteX13" fmla="*/ 8123395 w 15300916"/>
              <a:gd name="connsiteY13" fmla="*/ 0 h 1524000"/>
              <a:gd name="connsiteX14" fmla="*/ 8665882 w 15300916"/>
              <a:gd name="connsiteY14" fmla="*/ 0 h 1524000"/>
              <a:gd name="connsiteX15" fmla="*/ 9361379 w 15300916"/>
              <a:gd name="connsiteY15" fmla="*/ 0 h 1524000"/>
              <a:gd name="connsiteX16" fmla="*/ 9597847 w 15300916"/>
              <a:gd name="connsiteY16" fmla="*/ 0 h 1524000"/>
              <a:gd name="connsiteX17" fmla="*/ 10140334 w 15300916"/>
              <a:gd name="connsiteY17" fmla="*/ 0 h 1524000"/>
              <a:gd name="connsiteX18" fmla="*/ 10835831 w 15300916"/>
              <a:gd name="connsiteY18" fmla="*/ 0 h 1524000"/>
              <a:gd name="connsiteX19" fmla="*/ 11378318 w 15300916"/>
              <a:gd name="connsiteY19" fmla="*/ 0 h 1524000"/>
              <a:gd name="connsiteX20" fmla="*/ 12073814 w 15300916"/>
              <a:gd name="connsiteY20" fmla="*/ 0 h 1524000"/>
              <a:gd name="connsiteX21" fmla="*/ 12310282 w 15300916"/>
              <a:gd name="connsiteY21" fmla="*/ 0 h 1524000"/>
              <a:gd name="connsiteX22" fmla="*/ 13311797 w 15300916"/>
              <a:gd name="connsiteY22" fmla="*/ 0 h 1524000"/>
              <a:gd name="connsiteX23" fmla="*/ 13548266 w 15300916"/>
              <a:gd name="connsiteY23" fmla="*/ 0 h 1524000"/>
              <a:gd name="connsiteX24" fmla="*/ 14090753 w 15300916"/>
              <a:gd name="connsiteY24" fmla="*/ 0 h 1524000"/>
              <a:gd name="connsiteX25" fmla="*/ 14633240 w 15300916"/>
              <a:gd name="connsiteY25" fmla="*/ 0 h 1524000"/>
              <a:gd name="connsiteX26" fmla="*/ 15300916 w 15300916"/>
              <a:gd name="connsiteY26" fmla="*/ 0 h 1524000"/>
              <a:gd name="connsiteX27" fmla="*/ 15300916 w 15300916"/>
              <a:gd name="connsiteY27" fmla="*/ 538480 h 1524000"/>
              <a:gd name="connsiteX28" fmla="*/ 15300916 w 15300916"/>
              <a:gd name="connsiteY28" fmla="*/ 1046480 h 1524000"/>
              <a:gd name="connsiteX29" fmla="*/ 15300916 w 15300916"/>
              <a:gd name="connsiteY29" fmla="*/ 1524000 h 1524000"/>
              <a:gd name="connsiteX30" fmla="*/ 14911438 w 15300916"/>
              <a:gd name="connsiteY30" fmla="*/ 1524000 h 1524000"/>
              <a:gd name="connsiteX31" fmla="*/ 14674969 w 15300916"/>
              <a:gd name="connsiteY31" fmla="*/ 1524000 h 1524000"/>
              <a:gd name="connsiteX32" fmla="*/ 13826464 w 15300916"/>
              <a:gd name="connsiteY32" fmla="*/ 1524000 h 1524000"/>
              <a:gd name="connsiteX33" fmla="*/ 13589995 w 15300916"/>
              <a:gd name="connsiteY33" fmla="*/ 1524000 h 1524000"/>
              <a:gd name="connsiteX34" fmla="*/ 12894499 w 15300916"/>
              <a:gd name="connsiteY34" fmla="*/ 1524000 h 1524000"/>
              <a:gd name="connsiteX35" fmla="*/ 12658031 w 15300916"/>
              <a:gd name="connsiteY35" fmla="*/ 1524000 h 1524000"/>
              <a:gd name="connsiteX36" fmla="*/ 12115543 w 15300916"/>
              <a:gd name="connsiteY36" fmla="*/ 1524000 h 1524000"/>
              <a:gd name="connsiteX37" fmla="*/ 11267038 w 15300916"/>
              <a:gd name="connsiteY37" fmla="*/ 1524000 h 1524000"/>
              <a:gd name="connsiteX38" fmla="*/ 10571542 w 15300916"/>
              <a:gd name="connsiteY38" fmla="*/ 1524000 h 1524000"/>
              <a:gd name="connsiteX39" fmla="*/ 9723037 w 15300916"/>
              <a:gd name="connsiteY39" fmla="*/ 1524000 h 1524000"/>
              <a:gd name="connsiteX40" fmla="*/ 9333559 w 15300916"/>
              <a:gd name="connsiteY40" fmla="*/ 1524000 h 1524000"/>
              <a:gd name="connsiteX41" fmla="*/ 8944081 w 15300916"/>
              <a:gd name="connsiteY41" fmla="*/ 1524000 h 1524000"/>
              <a:gd name="connsiteX42" fmla="*/ 7942566 w 15300916"/>
              <a:gd name="connsiteY42" fmla="*/ 1524000 h 1524000"/>
              <a:gd name="connsiteX43" fmla="*/ 6941052 w 15300916"/>
              <a:gd name="connsiteY43" fmla="*/ 1524000 h 1524000"/>
              <a:gd name="connsiteX44" fmla="*/ 5939537 w 15300916"/>
              <a:gd name="connsiteY44" fmla="*/ 1524000 h 1524000"/>
              <a:gd name="connsiteX45" fmla="*/ 5550060 w 15300916"/>
              <a:gd name="connsiteY45" fmla="*/ 1524000 h 1524000"/>
              <a:gd name="connsiteX46" fmla="*/ 5313591 w 15300916"/>
              <a:gd name="connsiteY46" fmla="*/ 1524000 h 1524000"/>
              <a:gd name="connsiteX47" fmla="*/ 4618095 w 15300916"/>
              <a:gd name="connsiteY47" fmla="*/ 1524000 h 1524000"/>
              <a:gd name="connsiteX48" fmla="*/ 4381626 w 15300916"/>
              <a:gd name="connsiteY48" fmla="*/ 1524000 h 1524000"/>
              <a:gd name="connsiteX49" fmla="*/ 3533121 w 15300916"/>
              <a:gd name="connsiteY49" fmla="*/ 1524000 h 1524000"/>
              <a:gd name="connsiteX50" fmla="*/ 3296652 w 15300916"/>
              <a:gd name="connsiteY50" fmla="*/ 1524000 h 1524000"/>
              <a:gd name="connsiteX51" fmla="*/ 2754165 w 15300916"/>
              <a:gd name="connsiteY51" fmla="*/ 1524000 h 1524000"/>
              <a:gd name="connsiteX52" fmla="*/ 2517696 w 15300916"/>
              <a:gd name="connsiteY52" fmla="*/ 1524000 h 1524000"/>
              <a:gd name="connsiteX53" fmla="*/ 2128218 w 15300916"/>
              <a:gd name="connsiteY53" fmla="*/ 1524000 h 1524000"/>
              <a:gd name="connsiteX54" fmla="*/ 1891750 w 15300916"/>
              <a:gd name="connsiteY54" fmla="*/ 1524000 h 1524000"/>
              <a:gd name="connsiteX55" fmla="*/ 1349263 w 15300916"/>
              <a:gd name="connsiteY55" fmla="*/ 1524000 h 1524000"/>
              <a:gd name="connsiteX56" fmla="*/ 1112794 w 15300916"/>
              <a:gd name="connsiteY56" fmla="*/ 1524000 h 1524000"/>
              <a:gd name="connsiteX57" fmla="*/ 876325 w 15300916"/>
              <a:gd name="connsiteY57" fmla="*/ 1524000 h 1524000"/>
              <a:gd name="connsiteX58" fmla="*/ 0 w 15300916"/>
              <a:gd name="connsiteY58" fmla="*/ 1524000 h 1524000"/>
              <a:gd name="connsiteX59" fmla="*/ 0 w 15300916"/>
              <a:gd name="connsiteY59" fmla="*/ 1000760 h 1524000"/>
              <a:gd name="connsiteX60" fmla="*/ 0 w 15300916"/>
              <a:gd name="connsiteY60" fmla="*/ 477520 h 1524000"/>
              <a:gd name="connsiteX61" fmla="*/ 0 w 15300916"/>
              <a:gd name="connsiteY61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5300916" h="1524000" extrusionOk="0">
                <a:moveTo>
                  <a:pt x="0" y="0"/>
                </a:moveTo>
                <a:cubicBezTo>
                  <a:pt x="185250" y="-19865"/>
                  <a:pt x="357164" y="12238"/>
                  <a:pt x="542487" y="0"/>
                </a:cubicBezTo>
                <a:cubicBezTo>
                  <a:pt x="727810" y="-12238"/>
                  <a:pt x="767303" y="-4176"/>
                  <a:pt x="931965" y="0"/>
                </a:cubicBezTo>
                <a:cubicBezTo>
                  <a:pt x="1096627" y="4176"/>
                  <a:pt x="1521714" y="3878"/>
                  <a:pt x="1780470" y="0"/>
                </a:cubicBezTo>
                <a:cubicBezTo>
                  <a:pt x="2039227" y="-3878"/>
                  <a:pt x="2399565" y="24519"/>
                  <a:pt x="2628976" y="0"/>
                </a:cubicBezTo>
                <a:cubicBezTo>
                  <a:pt x="2858387" y="-24519"/>
                  <a:pt x="2962403" y="3516"/>
                  <a:pt x="3171463" y="0"/>
                </a:cubicBezTo>
                <a:cubicBezTo>
                  <a:pt x="3380523" y="-3516"/>
                  <a:pt x="3600112" y="-4717"/>
                  <a:pt x="3866959" y="0"/>
                </a:cubicBezTo>
                <a:cubicBezTo>
                  <a:pt x="4133806" y="4717"/>
                  <a:pt x="4511203" y="47115"/>
                  <a:pt x="4868473" y="0"/>
                </a:cubicBezTo>
                <a:cubicBezTo>
                  <a:pt x="5225743" y="-47115"/>
                  <a:pt x="5490377" y="8908"/>
                  <a:pt x="5716979" y="0"/>
                </a:cubicBezTo>
                <a:cubicBezTo>
                  <a:pt x="5943581" y="-8908"/>
                  <a:pt x="5963594" y="-11865"/>
                  <a:pt x="6106456" y="0"/>
                </a:cubicBezTo>
                <a:cubicBezTo>
                  <a:pt x="6249318" y="11865"/>
                  <a:pt x="6817333" y="-6811"/>
                  <a:pt x="7107971" y="0"/>
                </a:cubicBezTo>
                <a:cubicBezTo>
                  <a:pt x="7398609" y="6811"/>
                  <a:pt x="7286316" y="-5510"/>
                  <a:pt x="7344440" y="0"/>
                </a:cubicBezTo>
                <a:cubicBezTo>
                  <a:pt x="7402564" y="5510"/>
                  <a:pt x="7655981" y="-3692"/>
                  <a:pt x="7733918" y="0"/>
                </a:cubicBezTo>
                <a:cubicBezTo>
                  <a:pt x="7811855" y="3692"/>
                  <a:pt x="7944509" y="-13974"/>
                  <a:pt x="8123395" y="0"/>
                </a:cubicBezTo>
                <a:cubicBezTo>
                  <a:pt x="8302281" y="13974"/>
                  <a:pt x="8457337" y="-10237"/>
                  <a:pt x="8665882" y="0"/>
                </a:cubicBezTo>
                <a:cubicBezTo>
                  <a:pt x="8874427" y="10237"/>
                  <a:pt x="9047563" y="32777"/>
                  <a:pt x="9361379" y="0"/>
                </a:cubicBezTo>
                <a:cubicBezTo>
                  <a:pt x="9675195" y="-32777"/>
                  <a:pt x="9498659" y="400"/>
                  <a:pt x="9597847" y="0"/>
                </a:cubicBezTo>
                <a:cubicBezTo>
                  <a:pt x="9697035" y="-400"/>
                  <a:pt x="9941181" y="26806"/>
                  <a:pt x="10140334" y="0"/>
                </a:cubicBezTo>
                <a:cubicBezTo>
                  <a:pt x="10339487" y="-26806"/>
                  <a:pt x="10594777" y="-18007"/>
                  <a:pt x="10835831" y="0"/>
                </a:cubicBezTo>
                <a:cubicBezTo>
                  <a:pt x="11076885" y="18007"/>
                  <a:pt x="11113426" y="7911"/>
                  <a:pt x="11378318" y="0"/>
                </a:cubicBezTo>
                <a:cubicBezTo>
                  <a:pt x="11643210" y="-7911"/>
                  <a:pt x="11742493" y="-10384"/>
                  <a:pt x="12073814" y="0"/>
                </a:cubicBezTo>
                <a:cubicBezTo>
                  <a:pt x="12405135" y="10384"/>
                  <a:pt x="12201099" y="-7783"/>
                  <a:pt x="12310282" y="0"/>
                </a:cubicBezTo>
                <a:cubicBezTo>
                  <a:pt x="12419465" y="7783"/>
                  <a:pt x="13092247" y="-7589"/>
                  <a:pt x="13311797" y="0"/>
                </a:cubicBezTo>
                <a:cubicBezTo>
                  <a:pt x="13531347" y="7589"/>
                  <a:pt x="13449785" y="-10640"/>
                  <a:pt x="13548266" y="0"/>
                </a:cubicBezTo>
                <a:cubicBezTo>
                  <a:pt x="13646747" y="10640"/>
                  <a:pt x="13863124" y="-1316"/>
                  <a:pt x="14090753" y="0"/>
                </a:cubicBezTo>
                <a:cubicBezTo>
                  <a:pt x="14318382" y="1316"/>
                  <a:pt x="14508269" y="1757"/>
                  <a:pt x="14633240" y="0"/>
                </a:cubicBezTo>
                <a:cubicBezTo>
                  <a:pt x="14758211" y="-1757"/>
                  <a:pt x="15036613" y="-20418"/>
                  <a:pt x="15300916" y="0"/>
                </a:cubicBezTo>
                <a:cubicBezTo>
                  <a:pt x="15284652" y="141541"/>
                  <a:pt x="15296212" y="276498"/>
                  <a:pt x="15300916" y="538480"/>
                </a:cubicBezTo>
                <a:cubicBezTo>
                  <a:pt x="15305620" y="800462"/>
                  <a:pt x="15296016" y="895969"/>
                  <a:pt x="15300916" y="1046480"/>
                </a:cubicBezTo>
                <a:cubicBezTo>
                  <a:pt x="15305816" y="1196991"/>
                  <a:pt x="15282827" y="1383410"/>
                  <a:pt x="15300916" y="1524000"/>
                </a:cubicBezTo>
                <a:cubicBezTo>
                  <a:pt x="15137643" y="1528136"/>
                  <a:pt x="15074692" y="1542237"/>
                  <a:pt x="14911438" y="1524000"/>
                </a:cubicBezTo>
                <a:cubicBezTo>
                  <a:pt x="14748184" y="1505763"/>
                  <a:pt x="14759470" y="1512364"/>
                  <a:pt x="14674969" y="1524000"/>
                </a:cubicBezTo>
                <a:cubicBezTo>
                  <a:pt x="14590468" y="1535636"/>
                  <a:pt x="14161808" y="1514632"/>
                  <a:pt x="13826464" y="1524000"/>
                </a:cubicBezTo>
                <a:cubicBezTo>
                  <a:pt x="13491120" y="1533368"/>
                  <a:pt x="13691851" y="1517507"/>
                  <a:pt x="13589995" y="1524000"/>
                </a:cubicBezTo>
                <a:cubicBezTo>
                  <a:pt x="13488139" y="1530493"/>
                  <a:pt x="13069017" y="1502666"/>
                  <a:pt x="12894499" y="1524000"/>
                </a:cubicBezTo>
                <a:cubicBezTo>
                  <a:pt x="12719981" y="1545334"/>
                  <a:pt x="12718765" y="1521100"/>
                  <a:pt x="12658031" y="1524000"/>
                </a:cubicBezTo>
                <a:cubicBezTo>
                  <a:pt x="12597297" y="1526900"/>
                  <a:pt x="12270068" y="1526511"/>
                  <a:pt x="12115543" y="1524000"/>
                </a:cubicBezTo>
                <a:cubicBezTo>
                  <a:pt x="11961018" y="1521489"/>
                  <a:pt x="11539994" y="1564020"/>
                  <a:pt x="11267038" y="1524000"/>
                </a:cubicBezTo>
                <a:cubicBezTo>
                  <a:pt x="10994082" y="1483980"/>
                  <a:pt x="10853142" y="1522329"/>
                  <a:pt x="10571542" y="1524000"/>
                </a:cubicBezTo>
                <a:cubicBezTo>
                  <a:pt x="10289942" y="1525671"/>
                  <a:pt x="10002452" y="1486291"/>
                  <a:pt x="9723037" y="1524000"/>
                </a:cubicBezTo>
                <a:cubicBezTo>
                  <a:pt x="9443622" y="1561709"/>
                  <a:pt x="9489164" y="1534469"/>
                  <a:pt x="9333559" y="1524000"/>
                </a:cubicBezTo>
                <a:cubicBezTo>
                  <a:pt x="9177954" y="1513531"/>
                  <a:pt x="9075858" y="1514793"/>
                  <a:pt x="8944081" y="1524000"/>
                </a:cubicBezTo>
                <a:cubicBezTo>
                  <a:pt x="8812304" y="1533207"/>
                  <a:pt x="8412479" y="1493311"/>
                  <a:pt x="7942566" y="1524000"/>
                </a:cubicBezTo>
                <a:cubicBezTo>
                  <a:pt x="7472653" y="1554689"/>
                  <a:pt x="7304805" y="1564697"/>
                  <a:pt x="6941052" y="1524000"/>
                </a:cubicBezTo>
                <a:cubicBezTo>
                  <a:pt x="6577299" y="1483303"/>
                  <a:pt x="6383507" y="1474165"/>
                  <a:pt x="5939537" y="1524000"/>
                </a:cubicBezTo>
                <a:cubicBezTo>
                  <a:pt x="5495568" y="1573835"/>
                  <a:pt x="5642278" y="1513099"/>
                  <a:pt x="5550060" y="1524000"/>
                </a:cubicBezTo>
                <a:cubicBezTo>
                  <a:pt x="5457842" y="1534901"/>
                  <a:pt x="5407041" y="1522389"/>
                  <a:pt x="5313591" y="1524000"/>
                </a:cubicBezTo>
                <a:cubicBezTo>
                  <a:pt x="5220141" y="1525611"/>
                  <a:pt x="4867537" y="1540161"/>
                  <a:pt x="4618095" y="1524000"/>
                </a:cubicBezTo>
                <a:cubicBezTo>
                  <a:pt x="4368653" y="1507839"/>
                  <a:pt x="4439439" y="1524068"/>
                  <a:pt x="4381626" y="1524000"/>
                </a:cubicBezTo>
                <a:cubicBezTo>
                  <a:pt x="4323813" y="1523932"/>
                  <a:pt x="3887492" y="1502611"/>
                  <a:pt x="3533121" y="1524000"/>
                </a:cubicBezTo>
                <a:cubicBezTo>
                  <a:pt x="3178751" y="1545389"/>
                  <a:pt x="3379427" y="1523109"/>
                  <a:pt x="3296652" y="1524000"/>
                </a:cubicBezTo>
                <a:cubicBezTo>
                  <a:pt x="3213877" y="1524891"/>
                  <a:pt x="3009286" y="1501911"/>
                  <a:pt x="2754165" y="1524000"/>
                </a:cubicBezTo>
                <a:cubicBezTo>
                  <a:pt x="2499044" y="1546089"/>
                  <a:pt x="2607376" y="1522555"/>
                  <a:pt x="2517696" y="1524000"/>
                </a:cubicBezTo>
                <a:cubicBezTo>
                  <a:pt x="2428016" y="1525445"/>
                  <a:pt x="2319925" y="1506739"/>
                  <a:pt x="2128218" y="1524000"/>
                </a:cubicBezTo>
                <a:cubicBezTo>
                  <a:pt x="1936511" y="1541261"/>
                  <a:pt x="1947671" y="1514518"/>
                  <a:pt x="1891750" y="1524000"/>
                </a:cubicBezTo>
                <a:cubicBezTo>
                  <a:pt x="1835829" y="1533482"/>
                  <a:pt x="1534522" y="1510127"/>
                  <a:pt x="1349263" y="1524000"/>
                </a:cubicBezTo>
                <a:cubicBezTo>
                  <a:pt x="1164004" y="1537873"/>
                  <a:pt x="1195468" y="1530844"/>
                  <a:pt x="1112794" y="1524000"/>
                </a:cubicBezTo>
                <a:cubicBezTo>
                  <a:pt x="1030120" y="1517156"/>
                  <a:pt x="986183" y="1532726"/>
                  <a:pt x="876325" y="1524000"/>
                </a:cubicBezTo>
                <a:cubicBezTo>
                  <a:pt x="766467" y="1515274"/>
                  <a:pt x="277116" y="1561809"/>
                  <a:pt x="0" y="1524000"/>
                </a:cubicBezTo>
                <a:cubicBezTo>
                  <a:pt x="-12057" y="1360310"/>
                  <a:pt x="25988" y="1223761"/>
                  <a:pt x="0" y="1000760"/>
                </a:cubicBezTo>
                <a:cubicBezTo>
                  <a:pt x="-25988" y="777759"/>
                  <a:pt x="-24490" y="688802"/>
                  <a:pt x="0" y="477520"/>
                </a:cubicBezTo>
                <a:cubicBezTo>
                  <a:pt x="24490" y="266238"/>
                  <a:pt x="3097" y="236130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6868618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SGK, em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to,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sau</a:t>
            </a:r>
            <a:endParaRPr lang="vi-VN" sz="44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9407F0-B7F2-45DC-B6DA-0B6E8AFAD4C1}"/>
              </a:ext>
            </a:extLst>
          </p:cNvPr>
          <p:cNvSpPr/>
          <p:nvPr/>
        </p:nvSpPr>
        <p:spPr>
          <a:xfrm>
            <a:off x="1600200" y="3461007"/>
            <a:ext cx="3962400" cy="13716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Khẩn</a:t>
            </a:r>
            <a:r>
              <a:rPr lang="vi-VN" sz="4000" dirty="0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khoản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F9BB56-DEA5-4C07-8E47-114CC24A79FB}"/>
              </a:ext>
            </a:extLst>
          </p:cNvPr>
          <p:cNvSpPr/>
          <p:nvPr/>
        </p:nvSpPr>
        <p:spPr>
          <a:xfrm>
            <a:off x="7198242" y="3511293"/>
            <a:ext cx="3962400" cy="13716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Huyện</a:t>
            </a:r>
            <a:r>
              <a:rPr lang="vi-VN" sz="4000" dirty="0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đường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DD37AB-0A13-40A8-8997-8518C637C8F8}"/>
              </a:ext>
            </a:extLst>
          </p:cNvPr>
          <p:cNvSpPr/>
          <p:nvPr/>
        </p:nvSpPr>
        <p:spPr>
          <a:xfrm>
            <a:off x="4206284" y="5884564"/>
            <a:ext cx="3962400" cy="13716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Câu </a:t>
            </a:r>
            <a:r>
              <a:rPr lang="vi-VN" sz="4000" dirty="0" err="1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đối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BC6B84-845A-4983-86F1-D40861C67DF1}"/>
              </a:ext>
            </a:extLst>
          </p:cNvPr>
          <p:cNvSpPr/>
          <p:nvPr/>
        </p:nvSpPr>
        <p:spPr>
          <a:xfrm>
            <a:off x="9955618" y="5829300"/>
            <a:ext cx="5080591" cy="13716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Xuất</a:t>
            </a:r>
            <a:r>
              <a:rPr lang="vi-VN" sz="4000" dirty="0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khẩu</a:t>
            </a:r>
            <a:r>
              <a:rPr lang="vi-VN" sz="4000" dirty="0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thành</a:t>
            </a:r>
            <a:r>
              <a:rPr lang="vi-VN" sz="4000" dirty="0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 thơ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0C1F564-92EB-4483-8C33-361BD66C41F6}"/>
              </a:ext>
            </a:extLst>
          </p:cNvPr>
          <p:cNvSpPr/>
          <p:nvPr/>
        </p:nvSpPr>
        <p:spPr>
          <a:xfrm>
            <a:off x="12799828" y="3511293"/>
            <a:ext cx="3962400" cy="13716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Ân </a:t>
            </a:r>
            <a:r>
              <a:rPr lang="vi-VN" sz="4000" dirty="0" err="1">
                <a:solidFill>
                  <a:schemeClr val="tx1"/>
                </a:solidFill>
                <a:effectLst/>
                <a:ea typeface="Sans Serif Collection" panose="020B0502040504020204" pitchFamily="34" charset="0"/>
                <a:cs typeface="Sans Serif Collection" panose="020B0502040504020204" pitchFamily="34" charset="0"/>
              </a:rPr>
              <a:t>hận</a:t>
            </a:r>
            <a:endParaRPr lang="vi-VN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271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960" t="13899" r="5523" b="98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2906" y="2192368"/>
            <a:ext cx="6780581" cy="201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vi-VN" sz="4800" b="1" u="none" spc="10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  <a:p>
            <a:pPr marL="0" lvl="0" indent="0" algn="ctr">
              <a:lnSpc>
                <a:spcPts val="8399"/>
              </a:lnSpc>
            </a:pPr>
            <a:r>
              <a:rPr lang="vi-VN" sz="4800" b="1" u="none" spc="104" dirty="0">
                <a:latin typeface="Arial" panose="020B0604020202020204" pitchFamily="34" charset="0"/>
                <a:cs typeface="Arial" panose="020B0604020202020204" pitchFamily="34" charset="0"/>
              </a:rPr>
              <a:t>TRẢ LỜI CÂU HỎI</a:t>
            </a:r>
            <a:endParaRPr lang="en-US" sz="4800" b="1" u="none" spc="1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B26F6F-079C-4E66-80CE-99A581A07385}"/>
              </a:ext>
            </a:extLst>
          </p:cNvPr>
          <p:cNvSpPr txBox="1"/>
          <p:nvPr/>
        </p:nvSpPr>
        <p:spPr>
          <a:xfrm>
            <a:off x="7709331" y="993678"/>
            <a:ext cx="10272726" cy="8299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tuy hay nhưng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tâm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tâm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khẩu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thơ”, “văn hay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thân?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58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43" t="13528" r="4721" b="90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C19A712-A045-4EE8-B1F0-3EB410E4FCEE}"/>
              </a:ext>
            </a:extLst>
          </p:cNvPr>
          <p:cNvGrpSpPr/>
          <p:nvPr/>
        </p:nvGrpSpPr>
        <p:grpSpPr>
          <a:xfrm>
            <a:off x="309149" y="1365666"/>
            <a:ext cx="6898811" cy="6370900"/>
            <a:chOff x="873589" y="834339"/>
            <a:chExt cx="6467592" cy="5402473"/>
          </a:xfrm>
        </p:grpSpPr>
        <p:grpSp>
          <p:nvGrpSpPr>
            <p:cNvPr id="5" name="Group 5"/>
            <p:cNvGrpSpPr/>
            <p:nvPr/>
          </p:nvGrpSpPr>
          <p:grpSpPr>
            <a:xfrm>
              <a:off x="873589" y="834339"/>
              <a:ext cx="6467592" cy="5402473"/>
              <a:chOff x="0" y="0"/>
              <a:chExt cx="2188608" cy="159198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3810"/>
                <a:ext cx="2192418" cy="1597062"/>
              </a:xfrm>
              <a:custGeom>
                <a:avLst/>
                <a:gdLst/>
                <a:ahLst/>
                <a:cxnLst/>
                <a:rect l="l" t="t" r="r" b="b"/>
                <a:pathLst>
                  <a:path w="2192418" h="1597062">
                    <a:moveTo>
                      <a:pt x="2179718" y="38100"/>
                    </a:moveTo>
                    <a:cubicBezTo>
                      <a:pt x="2178448" y="34290"/>
                      <a:pt x="2178448" y="30480"/>
                      <a:pt x="2178448" y="25400"/>
                    </a:cubicBezTo>
                    <a:cubicBezTo>
                      <a:pt x="2178448" y="11430"/>
                      <a:pt x="2174638" y="6350"/>
                      <a:pt x="2160668" y="5080"/>
                    </a:cubicBezTo>
                    <a:cubicBezTo>
                      <a:pt x="2127563" y="3810"/>
                      <a:pt x="2086848" y="0"/>
                      <a:pt x="2047828" y="5080"/>
                    </a:cubicBezTo>
                    <a:cubicBezTo>
                      <a:pt x="1974879" y="12700"/>
                      <a:pt x="1903627" y="13970"/>
                      <a:pt x="1830678" y="13970"/>
                    </a:cubicBezTo>
                    <a:cubicBezTo>
                      <a:pt x="1720406" y="13970"/>
                      <a:pt x="1611831" y="10160"/>
                      <a:pt x="1501559" y="8890"/>
                    </a:cubicBezTo>
                    <a:cubicBezTo>
                      <a:pt x="1447271" y="7620"/>
                      <a:pt x="1394680" y="7620"/>
                      <a:pt x="1340393" y="8890"/>
                    </a:cubicBezTo>
                    <a:cubicBezTo>
                      <a:pt x="1281016" y="8890"/>
                      <a:pt x="1223335" y="11430"/>
                      <a:pt x="1163958" y="12700"/>
                    </a:cubicBezTo>
                    <a:cubicBezTo>
                      <a:pt x="1119849" y="13970"/>
                      <a:pt x="1077437" y="12700"/>
                      <a:pt x="1033328" y="16510"/>
                    </a:cubicBezTo>
                    <a:cubicBezTo>
                      <a:pt x="989220" y="20320"/>
                      <a:pt x="797516" y="20320"/>
                      <a:pt x="753408" y="19050"/>
                    </a:cubicBezTo>
                    <a:cubicBezTo>
                      <a:pt x="726264" y="17780"/>
                      <a:pt x="638046" y="21590"/>
                      <a:pt x="610903" y="21590"/>
                    </a:cubicBezTo>
                    <a:cubicBezTo>
                      <a:pt x="575276" y="21590"/>
                      <a:pt x="537954" y="22860"/>
                      <a:pt x="502327" y="21590"/>
                    </a:cubicBezTo>
                    <a:cubicBezTo>
                      <a:pt x="459915" y="20320"/>
                      <a:pt x="417503" y="19050"/>
                      <a:pt x="375091" y="25400"/>
                    </a:cubicBezTo>
                    <a:cubicBezTo>
                      <a:pt x="332679" y="31750"/>
                      <a:pt x="290266" y="31750"/>
                      <a:pt x="247854" y="29210"/>
                    </a:cubicBezTo>
                    <a:cubicBezTo>
                      <a:pt x="203745" y="26670"/>
                      <a:pt x="161333" y="25400"/>
                      <a:pt x="117224" y="24130"/>
                    </a:cubicBezTo>
                    <a:cubicBezTo>
                      <a:pt x="90081" y="21590"/>
                      <a:pt x="61240" y="20320"/>
                      <a:pt x="39370" y="20320"/>
                    </a:cubicBezTo>
                    <a:cubicBezTo>
                      <a:pt x="26670" y="19050"/>
                      <a:pt x="13970" y="17780"/>
                      <a:pt x="0" y="16510"/>
                    </a:cubicBezTo>
                    <a:cubicBezTo>
                      <a:pt x="0" y="24130"/>
                      <a:pt x="0" y="29210"/>
                      <a:pt x="0" y="33020"/>
                    </a:cubicBezTo>
                    <a:cubicBezTo>
                      <a:pt x="7620" y="92275"/>
                      <a:pt x="3810" y="164676"/>
                      <a:pt x="2540" y="221647"/>
                    </a:cubicBezTo>
                    <a:cubicBezTo>
                      <a:pt x="1270" y="262001"/>
                      <a:pt x="2540" y="301169"/>
                      <a:pt x="2540" y="341523"/>
                    </a:cubicBezTo>
                    <a:cubicBezTo>
                      <a:pt x="3810" y="378317"/>
                      <a:pt x="5080" y="415110"/>
                      <a:pt x="6350" y="451904"/>
                    </a:cubicBezTo>
                    <a:cubicBezTo>
                      <a:pt x="7620" y="487511"/>
                      <a:pt x="6350" y="523117"/>
                      <a:pt x="7620" y="558724"/>
                    </a:cubicBezTo>
                    <a:cubicBezTo>
                      <a:pt x="8890" y="613321"/>
                      <a:pt x="10160" y="667918"/>
                      <a:pt x="11430" y="722516"/>
                    </a:cubicBezTo>
                    <a:cubicBezTo>
                      <a:pt x="11430" y="742693"/>
                      <a:pt x="11430" y="1523668"/>
                      <a:pt x="11430" y="1543845"/>
                    </a:cubicBezTo>
                    <a:cubicBezTo>
                      <a:pt x="11430" y="1561502"/>
                      <a:pt x="15240" y="1565312"/>
                      <a:pt x="31750" y="1569122"/>
                    </a:cubicBezTo>
                    <a:cubicBezTo>
                      <a:pt x="43180" y="1571662"/>
                      <a:pt x="54610" y="1574202"/>
                      <a:pt x="68026" y="1575472"/>
                    </a:cubicBezTo>
                    <a:cubicBezTo>
                      <a:pt x="137582" y="1576742"/>
                      <a:pt x="207138" y="1578012"/>
                      <a:pt x="276694" y="1578012"/>
                    </a:cubicBezTo>
                    <a:cubicBezTo>
                      <a:pt x="291963" y="1578012"/>
                      <a:pt x="307231" y="1578012"/>
                      <a:pt x="322500" y="1578012"/>
                    </a:cubicBezTo>
                    <a:cubicBezTo>
                      <a:pt x="371698" y="1579282"/>
                      <a:pt x="419200" y="1583092"/>
                      <a:pt x="468398" y="1580552"/>
                    </a:cubicBezTo>
                    <a:cubicBezTo>
                      <a:pt x="520989" y="1578012"/>
                      <a:pt x="575276" y="1579282"/>
                      <a:pt x="627868" y="1580552"/>
                    </a:cubicBezTo>
                    <a:cubicBezTo>
                      <a:pt x="690638" y="1581822"/>
                      <a:pt x="963772" y="1581822"/>
                      <a:pt x="1026542" y="1581822"/>
                    </a:cubicBezTo>
                    <a:cubicBezTo>
                      <a:pt x="1079134" y="1583092"/>
                      <a:pt x="1131725" y="1581822"/>
                      <a:pt x="1184316" y="1583092"/>
                    </a:cubicBezTo>
                    <a:cubicBezTo>
                      <a:pt x="1223335" y="1583092"/>
                      <a:pt x="1262354" y="1585632"/>
                      <a:pt x="1301374" y="1584362"/>
                    </a:cubicBezTo>
                    <a:cubicBezTo>
                      <a:pt x="1382805" y="1584362"/>
                      <a:pt x="1464236" y="1581822"/>
                      <a:pt x="1545668" y="1583092"/>
                    </a:cubicBezTo>
                    <a:cubicBezTo>
                      <a:pt x="1669511" y="1584362"/>
                      <a:pt x="1793355" y="1588172"/>
                      <a:pt x="1917199" y="1590712"/>
                    </a:cubicBezTo>
                    <a:cubicBezTo>
                      <a:pt x="1957915" y="1591982"/>
                      <a:pt x="1998630" y="1590712"/>
                      <a:pt x="2039346" y="1589442"/>
                    </a:cubicBezTo>
                    <a:cubicBezTo>
                      <a:pt x="2074972" y="1588172"/>
                      <a:pt x="2110598" y="1588172"/>
                      <a:pt x="2144158" y="1594522"/>
                    </a:cubicBezTo>
                    <a:cubicBezTo>
                      <a:pt x="2156858" y="1597062"/>
                      <a:pt x="2165748" y="1590712"/>
                      <a:pt x="2167018" y="1576742"/>
                    </a:cubicBezTo>
                    <a:cubicBezTo>
                      <a:pt x="2168288" y="1561502"/>
                      <a:pt x="2169558" y="1546262"/>
                      <a:pt x="2169558" y="1530790"/>
                    </a:cubicBezTo>
                    <a:cubicBezTo>
                      <a:pt x="2172098" y="1490435"/>
                      <a:pt x="2174638" y="689283"/>
                      <a:pt x="2177178" y="648928"/>
                    </a:cubicBezTo>
                    <a:cubicBezTo>
                      <a:pt x="2178448" y="633499"/>
                      <a:pt x="2178448" y="618069"/>
                      <a:pt x="2178448" y="603826"/>
                    </a:cubicBezTo>
                    <a:cubicBezTo>
                      <a:pt x="2179718" y="563472"/>
                      <a:pt x="2180988" y="523117"/>
                      <a:pt x="2182258" y="481576"/>
                    </a:cubicBezTo>
                    <a:cubicBezTo>
                      <a:pt x="2183528" y="434100"/>
                      <a:pt x="2183528" y="387812"/>
                      <a:pt x="2183528" y="340336"/>
                    </a:cubicBezTo>
                    <a:cubicBezTo>
                      <a:pt x="2183528" y="324906"/>
                      <a:pt x="2184798" y="309477"/>
                      <a:pt x="2184798" y="295234"/>
                    </a:cubicBezTo>
                    <a:cubicBezTo>
                      <a:pt x="2184798" y="256067"/>
                      <a:pt x="2183528" y="218086"/>
                      <a:pt x="2184798" y="178918"/>
                    </a:cubicBezTo>
                    <a:cubicBezTo>
                      <a:pt x="2188608" y="138564"/>
                      <a:pt x="2192418" y="81593"/>
                      <a:pt x="2179718" y="38100"/>
                    </a:cubicBezTo>
                    <a:close/>
                  </a:path>
                </a:pathLst>
              </a:custGeom>
              <a:solidFill>
                <a:srgbClr val="FFC966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123375" y="2249188"/>
              <a:ext cx="5979279" cy="22521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1.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Vì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sao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nhiều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văn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Cao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Bá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Quát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tuy hay nhưng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vẫn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bị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095862" y="3679738"/>
            <a:ext cx="6324600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/>
              <a:t>Vì</a:t>
            </a:r>
            <a:r>
              <a:rPr lang="vi-VN" sz="4000" dirty="0"/>
              <a:t> </a:t>
            </a:r>
            <a:r>
              <a:rPr lang="vi-VN" sz="4000" dirty="0" err="1"/>
              <a:t>chữ</a:t>
            </a:r>
            <a:r>
              <a:rPr lang="vi-VN" sz="4000" dirty="0"/>
              <a:t> </a:t>
            </a:r>
            <a:r>
              <a:rPr lang="vi-VN" sz="4000" dirty="0" err="1"/>
              <a:t>của</a:t>
            </a:r>
            <a:r>
              <a:rPr lang="vi-VN" sz="4000" dirty="0"/>
              <a:t> ông </a:t>
            </a:r>
            <a:r>
              <a:rPr lang="vi-VN" sz="4000" dirty="0" err="1"/>
              <a:t>xấu</a:t>
            </a:r>
            <a:r>
              <a:rPr lang="vi-VN" sz="4000" dirty="0"/>
              <a:t> </a:t>
            </a:r>
            <a:r>
              <a:rPr lang="vi-VN" sz="4000" dirty="0" err="1"/>
              <a:t>quá</a:t>
            </a:r>
            <a:r>
              <a:rPr lang="vi-VN" sz="4000" dirty="0"/>
              <a:t>, </a:t>
            </a:r>
            <a:r>
              <a:rPr lang="vi-VN" sz="4000" dirty="0" err="1"/>
              <a:t>thầy</a:t>
            </a:r>
            <a:r>
              <a:rPr lang="vi-VN" sz="4000" dirty="0"/>
              <a:t> không </a:t>
            </a:r>
            <a:r>
              <a:rPr lang="vi-VN" sz="4000" dirty="0" err="1"/>
              <a:t>đọc</a:t>
            </a:r>
            <a:r>
              <a:rPr lang="vi-VN" sz="4000" dirty="0"/>
              <a:t> </a:t>
            </a:r>
            <a:r>
              <a:rPr lang="vi-VN" sz="4000" dirty="0" err="1"/>
              <a:t>được</a:t>
            </a:r>
            <a:r>
              <a:rPr lang="vi-VN" sz="4000" dirty="0"/>
              <a:t>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6CE574C-816C-41F9-ADA1-E0388C914D60}"/>
              </a:ext>
            </a:extLst>
          </p:cNvPr>
          <p:cNvSpPr/>
          <p:nvPr/>
        </p:nvSpPr>
        <p:spPr>
          <a:xfrm>
            <a:off x="7879326" y="4076700"/>
            <a:ext cx="1264674" cy="914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76937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0"/>
          <p:cNvSpPr txBox="1"/>
          <p:nvPr/>
        </p:nvSpPr>
        <p:spPr>
          <a:xfrm>
            <a:off x="1842616" y="3204440"/>
            <a:ext cx="14602767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ĐIỂM 1: MĂNG NON</a:t>
            </a:r>
          </a:p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CHĂM HỌC, CHĂM LÀM</a:t>
            </a:r>
          </a:p>
        </p:txBody>
      </p:sp>
    </p:spTree>
    <p:extLst>
      <p:ext uri="{BB962C8B-B14F-4D97-AF65-F5344CB8AC3E}">
        <p14:creationId xmlns:p14="http://schemas.microsoft.com/office/powerpoint/2010/main" val="3236883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43" t="13528" r="4721" b="90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C19A712-A045-4EE8-B1F0-3EB410E4FCEE}"/>
              </a:ext>
            </a:extLst>
          </p:cNvPr>
          <p:cNvGrpSpPr/>
          <p:nvPr/>
        </p:nvGrpSpPr>
        <p:grpSpPr>
          <a:xfrm>
            <a:off x="309149" y="1365666"/>
            <a:ext cx="6898811" cy="6370900"/>
            <a:chOff x="873589" y="834339"/>
            <a:chExt cx="6467592" cy="5402473"/>
          </a:xfrm>
        </p:grpSpPr>
        <p:grpSp>
          <p:nvGrpSpPr>
            <p:cNvPr id="5" name="Group 5"/>
            <p:cNvGrpSpPr/>
            <p:nvPr/>
          </p:nvGrpSpPr>
          <p:grpSpPr>
            <a:xfrm>
              <a:off x="873589" y="834339"/>
              <a:ext cx="6467592" cy="5402473"/>
              <a:chOff x="0" y="0"/>
              <a:chExt cx="2188608" cy="159198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3810"/>
                <a:ext cx="2192418" cy="1597062"/>
              </a:xfrm>
              <a:custGeom>
                <a:avLst/>
                <a:gdLst/>
                <a:ahLst/>
                <a:cxnLst/>
                <a:rect l="l" t="t" r="r" b="b"/>
                <a:pathLst>
                  <a:path w="2192418" h="1597062">
                    <a:moveTo>
                      <a:pt x="2179718" y="38100"/>
                    </a:moveTo>
                    <a:cubicBezTo>
                      <a:pt x="2178448" y="34290"/>
                      <a:pt x="2178448" y="30480"/>
                      <a:pt x="2178448" y="25400"/>
                    </a:cubicBezTo>
                    <a:cubicBezTo>
                      <a:pt x="2178448" y="11430"/>
                      <a:pt x="2174638" y="6350"/>
                      <a:pt x="2160668" y="5080"/>
                    </a:cubicBezTo>
                    <a:cubicBezTo>
                      <a:pt x="2127563" y="3810"/>
                      <a:pt x="2086848" y="0"/>
                      <a:pt x="2047828" y="5080"/>
                    </a:cubicBezTo>
                    <a:cubicBezTo>
                      <a:pt x="1974879" y="12700"/>
                      <a:pt x="1903627" y="13970"/>
                      <a:pt x="1830678" y="13970"/>
                    </a:cubicBezTo>
                    <a:cubicBezTo>
                      <a:pt x="1720406" y="13970"/>
                      <a:pt x="1611831" y="10160"/>
                      <a:pt x="1501559" y="8890"/>
                    </a:cubicBezTo>
                    <a:cubicBezTo>
                      <a:pt x="1447271" y="7620"/>
                      <a:pt x="1394680" y="7620"/>
                      <a:pt x="1340393" y="8890"/>
                    </a:cubicBezTo>
                    <a:cubicBezTo>
                      <a:pt x="1281016" y="8890"/>
                      <a:pt x="1223335" y="11430"/>
                      <a:pt x="1163958" y="12700"/>
                    </a:cubicBezTo>
                    <a:cubicBezTo>
                      <a:pt x="1119849" y="13970"/>
                      <a:pt x="1077437" y="12700"/>
                      <a:pt x="1033328" y="16510"/>
                    </a:cubicBezTo>
                    <a:cubicBezTo>
                      <a:pt x="989220" y="20320"/>
                      <a:pt x="797516" y="20320"/>
                      <a:pt x="753408" y="19050"/>
                    </a:cubicBezTo>
                    <a:cubicBezTo>
                      <a:pt x="726264" y="17780"/>
                      <a:pt x="638046" y="21590"/>
                      <a:pt x="610903" y="21590"/>
                    </a:cubicBezTo>
                    <a:cubicBezTo>
                      <a:pt x="575276" y="21590"/>
                      <a:pt x="537954" y="22860"/>
                      <a:pt x="502327" y="21590"/>
                    </a:cubicBezTo>
                    <a:cubicBezTo>
                      <a:pt x="459915" y="20320"/>
                      <a:pt x="417503" y="19050"/>
                      <a:pt x="375091" y="25400"/>
                    </a:cubicBezTo>
                    <a:cubicBezTo>
                      <a:pt x="332679" y="31750"/>
                      <a:pt x="290266" y="31750"/>
                      <a:pt x="247854" y="29210"/>
                    </a:cubicBezTo>
                    <a:cubicBezTo>
                      <a:pt x="203745" y="26670"/>
                      <a:pt x="161333" y="25400"/>
                      <a:pt x="117224" y="24130"/>
                    </a:cubicBezTo>
                    <a:cubicBezTo>
                      <a:pt x="90081" y="21590"/>
                      <a:pt x="61240" y="20320"/>
                      <a:pt x="39370" y="20320"/>
                    </a:cubicBezTo>
                    <a:cubicBezTo>
                      <a:pt x="26670" y="19050"/>
                      <a:pt x="13970" y="17780"/>
                      <a:pt x="0" y="16510"/>
                    </a:cubicBezTo>
                    <a:cubicBezTo>
                      <a:pt x="0" y="24130"/>
                      <a:pt x="0" y="29210"/>
                      <a:pt x="0" y="33020"/>
                    </a:cubicBezTo>
                    <a:cubicBezTo>
                      <a:pt x="7620" y="92275"/>
                      <a:pt x="3810" y="164676"/>
                      <a:pt x="2540" y="221647"/>
                    </a:cubicBezTo>
                    <a:cubicBezTo>
                      <a:pt x="1270" y="262001"/>
                      <a:pt x="2540" y="301169"/>
                      <a:pt x="2540" y="341523"/>
                    </a:cubicBezTo>
                    <a:cubicBezTo>
                      <a:pt x="3810" y="378317"/>
                      <a:pt x="5080" y="415110"/>
                      <a:pt x="6350" y="451904"/>
                    </a:cubicBezTo>
                    <a:cubicBezTo>
                      <a:pt x="7620" y="487511"/>
                      <a:pt x="6350" y="523117"/>
                      <a:pt x="7620" y="558724"/>
                    </a:cubicBezTo>
                    <a:cubicBezTo>
                      <a:pt x="8890" y="613321"/>
                      <a:pt x="10160" y="667918"/>
                      <a:pt x="11430" y="722516"/>
                    </a:cubicBezTo>
                    <a:cubicBezTo>
                      <a:pt x="11430" y="742693"/>
                      <a:pt x="11430" y="1523668"/>
                      <a:pt x="11430" y="1543845"/>
                    </a:cubicBezTo>
                    <a:cubicBezTo>
                      <a:pt x="11430" y="1561502"/>
                      <a:pt x="15240" y="1565312"/>
                      <a:pt x="31750" y="1569122"/>
                    </a:cubicBezTo>
                    <a:cubicBezTo>
                      <a:pt x="43180" y="1571662"/>
                      <a:pt x="54610" y="1574202"/>
                      <a:pt x="68026" y="1575472"/>
                    </a:cubicBezTo>
                    <a:cubicBezTo>
                      <a:pt x="137582" y="1576742"/>
                      <a:pt x="207138" y="1578012"/>
                      <a:pt x="276694" y="1578012"/>
                    </a:cubicBezTo>
                    <a:cubicBezTo>
                      <a:pt x="291963" y="1578012"/>
                      <a:pt x="307231" y="1578012"/>
                      <a:pt x="322500" y="1578012"/>
                    </a:cubicBezTo>
                    <a:cubicBezTo>
                      <a:pt x="371698" y="1579282"/>
                      <a:pt x="419200" y="1583092"/>
                      <a:pt x="468398" y="1580552"/>
                    </a:cubicBezTo>
                    <a:cubicBezTo>
                      <a:pt x="520989" y="1578012"/>
                      <a:pt x="575276" y="1579282"/>
                      <a:pt x="627868" y="1580552"/>
                    </a:cubicBezTo>
                    <a:cubicBezTo>
                      <a:pt x="690638" y="1581822"/>
                      <a:pt x="963772" y="1581822"/>
                      <a:pt x="1026542" y="1581822"/>
                    </a:cubicBezTo>
                    <a:cubicBezTo>
                      <a:pt x="1079134" y="1583092"/>
                      <a:pt x="1131725" y="1581822"/>
                      <a:pt x="1184316" y="1583092"/>
                    </a:cubicBezTo>
                    <a:cubicBezTo>
                      <a:pt x="1223335" y="1583092"/>
                      <a:pt x="1262354" y="1585632"/>
                      <a:pt x="1301374" y="1584362"/>
                    </a:cubicBezTo>
                    <a:cubicBezTo>
                      <a:pt x="1382805" y="1584362"/>
                      <a:pt x="1464236" y="1581822"/>
                      <a:pt x="1545668" y="1583092"/>
                    </a:cubicBezTo>
                    <a:cubicBezTo>
                      <a:pt x="1669511" y="1584362"/>
                      <a:pt x="1793355" y="1588172"/>
                      <a:pt x="1917199" y="1590712"/>
                    </a:cubicBezTo>
                    <a:cubicBezTo>
                      <a:pt x="1957915" y="1591982"/>
                      <a:pt x="1998630" y="1590712"/>
                      <a:pt x="2039346" y="1589442"/>
                    </a:cubicBezTo>
                    <a:cubicBezTo>
                      <a:pt x="2074972" y="1588172"/>
                      <a:pt x="2110598" y="1588172"/>
                      <a:pt x="2144158" y="1594522"/>
                    </a:cubicBezTo>
                    <a:cubicBezTo>
                      <a:pt x="2156858" y="1597062"/>
                      <a:pt x="2165748" y="1590712"/>
                      <a:pt x="2167018" y="1576742"/>
                    </a:cubicBezTo>
                    <a:cubicBezTo>
                      <a:pt x="2168288" y="1561502"/>
                      <a:pt x="2169558" y="1546262"/>
                      <a:pt x="2169558" y="1530790"/>
                    </a:cubicBezTo>
                    <a:cubicBezTo>
                      <a:pt x="2172098" y="1490435"/>
                      <a:pt x="2174638" y="689283"/>
                      <a:pt x="2177178" y="648928"/>
                    </a:cubicBezTo>
                    <a:cubicBezTo>
                      <a:pt x="2178448" y="633499"/>
                      <a:pt x="2178448" y="618069"/>
                      <a:pt x="2178448" y="603826"/>
                    </a:cubicBezTo>
                    <a:cubicBezTo>
                      <a:pt x="2179718" y="563472"/>
                      <a:pt x="2180988" y="523117"/>
                      <a:pt x="2182258" y="481576"/>
                    </a:cubicBezTo>
                    <a:cubicBezTo>
                      <a:pt x="2183528" y="434100"/>
                      <a:pt x="2183528" y="387812"/>
                      <a:pt x="2183528" y="340336"/>
                    </a:cubicBezTo>
                    <a:cubicBezTo>
                      <a:pt x="2183528" y="324906"/>
                      <a:pt x="2184798" y="309477"/>
                      <a:pt x="2184798" y="295234"/>
                    </a:cubicBezTo>
                    <a:cubicBezTo>
                      <a:pt x="2184798" y="256067"/>
                      <a:pt x="2183528" y="218086"/>
                      <a:pt x="2184798" y="178918"/>
                    </a:cubicBezTo>
                    <a:cubicBezTo>
                      <a:pt x="2188608" y="138564"/>
                      <a:pt x="2192418" y="81593"/>
                      <a:pt x="2179718" y="38100"/>
                    </a:cubicBezTo>
                    <a:close/>
                  </a:path>
                </a:pathLst>
              </a:custGeom>
              <a:solidFill>
                <a:srgbClr val="FFC966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157859" y="2442476"/>
              <a:ext cx="5979279" cy="22521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2.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xảy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ra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khiến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Cao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Bá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Quát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quyết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tâm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luyện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chữ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thật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đẹp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861320" y="2315739"/>
            <a:ext cx="7882989" cy="5425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/>
              <a:t>Một</a:t>
            </a:r>
            <a:r>
              <a:rPr lang="vi-VN" sz="4000" dirty="0"/>
              <a:t> </a:t>
            </a:r>
            <a:r>
              <a:rPr lang="vi-VN" sz="4000" dirty="0" err="1"/>
              <a:t>bà</a:t>
            </a:r>
            <a:r>
              <a:rPr lang="vi-VN" sz="4000" dirty="0"/>
              <a:t> </a:t>
            </a:r>
            <a:r>
              <a:rPr lang="vi-VN" sz="4000" dirty="0" err="1"/>
              <a:t>cụ</a:t>
            </a:r>
            <a:r>
              <a:rPr lang="vi-VN" sz="4000" dirty="0"/>
              <a:t> </a:t>
            </a:r>
            <a:r>
              <a:rPr lang="vi-VN" sz="4000" dirty="0" err="1"/>
              <a:t>hàng</a:t>
            </a:r>
            <a:r>
              <a:rPr lang="vi-VN" sz="4000" dirty="0"/>
              <a:t> </a:t>
            </a:r>
            <a:r>
              <a:rPr lang="vi-VN" sz="4000" dirty="0" err="1"/>
              <a:t>xóm</a:t>
            </a:r>
            <a:r>
              <a:rPr lang="vi-VN" sz="4000" dirty="0"/>
              <a:t> </a:t>
            </a:r>
            <a:r>
              <a:rPr lang="vi-VN" sz="4000" dirty="0" err="1"/>
              <a:t>nhờ</a:t>
            </a:r>
            <a:r>
              <a:rPr lang="vi-VN" sz="4000" dirty="0"/>
              <a:t> ông </a:t>
            </a:r>
            <a:r>
              <a:rPr lang="vi-VN" sz="4000" dirty="0" err="1"/>
              <a:t>viết</a:t>
            </a:r>
            <a:r>
              <a:rPr lang="vi-VN" sz="4000" dirty="0"/>
              <a:t> </a:t>
            </a:r>
            <a:r>
              <a:rPr lang="vi-VN" sz="4000" dirty="0" err="1"/>
              <a:t>một</a:t>
            </a:r>
            <a:r>
              <a:rPr lang="vi-VN" sz="4000" dirty="0"/>
              <a:t> </a:t>
            </a:r>
            <a:r>
              <a:rPr lang="vi-VN" sz="4000" dirty="0" err="1"/>
              <a:t>lá</a:t>
            </a:r>
            <a:r>
              <a:rPr lang="vi-VN" sz="4000" dirty="0"/>
              <a:t> đơn kêu oan, nhưng </a:t>
            </a:r>
            <a:r>
              <a:rPr lang="vi-VN" sz="4000" dirty="0" err="1"/>
              <a:t>vì</a:t>
            </a:r>
            <a:r>
              <a:rPr lang="vi-VN" sz="4000" dirty="0"/>
              <a:t> </a:t>
            </a:r>
            <a:r>
              <a:rPr lang="vi-VN" sz="4000" dirty="0" err="1"/>
              <a:t>chữ</a:t>
            </a:r>
            <a:r>
              <a:rPr lang="vi-VN" sz="4000" dirty="0"/>
              <a:t> ông </a:t>
            </a:r>
            <a:r>
              <a:rPr lang="vi-VN" sz="4000" dirty="0" err="1"/>
              <a:t>xấu</a:t>
            </a:r>
            <a:r>
              <a:rPr lang="vi-VN" sz="4000" dirty="0"/>
              <a:t> </a:t>
            </a:r>
            <a:r>
              <a:rPr lang="vi-VN" sz="4000" dirty="0" err="1"/>
              <a:t>quá</a:t>
            </a:r>
            <a:r>
              <a:rPr lang="vi-VN" sz="4000" dirty="0"/>
              <a:t>, quan không </a:t>
            </a:r>
            <a:r>
              <a:rPr lang="vi-VN" sz="4000" dirty="0" err="1"/>
              <a:t>đọc</a:t>
            </a:r>
            <a:r>
              <a:rPr lang="vi-VN" sz="4000" dirty="0"/>
              <a:t> </a:t>
            </a:r>
            <a:r>
              <a:rPr lang="vi-VN" sz="4000" dirty="0" err="1"/>
              <a:t>được</a:t>
            </a:r>
            <a:r>
              <a:rPr lang="vi-VN" sz="4000" dirty="0"/>
              <a:t> nên </a:t>
            </a:r>
            <a:r>
              <a:rPr lang="vi-VN" sz="4000" dirty="0" err="1"/>
              <a:t>đuổi</a:t>
            </a:r>
            <a:r>
              <a:rPr lang="vi-VN" sz="4000" dirty="0"/>
              <a:t> </a:t>
            </a:r>
            <a:r>
              <a:rPr lang="vi-VN" sz="4000" dirty="0" err="1"/>
              <a:t>bà</a:t>
            </a:r>
            <a:r>
              <a:rPr lang="vi-VN" sz="4000" dirty="0"/>
              <a:t> </a:t>
            </a:r>
            <a:r>
              <a:rPr lang="vi-VN" sz="4000" dirty="0" err="1"/>
              <a:t>cụ</a:t>
            </a:r>
            <a:r>
              <a:rPr lang="vi-VN" sz="4000" dirty="0"/>
              <a:t> ra </a:t>
            </a:r>
            <a:r>
              <a:rPr lang="vi-VN" sz="4000" dirty="0" err="1"/>
              <a:t>khỏi</a:t>
            </a:r>
            <a:r>
              <a:rPr lang="vi-VN" sz="4000" dirty="0"/>
              <a:t> </a:t>
            </a:r>
            <a:r>
              <a:rPr lang="vi-VN" sz="4000" dirty="0" err="1"/>
              <a:t>huyện</a:t>
            </a:r>
            <a:r>
              <a:rPr lang="vi-VN" sz="4000" dirty="0"/>
              <a:t> </a:t>
            </a:r>
            <a:r>
              <a:rPr lang="vi-VN" sz="4000" dirty="0" err="1"/>
              <a:t>đường</a:t>
            </a:r>
            <a:r>
              <a:rPr lang="vi-VN" sz="4000" dirty="0"/>
              <a:t>. Ông ân </a:t>
            </a:r>
            <a:r>
              <a:rPr lang="vi-VN" sz="4000" dirty="0" err="1"/>
              <a:t>hận</a:t>
            </a:r>
            <a:r>
              <a:rPr lang="vi-VN" sz="4000" dirty="0"/>
              <a:t> </a:t>
            </a:r>
            <a:r>
              <a:rPr lang="vi-VN" sz="4000" dirty="0" err="1"/>
              <a:t>vì</a:t>
            </a:r>
            <a:r>
              <a:rPr lang="vi-VN" sz="4000" dirty="0"/>
              <a:t> </a:t>
            </a:r>
            <a:r>
              <a:rPr lang="vi-VN" sz="4000" dirty="0" err="1"/>
              <a:t>mình</a:t>
            </a:r>
            <a:r>
              <a:rPr lang="vi-VN" sz="4000" dirty="0"/>
              <a:t> </a:t>
            </a:r>
            <a:r>
              <a:rPr lang="vi-VN" sz="4000" dirty="0" err="1"/>
              <a:t>đã</a:t>
            </a:r>
            <a:r>
              <a:rPr lang="vi-VN" sz="4000" dirty="0"/>
              <a:t> </a:t>
            </a:r>
            <a:r>
              <a:rPr lang="vi-VN" sz="4000" dirty="0" err="1"/>
              <a:t>làm</a:t>
            </a:r>
            <a:r>
              <a:rPr lang="vi-VN" sz="4000" dirty="0"/>
              <a:t> </a:t>
            </a:r>
            <a:r>
              <a:rPr lang="vi-VN" sz="4000" dirty="0" err="1"/>
              <a:t>lỡ</a:t>
            </a:r>
            <a:r>
              <a:rPr lang="vi-VN" sz="4000" dirty="0"/>
              <a:t> </a:t>
            </a:r>
            <a:r>
              <a:rPr lang="vi-VN" sz="4000" dirty="0" err="1"/>
              <a:t>việc</a:t>
            </a:r>
            <a:r>
              <a:rPr lang="vi-VN" sz="4000" dirty="0"/>
              <a:t> </a:t>
            </a:r>
            <a:r>
              <a:rPr lang="vi-VN" sz="4000" dirty="0" err="1"/>
              <a:t>của</a:t>
            </a:r>
            <a:r>
              <a:rPr lang="vi-VN" sz="4000" dirty="0"/>
              <a:t> </a:t>
            </a:r>
            <a:r>
              <a:rPr lang="vi-VN" sz="4000" dirty="0" err="1"/>
              <a:t>bà</a:t>
            </a:r>
            <a:r>
              <a:rPr lang="vi-VN" sz="4000" dirty="0"/>
              <a:t> </a:t>
            </a:r>
            <a:r>
              <a:rPr lang="vi-VN" sz="4000" dirty="0" err="1"/>
              <a:t>cụ</a:t>
            </a:r>
            <a:r>
              <a:rPr lang="vi-VN" sz="4000" dirty="0"/>
              <a:t>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6CE574C-816C-41F9-ADA1-E0388C914D60}"/>
              </a:ext>
            </a:extLst>
          </p:cNvPr>
          <p:cNvSpPr/>
          <p:nvPr/>
        </p:nvSpPr>
        <p:spPr>
          <a:xfrm>
            <a:off x="7879326" y="4076700"/>
            <a:ext cx="1264674" cy="914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333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43" t="13528" r="4721" b="90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 rot="-10800000">
            <a:off x="2075095" y="7353300"/>
            <a:ext cx="3452495" cy="2156542"/>
          </a:xfrm>
          <a:custGeom>
            <a:avLst/>
            <a:gdLst/>
            <a:ahLst/>
            <a:cxnLst/>
            <a:rect l="l" t="t" r="r" b="b"/>
            <a:pathLst>
              <a:path w="3236692" h="1828731">
                <a:moveTo>
                  <a:pt x="0" y="0"/>
                </a:moveTo>
                <a:lnTo>
                  <a:pt x="3236692" y="0"/>
                </a:lnTo>
                <a:lnTo>
                  <a:pt x="3236692" y="1828731"/>
                </a:lnTo>
                <a:lnTo>
                  <a:pt x="0" y="18287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19A712-A045-4EE8-B1F0-3EB410E4FCEE}"/>
              </a:ext>
            </a:extLst>
          </p:cNvPr>
          <p:cNvGrpSpPr/>
          <p:nvPr/>
        </p:nvGrpSpPr>
        <p:grpSpPr>
          <a:xfrm>
            <a:off x="309149" y="1350419"/>
            <a:ext cx="6910821" cy="6391229"/>
            <a:chOff x="873589" y="821409"/>
            <a:chExt cx="6478851" cy="5419712"/>
          </a:xfrm>
        </p:grpSpPr>
        <p:grpSp>
          <p:nvGrpSpPr>
            <p:cNvPr id="5" name="Group 5"/>
            <p:cNvGrpSpPr/>
            <p:nvPr/>
          </p:nvGrpSpPr>
          <p:grpSpPr>
            <a:xfrm>
              <a:off x="873589" y="821409"/>
              <a:ext cx="6478851" cy="5419712"/>
              <a:chOff x="0" y="-3810"/>
              <a:chExt cx="2192418" cy="159706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3810"/>
                <a:ext cx="2192418" cy="1597062"/>
              </a:xfrm>
              <a:custGeom>
                <a:avLst/>
                <a:gdLst/>
                <a:ahLst/>
                <a:cxnLst/>
                <a:rect l="l" t="t" r="r" b="b"/>
                <a:pathLst>
                  <a:path w="2192418" h="1597062">
                    <a:moveTo>
                      <a:pt x="2179718" y="38100"/>
                    </a:moveTo>
                    <a:cubicBezTo>
                      <a:pt x="2178448" y="34290"/>
                      <a:pt x="2178448" y="30480"/>
                      <a:pt x="2178448" y="25400"/>
                    </a:cubicBezTo>
                    <a:cubicBezTo>
                      <a:pt x="2178448" y="11430"/>
                      <a:pt x="2174638" y="6350"/>
                      <a:pt x="2160668" y="5080"/>
                    </a:cubicBezTo>
                    <a:cubicBezTo>
                      <a:pt x="2127563" y="3810"/>
                      <a:pt x="2086848" y="0"/>
                      <a:pt x="2047828" y="5080"/>
                    </a:cubicBezTo>
                    <a:cubicBezTo>
                      <a:pt x="1974879" y="12700"/>
                      <a:pt x="1903627" y="13970"/>
                      <a:pt x="1830678" y="13970"/>
                    </a:cubicBezTo>
                    <a:cubicBezTo>
                      <a:pt x="1720406" y="13970"/>
                      <a:pt x="1611831" y="10160"/>
                      <a:pt x="1501559" y="8890"/>
                    </a:cubicBezTo>
                    <a:cubicBezTo>
                      <a:pt x="1447271" y="7620"/>
                      <a:pt x="1394680" y="7620"/>
                      <a:pt x="1340393" y="8890"/>
                    </a:cubicBezTo>
                    <a:cubicBezTo>
                      <a:pt x="1281016" y="8890"/>
                      <a:pt x="1223335" y="11430"/>
                      <a:pt x="1163958" y="12700"/>
                    </a:cubicBezTo>
                    <a:cubicBezTo>
                      <a:pt x="1119849" y="13970"/>
                      <a:pt x="1077437" y="12700"/>
                      <a:pt x="1033328" y="16510"/>
                    </a:cubicBezTo>
                    <a:cubicBezTo>
                      <a:pt x="989220" y="20320"/>
                      <a:pt x="797516" y="20320"/>
                      <a:pt x="753408" y="19050"/>
                    </a:cubicBezTo>
                    <a:cubicBezTo>
                      <a:pt x="726264" y="17780"/>
                      <a:pt x="638046" y="21590"/>
                      <a:pt x="610903" y="21590"/>
                    </a:cubicBezTo>
                    <a:cubicBezTo>
                      <a:pt x="575276" y="21590"/>
                      <a:pt x="537954" y="22860"/>
                      <a:pt x="502327" y="21590"/>
                    </a:cubicBezTo>
                    <a:cubicBezTo>
                      <a:pt x="459915" y="20320"/>
                      <a:pt x="417503" y="19050"/>
                      <a:pt x="375091" y="25400"/>
                    </a:cubicBezTo>
                    <a:cubicBezTo>
                      <a:pt x="332679" y="31750"/>
                      <a:pt x="290266" y="31750"/>
                      <a:pt x="247854" y="29210"/>
                    </a:cubicBezTo>
                    <a:cubicBezTo>
                      <a:pt x="203745" y="26670"/>
                      <a:pt x="161333" y="25400"/>
                      <a:pt x="117224" y="24130"/>
                    </a:cubicBezTo>
                    <a:cubicBezTo>
                      <a:pt x="90081" y="21590"/>
                      <a:pt x="61240" y="20320"/>
                      <a:pt x="39370" y="20320"/>
                    </a:cubicBezTo>
                    <a:cubicBezTo>
                      <a:pt x="26670" y="19050"/>
                      <a:pt x="13970" y="17780"/>
                      <a:pt x="0" y="16510"/>
                    </a:cubicBezTo>
                    <a:cubicBezTo>
                      <a:pt x="0" y="24130"/>
                      <a:pt x="0" y="29210"/>
                      <a:pt x="0" y="33020"/>
                    </a:cubicBezTo>
                    <a:cubicBezTo>
                      <a:pt x="7620" y="92275"/>
                      <a:pt x="3810" y="164676"/>
                      <a:pt x="2540" y="221647"/>
                    </a:cubicBezTo>
                    <a:cubicBezTo>
                      <a:pt x="1270" y="262001"/>
                      <a:pt x="2540" y="301169"/>
                      <a:pt x="2540" y="341523"/>
                    </a:cubicBezTo>
                    <a:cubicBezTo>
                      <a:pt x="3810" y="378317"/>
                      <a:pt x="5080" y="415110"/>
                      <a:pt x="6350" y="451904"/>
                    </a:cubicBezTo>
                    <a:cubicBezTo>
                      <a:pt x="7620" y="487511"/>
                      <a:pt x="6350" y="523117"/>
                      <a:pt x="7620" y="558724"/>
                    </a:cubicBezTo>
                    <a:cubicBezTo>
                      <a:pt x="8890" y="613321"/>
                      <a:pt x="10160" y="667918"/>
                      <a:pt x="11430" y="722516"/>
                    </a:cubicBezTo>
                    <a:cubicBezTo>
                      <a:pt x="11430" y="742693"/>
                      <a:pt x="11430" y="1523668"/>
                      <a:pt x="11430" y="1543845"/>
                    </a:cubicBezTo>
                    <a:cubicBezTo>
                      <a:pt x="11430" y="1561502"/>
                      <a:pt x="15240" y="1565312"/>
                      <a:pt x="31750" y="1569122"/>
                    </a:cubicBezTo>
                    <a:cubicBezTo>
                      <a:pt x="43180" y="1571662"/>
                      <a:pt x="54610" y="1574202"/>
                      <a:pt x="68026" y="1575472"/>
                    </a:cubicBezTo>
                    <a:cubicBezTo>
                      <a:pt x="137582" y="1576742"/>
                      <a:pt x="207138" y="1578012"/>
                      <a:pt x="276694" y="1578012"/>
                    </a:cubicBezTo>
                    <a:cubicBezTo>
                      <a:pt x="291963" y="1578012"/>
                      <a:pt x="307231" y="1578012"/>
                      <a:pt x="322500" y="1578012"/>
                    </a:cubicBezTo>
                    <a:cubicBezTo>
                      <a:pt x="371698" y="1579282"/>
                      <a:pt x="419200" y="1583092"/>
                      <a:pt x="468398" y="1580552"/>
                    </a:cubicBezTo>
                    <a:cubicBezTo>
                      <a:pt x="520989" y="1578012"/>
                      <a:pt x="575276" y="1579282"/>
                      <a:pt x="627868" y="1580552"/>
                    </a:cubicBezTo>
                    <a:cubicBezTo>
                      <a:pt x="690638" y="1581822"/>
                      <a:pt x="963772" y="1581822"/>
                      <a:pt x="1026542" y="1581822"/>
                    </a:cubicBezTo>
                    <a:cubicBezTo>
                      <a:pt x="1079134" y="1583092"/>
                      <a:pt x="1131725" y="1581822"/>
                      <a:pt x="1184316" y="1583092"/>
                    </a:cubicBezTo>
                    <a:cubicBezTo>
                      <a:pt x="1223335" y="1583092"/>
                      <a:pt x="1262354" y="1585632"/>
                      <a:pt x="1301374" y="1584362"/>
                    </a:cubicBezTo>
                    <a:cubicBezTo>
                      <a:pt x="1382805" y="1584362"/>
                      <a:pt x="1464236" y="1581822"/>
                      <a:pt x="1545668" y="1583092"/>
                    </a:cubicBezTo>
                    <a:cubicBezTo>
                      <a:pt x="1669511" y="1584362"/>
                      <a:pt x="1793355" y="1588172"/>
                      <a:pt x="1917199" y="1590712"/>
                    </a:cubicBezTo>
                    <a:cubicBezTo>
                      <a:pt x="1957915" y="1591982"/>
                      <a:pt x="1998630" y="1590712"/>
                      <a:pt x="2039346" y="1589442"/>
                    </a:cubicBezTo>
                    <a:cubicBezTo>
                      <a:pt x="2074972" y="1588172"/>
                      <a:pt x="2110598" y="1588172"/>
                      <a:pt x="2144158" y="1594522"/>
                    </a:cubicBezTo>
                    <a:cubicBezTo>
                      <a:pt x="2156858" y="1597062"/>
                      <a:pt x="2165748" y="1590712"/>
                      <a:pt x="2167018" y="1576742"/>
                    </a:cubicBezTo>
                    <a:cubicBezTo>
                      <a:pt x="2168288" y="1561502"/>
                      <a:pt x="2169558" y="1546262"/>
                      <a:pt x="2169558" y="1530790"/>
                    </a:cubicBezTo>
                    <a:cubicBezTo>
                      <a:pt x="2172098" y="1490435"/>
                      <a:pt x="2174638" y="689283"/>
                      <a:pt x="2177178" y="648928"/>
                    </a:cubicBezTo>
                    <a:cubicBezTo>
                      <a:pt x="2178448" y="633499"/>
                      <a:pt x="2178448" y="618069"/>
                      <a:pt x="2178448" y="603826"/>
                    </a:cubicBezTo>
                    <a:cubicBezTo>
                      <a:pt x="2179718" y="563472"/>
                      <a:pt x="2180988" y="523117"/>
                      <a:pt x="2182258" y="481576"/>
                    </a:cubicBezTo>
                    <a:cubicBezTo>
                      <a:pt x="2183528" y="434100"/>
                      <a:pt x="2183528" y="387812"/>
                      <a:pt x="2183528" y="340336"/>
                    </a:cubicBezTo>
                    <a:cubicBezTo>
                      <a:pt x="2183528" y="324906"/>
                      <a:pt x="2184798" y="309477"/>
                      <a:pt x="2184798" y="295234"/>
                    </a:cubicBezTo>
                    <a:cubicBezTo>
                      <a:pt x="2184798" y="256067"/>
                      <a:pt x="2183528" y="218086"/>
                      <a:pt x="2184798" y="178918"/>
                    </a:cubicBezTo>
                    <a:cubicBezTo>
                      <a:pt x="2188608" y="138564"/>
                      <a:pt x="2192418" y="81593"/>
                      <a:pt x="2179718" y="38100"/>
                    </a:cubicBezTo>
                    <a:close/>
                  </a:path>
                </a:pathLst>
              </a:custGeom>
              <a:solidFill>
                <a:srgbClr val="FFC966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123375" y="2359133"/>
              <a:ext cx="5979279" cy="22521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3.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chi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tiết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cho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thấy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quyết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tâm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luyện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chữ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Cao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Bá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Quát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rot="-10800000">
            <a:off x="3242856" y="1170946"/>
            <a:ext cx="431444" cy="459252"/>
          </a:xfrm>
          <a:custGeom>
            <a:avLst/>
            <a:gdLst/>
            <a:ahLst/>
            <a:cxnLst/>
            <a:rect l="l" t="t" r="r" b="b"/>
            <a:pathLst>
              <a:path w="404476" h="389442">
                <a:moveTo>
                  <a:pt x="0" y="0"/>
                </a:moveTo>
                <a:lnTo>
                  <a:pt x="404475" y="0"/>
                </a:lnTo>
                <a:lnTo>
                  <a:pt x="404475" y="389442"/>
                </a:lnTo>
                <a:lnTo>
                  <a:pt x="0" y="389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22" r="-22"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1937033" y="1026254"/>
            <a:ext cx="752037" cy="800510"/>
          </a:xfrm>
          <a:custGeom>
            <a:avLst/>
            <a:gdLst/>
            <a:ahLst/>
            <a:cxnLst/>
            <a:rect l="l" t="t" r="r" b="b"/>
            <a:pathLst>
              <a:path w="705030" h="678826">
                <a:moveTo>
                  <a:pt x="0" y="0"/>
                </a:moveTo>
                <a:lnTo>
                  <a:pt x="705031" y="0"/>
                </a:lnTo>
                <a:lnTo>
                  <a:pt x="705031" y="678826"/>
                </a:lnTo>
                <a:lnTo>
                  <a:pt x="0" y="6788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22" r="-22"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4248121" y="1026254"/>
            <a:ext cx="752037" cy="800510"/>
          </a:xfrm>
          <a:custGeom>
            <a:avLst/>
            <a:gdLst/>
            <a:ahLst/>
            <a:cxnLst/>
            <a:rect l="l" t="t" r="r" b="b"/>
            <a:pathLst>
              <a:path w="705030" h="678826">
                <a:moveTo>
                  <a:pt x="0" y="0"/>
                </a:moveTo>
                <a:lnTo>
                  <a:pt x="705030" y="0"/>
                </a:lnTo>
                <a:lnTo>
                  <a:pt x="705030" y="678826"/>
                </a:lnTo>
                <a:lnTo>
                  <a:pt x="0" y="6788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22" r="-22"/>
            </a:stretch>
          </a:blipFill>
        </p:spPr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1B88E31-929C-48CF-8C04-1216D650CD29}"/>
              </a:ext>
            </a:extLst>
          </p:cNvPr>
          <p:cNvCxnSpPr>
            <a:cxnSpLocks/>
          </p:cNvCxnSpPr>
          <p:nvPr/>
        </p:nvCxnSpPr>
        <p:spPr>
          <a:xfrm flipV="1">
            <a:off x="7219970" y="1170946"/>
            <a:ext cx="2686030" cy="34391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2F2B30-ACBD-470C-8F28-BEC6D009776F}"/>
              </a:ext>
            </a:extLst>
          </p:cNvPr>
          <p:cNvCxnSpPr>
            <a:cxnSpLocks/>
          </p:cNvCxnSpPr>
          <p:nvPr/>
        </p:nvCxnSpPr>
        <p:spPr>
          <a:xfrm flipV="1">
            <a:off x="7219970" y="3116878"/>
            <a:ext cx="2533630" cy="14932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098056-5959-4120-8890-50D465B143E8}"/>
              </a:ext>
            </a:extLst>
          </p:cNvPr>
          <p:cNvCxnSpPr>
            <a:cxnSpLocks/>
          </p:cNvCxnSpPr>
          <p:nvPr/>
        </p:nvCxnSpPr>
        <p:spPr>
          <a:xfrm>
            <a:off x="7219970" y="4610100"/>
            <a:ext cx="2800071" cy="3361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81DBEC5-F6F2-41D5-B21D-FDB2D1FE62B9}"/>
              </a:ext>
            </a:extLst>
          </p:cNvPr>
          <p:cNvCxnSpPr>
            <a:cxnSpLocks/>
          </p:cNvCxnSpPr>
          <p:nvPr/>
        </p:nvCxnSpPr>
        <p:spPr>
          <a:xfrm>
            <a:off x="7219970" y="4610100"/>
            <a:ext cx="2638811" cy="33110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3B64C4B-2B3D-4652-AC51-6ABCCB65B7E4}"/>
              </a:ext>
            </a:extLst>
          </p:cNvPr>
          <p:cNvSpPr txBox="1"/>
          <p:nvPr/>
        </p:nvSpPr>
        <p:spPr>
          <a:xfrm>
            <a:off x="10172440" y="186076"/>
            <a:ext cx="7658359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dốc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 cho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E8336A-224D-4348-AE0B-A49A4440E744}"/>
              </a:ext>
            </a:extLst>
          </p:cNvPr>
          <p:cNvSpPr txBox="1"/>
          <p:nvPr/>
        </p:nvSpPr>
        <p:spPr>
          <a:xfrm>
            <a:off x="10138770" y="2197075"/>
            <a:ext cx="7658359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cứng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1F2839-E84A-4A25-9690-F0625CE39B12}"/>
              </a:ext>
            </a:extLst>
          </p:cNvPr>
          <p:cNvSpPr txBox="1"/>
          <p:nvPr/>
        </p:nvSpPr>
        <p:spPr>
          <a:xfrm>
            <a:off x="10125221" y="4142094"/>
            <a:ext cx="7658359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xong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trang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7E8409-E77E-4D81-805D-7E02B37082B4}"/>
              </a:ext>
            </a:extLst>
          </p:cNvPr>
          <p:cNvSpPr txBox="1"/>
          <p:nvPr/>
        </p:nvSpPr>
        <p:spPr>
          <a:xfrm>
            <a:off x="10020040" y="6285690"/>
            <a:ext cx="7658359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thêm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nhau; ông kiên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suốt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năm.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419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43" t="13528" r="4721" b="90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 rot="-10800000">
            <a:off x="2075095" y="7353300"/>
            <a:ext cx="3452495" cy="2156542"/>
          </a:xfrm>
          <a:custGeom>
            <a:avLst/>
            <a:gdLst/>
            <a:ahLst/>
            <a:cxnLst/>
            <a:rect l="l" t="t" r="r" b="b"/>
            <a:pathLst>
              <a:path w="3236692" h="1828731">
                <a:moveTo>
                  <a:pt x="0" y="0"/>
                </a:moveTo>
                <a:lnTo>
                  <a:pt x="3236692" y="0"/>
                </a:lnTo>
                <a:lnTo>
                  <a:pt x="3236692" y="1828731"/>
                </a:lnTo>
                <a:lnTo>
                  <a:pt x="0" y="18287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19A712-A045-4EE8-B1F0-3EB410E4FCEE}"/>
              </a:ext>
            </a:extLst>
          </p:cNvPr>
          <p:cNvGrpSpPr/>
          <p:nvPr/>
        </p:nvGrpSpPr>
        <p:grpSpPr>
          <a:xfrm>
            <a:off x="309149" y="1365666"/>
            <a:ext cx="6898811" cy="6370900"/>
            <a:chOff x="873589" y="834339"/>
            <a:chExt cx="6467592" cy="5402473"/>
          </a:xfrm>
        </p:grpSpPr>
        <p:grpSp>
          <p:nvGrpSpPr>
            <p:cNvPr id="5" name="Group 5"/>
            <p:cNvGrpSpPr/>
            <p:nvPr/>
          </p:nvGrpSpPr>
          <p:grpSpPr>
            <a:xfrm>
              <a:off x="873589" y="834339"/>
              <a:ext cx="6467592" cy="5402473"/>
              <a:chOff x="0" y="0"/>
              <a:chExt cx="2188608" cy="159198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3810"/>
                <a:ext cx="2192418" cy="1597062"/>
              </a:xfrm>
              <a:custGeom>
                <a:avLst/>
                <a:gdLst/>
                <a:ahLst/>
                <a:cxnLst/>
                <a:rect l="l" t="t" r="r" b="b"/>
                <a:pathLst>
                  <a:path w="2192418" h="1597062">
                    <a:moveTo>
                      <a:pt x="2179718" y="38100"/>
                    </a:moveTo>
                    <a:cubicBezTo>
                      <a:pt x="2178448" y="34290"/>
                      <a:pt x="2178448" y="30480"/>
                      <a:pt x="2178448" y="25400"/>
                    </a:cubicBezTo>
                    <a:cubicBezTo>
                      <a:pt x="2178448" y="11430"/>
                      <a:pt x="2174638" y="6350"/>
                      <a:pt x="2160668" y="5080"/>
                    </a:cubicBezTo>
                    <a:cubicBezTo>
                      <a:pt x="2127563" y="3810"/>
                      <a:pt x="2086848" y="0"/>
                      <a:pt x="2047828" y="5080"/>
                    </a:cubicBezTo>
                    <a:cubicBezTo>
                      <a:pt x="1974879" y="12700"/>
                      <a:pt x="1903627" y="13970"/>
                      <a:pt x="1830678" y="13970"/>
                    </a:cubicBezTo>
                    <a:cubicBezTo>
                      <a:pt x="1720406" y="13970"/>
                      <a:pt x="1611831" y="10160"/>
                      <a:pt x="1501559" y="8890"/>
                    </a:cubicBezTo>
                    <a:cubicBezTo>
                      <a:pt x="1447271" y="7620"/>
                      <a:pt x="1394680" y="7620"/>
                      <a:pt x="1340393" y="8890"/>
                    </a:cubicBezTo>
                    <a:cubicBezTo>
                      <a:pt x="1281016" y="8890"/>
                      <a:pt x="1223335" y="11430"/>
                      <a:pt x="1163958" y="12700"/>
                    </a:cubicBezTo>
                    <a:cubicBezTo>
                      <a:pt x="1119849" y="13970"/>
                      <a:pt x="1077437" y="12700"/>
                      <a:pt x="1033328" y="16510"/>
                    </a:cubicBezTo>
                    <a:cubicBezTo>
                      <a:pt x="989220" y="20320"/>
                      <a:pt x="797516" y="20320"/>
                      <a:pt x="753408" y="19050"/>
                    </a:cubicBezTo>
                    <a:cubicBezTo>
                      <a:pt x="726264" y="17780"/>
                      <a:pt x="638046" y="21590"/>
                      <a:pt x="610903" y="21590"/>
                    </a:cubicBezTo>
                    <a:cubicBezTo>
                      <a:pt x="575276" y="21590"/>
                      <a:pt x="537954" y="22860"/>
                      <a:pt x="502327" y="21590"/>
                    </a:cubicBezTo>
                    <a:cubicBezTo>
                      <a:pt x="459915" y="20320"/>
                      <a:pt x="417503" y="19050"/>
                      <a:pt x="375091" y="25400"/>
                    </a:cubicBezTo>
                    <a:cubicBezTo>
                      <a:pt x="332679" y="31750"/>
                      <a:pt x="290266" y="31750"/>
                      <a:pt x="247854" y="29210"/>
                    </a:cubicBezTo>
                    <a:cubicBezTo>
                      <a:pt x="203745" y="26670"/>
                      <a:pt x="161333" y="25400"/>
                      <a:pt x="117224" y="24130"/>
                    </a:cubicBezTo>
                    <a:cubicBezTo>
                      <a:pt x="90081" y="21590"/>
                      <a:pt x="61240" y="20320"/>
                      <a:pt x="39370" y="20320"/>
                    </a:cubicBezTo>
                    <a:cubicBezTo>
                      <a:pt x="26670" y="19050"/>
                      <a:pt x="13970" y="17780"/>
                      <a:pt x="0" y="16510"/>
                    </a:cubicBezTo>
                    <a:cubicBezTo>
                      <a:pt x="0" y="24130"/>
                      <a:pt x="0" y="29210"/>
                      <a:pt x="0" y="33020"/>
                    </a:cubicBezTo>
                    <a:cubicBezTo>
                      <a:pt x="7620" y="92275"/>
                      <a:pt x="3810" y="164676"/>
                      <a:pt x="2540" y="221647"/>
                    </a:cubicBezTo>
                    <a:cubicBezTo>
                      <a:pt x="1270" y="262001"/>
                      <a:pt x="2540" y="301169"/>
                      <a:pt x="2540" y="341523"/>
                    </a:cubicBezTo>
                    <a:cubicBezTo>
                      <a:pt x="3810" y="378317"/>
                      <a:pt x="5080" y="415110"/>
                      <a:pt x="6350" y="451904"/>
                    </a:cubicBezTo>
                    <a:cubicBezTo>
                      <a:pt x="7620" y="487511"/>
                      <a:pt x="6350" y="523117"/>
                      <a:pt x="7620" y="558724"/>
                    </a:cubicBezTo>
                    <a:cubicBezTo>
                      <a:pt x="8890" y="613321"/>
                      <a:pt x="10160" y="667918"/>
                      <a:pt x="11430" y="722516"/>
                    </a:cubicBezTo>
                    <a:cubicBezTo>
                      <a:pt x="11430" y="742693"/>
                      <a:pt x="11430" y="1523668"/>
                      <a:pt x="11430" y="1543845"/>
                    </a:cubicBezTo>
                    <a:cubicBezTo>
                      <a:pt x="11430" y="1561502"/>
                      <a:pt x="15240" y="1565312"/>
                      <a:pt x="31750" y="1569122"/>
                    </a:cubicBezTo>
                    <a:cubicBezTo>
                      <a:pt x="43180" y="1571662"/>
                      <a:pt x="54610" y="1574202"/>
                      <a:pt x="68026" y="1575472"/>
                    </a:cubicBezTo>
                    <a:cubicBezTo>
                      <a:pt x="137582" y="1576742"/>
                      <a:pt x="207138" y="1578012"/>
                      <a:pt x="276694" y="1578012"/>
                    </a:cubicBezTo>
                    <a:cubicBezTo>
                      <a:pt x="291963" y="1578012"/>
                      <a:pt x="307231" y="1578012"/>
                      <a:pt x="322500" y="1578012"/>
                    </a:cubicBezTo>
                    <a:cubicBezTo>
                      <a:pt x="371698" y="1579282"/>
                      <a:pt x="419200" y="1583092"/>
                      <a:pt x="468398" y="1580552"/>
                    </a:cubicBezTo>
                    <a:cubicBezTo>
                      <a:pt x="520989" y="1578012"/>
                      <a:pt x="575276" y="1579282"/>
                      <a:pt x="627868" y="1580552"/>
                    </a:cubicBezTo>
                    <a:cubicBezTo>
                      <a:pt x="690638" y="1581822"/>
                      <a:pt x="963772" y="1581822"/>
                      <a:pt x="1026542" y="1581822"/>
                    </a:cubicBezTo>
                    <a:cubicBezTo>
                      <a:pt x="1079134" y="1583092"/>
                      <a:pt x="1131725" y="1581822"/>
                      <a:pt x="1184316" y="1583092"/>
                    </a:cubicBezTo>
                    <a:cubicBezTo>
                      <a:pt x="1223335" y="1583092"/>
                      <a:pt x="1262354" y="1585632"/>
                      <a:pt x="1301374" y="1584362"/>
                    </a:cubicBezTo>
                    <a:cubicBezTo>
                      <a:pt x="1382805" y="1584362"/>
                      <a:pt x="1464236" y="1581822"/>
                      <a:pt x="1545668" y="1583092"/>
                    </a:cubicBezTo>
                    <a:cubicBezTo>
                      <a:pt x="1669511" y="1584362"/>
                      <a:pt x="1793355" y="1588172"/>
                      <a:pt x="1917199" y="1590712"/>
                    </a:cubicBezTo>
                    <a:cubicBezTo>
                      <a:pt x="1957915" y="1591982"/>
                      <a:pt x="1998630" y="1590712"/>
                      <a:pt x="2039346" y="1589442"/>
                    </a:cubicBezTo>
                    <a:cubicBezTo>
                      <a:pt x="2074972" y="1588172"/>
                      <a:pt x="2110598" y="1588172"/>
                      <a:pt x="2144158" y="1594522"/>
                    </a:cubicBezTo>
                    <a:cubicBezTo>
                      <a:pt x="2156858" y="1597062"/>
                      <a:pt x="2165748" y="1590712"/>
                      <a:pt x="2167018" y="1576742"/>
                    </a:cubicBezTo>
                    <a:cubicBezTo>
                      <a:pt x="2168288" y="1561502"/>
                      <a:pt x="2169558" y="1546262"/>
                      <a:pt x="2169558" y="1530790"/>
                    </a:cubicBezTo>
                    <a:cubicBezTo>
                      <a:pt x="2172098" y="1490435"/>
                      <a:pt x="2174638" y="689283"/>
                      <a:pt x="2177178" y="648928"/>
                    </a:cubicBezTo>
                    <a:cubicBezTo>
                      <a:pt x="2178448" y="633499"/>
                      <a:pt x="2178448" y="618069"/>
                      <a:pt x="2178448" y="603826"/>
                    </a:cubicBezTo>
                    <a:cubicBezTo>
                      <a:pt x="2179718" y="563472"/>
                      <a:pt x="2180988" y="523117"/>
                      <a:pt x="2182258" y="481576"/>
                    </a:cubicBezTo>
                    <a:cubicBezTo>
                      <a:pt x="2183528" y="434100"/>
                      <a:pt x="2183528" y="387812"/>
                      <a:pt x="2183528" y="340336"/>
                    </a:cubicBezTo>
                    <a:cubicBezTo>
                      <a:pt x="2183528" y="324906"/>
                      <a:pt x="2184798" y="309477"/>
                      <a:pt x="2184798" y="295234"/>
                    </a:cubicBezTo>
                    <a:cubicBezTo>
                      <a:pt x="2184798" y="256067"/>
                      <a:pt x="2183528" y="218086"/>
                      <a:pt x="2184798" y="178918"/>
                    </a:cubicBezTo>
                    <a:cubicBezTo>
                      <a:pt x="2188608" y="138564"/>
                      <a:pt x="2192418" y="81593"/>
                      <a:pt x="2179718" y="38100"/>
                    </a:cubicBezTo>
                    <a:close/>
                  </a:path>
                </a:pathLst>
              </a:custGeom>
              <a:solidFill>
                <a:srgbClr val="FFC966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157859" y="2059483"/>
              <a:ext cx="5979279" cy="30351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4.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thành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ngữ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“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xuất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khẩu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thành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thơ”, “văn hay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chữ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tốt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lên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Cao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Bá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Quát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826393" y="2744275"/>
            <a:ext cx="7283680" cy="3579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Ông </a:t>
            </a:r>
            <a:r>
              <a:rPr lang="vi-VN" sz="4000" dirty="0" err="1"/>
              <a:t>là</a:t>
            </a:r>
            <a:r>
              <a:rPr lang="vi-VN" sz="4000" dirty="0"/>
              <a:t> </a:t>
            </a:r>
            <a:r>
              <a:rPr lang="vi-VN" sz="4000" dirty="0" err="1"/>
              <a:t>người</a:t>
            </a:r>
            <a:r>
              <a:rPr lang="vi-VN" sz="4000" dirty="0"/>
              <a:t> </a:t>
            </a:r>
            <a:r>
              <a:rPr lang="vi-VN" sz="4000" dirty="0" err="1"/>
              <a:t>rất</a:t>
            </a:r>
            <a:r>
              <a:rPr lang="vi-VN" sz="4000" dirty="0"/>
              <a:t> </a:t>
            </a:r>
            <a:r>
              <a:rPr lang="vi-VN" sz="4000" dirty="0" err="1"/>
              <a:t>giỏi</a:t>
            </a:r>
            <a:r>
              <a:rPr lang="vi-VN" sz="4000" dirty="0"/>
              <a:t> văn chương – </a:t>
            </a:r>
            <a:r>
              <a:rPr lang="vi-VN" sz="4000" dirty="0" err="1"/>
              <a:t>mỗi</a:t>
            </a:r>
            <a:r>
              <a:rPr lang="vi-VN" sz="4000" dirty="0"/>
              <a:t> </a:t>
            </a:r>
            <a:r>
              <a:rPr lang="vi-VN" sz="4000" dirty="0" err="1"/>
              <a:t>lời</a:t>
            </a:r>
            <a:r>
              <a:rPr lang="vi-VN" sz="4000" dirty="0"/>
              <a:t> </a:t>
            </a:r>
            <a:r>
              <a:rPr lang="vi-VN" sz="4000" dirty="0" err="1"/>
              <a:t>nói</a:t>
            </a:r>
            <a:r>
              <a:rPr lang="vi-VN" sz="4000" dirty="0"/>
              <a:t> ra </a:t>
            </a:r>
            <a:r>
              <a:rPr lang="vi-VN" sz="4000" dirty="0" err="1"/>
              <a:t>là</a:t>
            </a:r>
            <a:r>
              <a:rPr lang="vi-VN" sz="4000" dirty="0"/>
              <a:t> </a:t>
            </a:r>
            <a:r>
              <a:rPr lang="vi-VN" sz="4000" dirty="0" err="1"/>
              <a:t>thành</a:t>
            </a:r>
            <a:r>
              <a:rPr lang="vi-VN" sz="4000" dirty="0"/>
              <a:t> thơ, ý </a:t>
            </a:r>
            <a:r>
              <a:rPr lang="vi-VN" sz="4000" dirty="0" err="1"/>
              <a:t>nói</a:t>
            </a:r>
            <a:r>
              <a:rPr lang="vi-VN" sz="4000" dirty="0"/>
              <a:t> </a:t>
            </a:r>
            <a:r>
              <a:rPr lang="vi-VN" sz="4000" dirty="0" err="1"/>
              <a:t>làm</a:t>
            </a:r>
            <a:r>
              <a:rPr lang="vi-VN" sz="4000" dirty="0"/>
              <a:t> thơ </a:t>
            </a:r>
            <a:r>
              <a:rPr lang="vi-VN" sz="4000" dirty="0" err="1"/>
              <a:t>rất</a:t>
            </a:r>
            <a:r>
              <a:rPr lang="vi-VN" sz="4000" dirty="0"/>
              <a:t> nhanh, </a:t>
            </a:r>
            <a:r>
              <a:rPr lang="vi-VN" sz="4000" dirty="0" err="1"/>
              <a:t>viết</a:t>
            </a:r>
            <a:r>
              <a:rPr lang="vi-VN" sz="4000" dirty="0"/>
              <a:t> </a:t>
            </a:r>
            <a:r>
              <a:rPr lang="vi-VN" sz="4000" dirty="0" err="1"/>
              <a:t>chữ</a:t>
            </a:r>
            <a:r>
              <a:rPr lang="vi-VN" sz="4000" dirty="0"/>
              <a:t> </a:t>
            </a:r>
            <a:r>
              <a:rPr lang="vi-VN" sz="4000" dirty="0" err="1"/>
              <a:t>rất</a:t>
            </a:r>
            <a:r>
              <a:rPr lang="vi-VN" sz="4000" dirty="0"/>
              <a:t> </a:t>
            </a:r>
            <a:r>
              <a:rPr lang="vi-VN" sz="4000" dirty="0" err="1"/>
              <a:t>đẹp</a:t>
            </a:r>
            <a:r>
              <a:rPr lang="vi-VN" sz="4000" dirty="0"/>
              <a:t>.</a:t>
            </a:r>
          </a:p>
        </p:txBody>
      </p:sp>
      <p:sp>
        <p:nvSpPr>
          <p:cNvPr id="10" name="Freeform 10"/>
          <p:cNvSpPr/>
          <p:nvPr/>
        </p:nvSpPr>
        <p:spPr>
          <a:xfrm rot="-10800000">
            <a:off x="3242856" y="1170946"/>
            <a:ext cx="431444" cy="459252"/>
          </a:xfrm>
          <a:custGeom>
            <a:avLst/>
            <a:gdLst/>
            <a:ahLst/>
            <a:cxnLst/>
            <a:rect l="l" t="t" r="r" b="b"/>
            <a:pathLst>
              <a:path w="404476" h="389442">
                <a:moveTo>
                  <a:pt x="0" y="0"/>
                </a:moveTo>
                <a:lnTo>
                  <a:pt x="404475" y="0"/>
                </a:lnTo>
                <a:lnTo>
                  <a:pt x="404475" y="389442"/>
                </a:lnTo>
                <a:lnTo>
                  <a:pt x="0" y="389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22" r="-22"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1937033" y="1026254"/>
            <a:ext cx="752037" cy="800510"/>
          </a:xfrm>
          <a:custGeom>
            <a:avLst/>
            <a:gdLst/>
            <a:ahLst/>
            <a:cxnLst/>
            <a:rect l="l" t="t" r="r" b="b"/>
            <a:pathLst>
              <a:path w="705030" h="678826">
                <a:moveTo>
                  <a:pt x="0" y="0"/>
                </a:moveTo>
                <a:lnTo>
                  <a:pt x="705031" y="0"/>
                </a:lnTo>
                <a:lnTo>
                  <a:pt x="705031" y="678826"/>
                </a:lnTo>
                <a:lnTo>
                  <a:pt x="0" y="6788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22" r="-22"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4248121" y="1026254"/>
            <a:ext cx="752037" cy="800510"/>
          </a:xfrm>
          <a:custGeom>
            <a:avLst/>
            <a:gdLst/>
            <a:ahLst/>
            <a:cxnLst/>
            <a:rect l="l" t="t" r="r" b="b"/>
            <a:pathLst>
              <a:path w="705030" h="678826">
                <a:moveTo>
                  <a:pt x="0" y="0"/>
                </a:moveTo>
                <a:lnTo>
                  <a:pt x="705030" y="0"/>
                </a:lnTo>
                <a:lnTo>
                  <a:pt x="705030" y="678826"/>
                </a:lnTo>
                <a:lnTo>
                  <a:pt x="0" y="6788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22" r="-22"/>
            </a:stretch>
          </a:blipFill>
        </p:spPr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6CE574C-816C-41F9-ADA1-E0388C914D60}"/>
              </a:ext>
            </a:extLst>
          </p:cNvPr>
          <p:cNvSpPr/>
          <p:nvPr/>
        </p:nvSpPr>
        <p:spPr>
          <a:xfrm>
            <a:off x="7879326" y="4076700"/>
            <a:ext cx="1264674" cy="914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9024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43" t="13528" r="4721" b="90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 rot="-10800000">
            <a:off x="2075095" y="7353300"/>
            <a:ext cx="3452495" cy="2156542"/>
          </a:xfrm>
          <a:custGeom>
            <a:avLst/>
            <a:gdLst/>
            <a:ahLst/>
            <a:cxnLst/>
            <a:rect l="l" t="t" r="r" b="b"/>
            <a:pathLst>
              <a:path w="3236692" h="1828731">
                <a:moveTo>
                  <a:pt x="0" y="0"/>
                </a:moveTo>
                <a:lnTo>
                  <a:pt x="3236692" y="0"/>
                </a:lnTo>
                <a:lnTo>
                  <a:pt x="3236692" y="1828731"/>
                </a:lnTo>
                <a:lnTo>
                  <a:pt x="0" y="18287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19A712-A045-4EE8-B1F0-3EB410E4FCEE}"/>
              </a:ext>
            </a:extLst>
          </p:cNvPr>
          <p:cNvGrpSpPr/>
          <p:nvPr/>
        </p:nvGrpSpPr>
        <p:grpSpPr>
          <a:xfrm>
            <a:off x="309149" y="1365666"/>
            <a:ext cx="6898811" cy="6370900"/>
            <a:chOff x="873589" y="834339"/>
            <a:chExt cx="6467592" cy="5402473"/>
          </a:xfrm>
        </p:grpSpPr>
        <p:grpSp>
          <p:nvGrpSpPr>
            <p:cNvPr id="5" name="Group 5"/>
            <p:cNvGrpSpPr/>
            <p:nvPr/>
          </p:nvGrpSpPr>
          <p:grpSpPr>
            <a:xfrm>
              <a:off x="873589" y="834339"/>
              <a:ext cx="6467592" cy="5402473"/>
              <a:chOff x="0" y="0"/>
              <a:chExt cx="2188608" cy="159198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3810"/>
                <a:ext cx="2192418" cy="1597062"/>
              </a:xfrm>
              <a:custGeom>
                <a:avLst/>
                <a:gdLst/>
                <a:ahLst/>
                <a:cxnLst/>
                <a:rect l="l" t="t" r="r" b="b"/>
                <a:pathLst>
                  <a:path w="2192418" h="1597062">
                    <a:moveTo>
                      <a:pt x="2179718" y="38100"/>
                    </a:moveTo>
                    <a:cubicBezTo>
                      <a:pt x="2178448" y="34290"/>
                      <a:pt x="2178448" y="30480"/>
                      <a:pt x="2178448" y="25400"/>
                    </a:cubicBezTo>
                    <a:cubicBezTo>
                      <a:pt x="2178448" y="11430"/>
                      <a:pt x="2174638" y="6350"/>
                      <a:pt x="2160668" y="5080"/>
                    </a:cubicBezTo>
                    <a:cubicBezTo>
                      <a:pt x="2127563" y="3810"/>
                      <a:pt x="2086848" y="0"/>
                      <a:pt x="2047828" y="5080"/>
                    </a:cubicBezTo>
                    <a:cubicBezTo>
                      <a:pt x="1974879" y="12700"/>
                      <a:pt x="1903627" y="13970"/>
                      <a:pt x="1830678" y="13970"/>
                    </a:cubicBezTo>
                    <a:cubicBezTo>
                      <a:pt x="1720406" y="13970"/>
                      <a:pt x="1611831" y="10160"/>
                      <a:pt x="1501559" y="8890"/>
                    </a:cubicBezTo>
                    <a:cubicBezTo>
                      <a:pt x="1447271" y="7620"/>
                      <a:pt x="1394680" y="7620"/>
                      <a:pt x="1340393" y="8890"/>
                    </a:cubicBezTo>
                    <a:cubicBezTo>
                      <a:pt x="1281016" y="8890"/>
                      <a:pt x="1223335" y="11430"/>
                      <a:pt x="1163958" y="12700"/>
                    </a:cubicBezTo>
                    <a:cubicBezTo>
                      <a:pt x="1119849" y="13970"/>
                      <a:pt x="1077437" y="12700"/>
                      <a:pt x="1033328" y="16510"/>
                    </a:cubicBezTo>
                    <a:cubicBezTo>
                      <a:pt x="989220" y="20320"/>
                      <a:pt x="797516" y="20320"/>
                      <a:pt x="753408" y="19050"/>
                    </a:cubicBezTo>
                    <a:cubicBezTo>
                      <a:pt x="726264" y="17780"/>
                      <a:pt x="638046" y="21590"/>
                      <a:pt x="610903" y="21590"/>
                    </a:cubicBezTo>
                    <a:cubicBezTo>
                      <a:pt x="575276" y="21590"/>
                      <a:pt x="537954" y="22860"/>
                      <a:pt x="502327" y="21590"/>
                    </a:cubicBezTo>
                    <a:cubicBezTo>
                      <a:pt x="459915" y="20320"/>
                      <a:pt x="417503" y="19050"/>
                      <a:pt x="375091" y="25400"/>
                    </a:cubicBezTo>
                    <a:cubicBezTo>
                      <a:pt x="332679" y="31750"/>
                      <a:pt x="290266" y="31750"/>
                      <a:pt x="247854" y="29210"/>
                    </a:cubicBezTo>
                    <a:cubicBezTo>
                      <a:pt x="203745" y="26670"/>
                      <a:pt x="161333" y="25400"/>
                      <a:pt x="117224" y="24130"/>
                    </a:cubicBezTo>
                    <a:cubicBezTo>
                      <a:pt x="90081" y="21590"/>
                      <a:pt x="61240" y="20320"/>
                      <a:pt x="39370" y="20320"/>
                    </a:cubicBezTo>
                    <a:cubicBezTo>
                      <a:pt x="26670" y="19050"/>
                      <a:pt x="13970" y="17780"/>
                      <a:pt x="0" y="16510"/>
                    </a:cubicBezTo>
                    <a:cubicBezTo>
                      <a:pt x="0" y="24130"/>
                      <a:pt x="0" y="29210"/>
                      <a:pt x="0" y="33020"/>
                    </a:cubicBezTo>
                    <a:cubicBezTo>
                      <a:pt x="7620" y="92275"/>
                      <a:pt x="3810" y="164676"/>
                      <a:pt x="2540" y="221647"/>
                    </a:cubicBezTo>
                    <a:cubicBezTo>
                      <a:pt x="1270" y="262001"/>
                      <a:pt x="2540" y="301169"/>
                      <a:pt x="2540" y="341523"/>
                    </a:cubicBezTo>
                    <a:cubicBezTo>
                      <a:pt x="3810" y="378317"/>
                      <a:pt x="5080" y="415110"/>
                      <a:pt x="6350" y="451904"/>
                    </a:cubicBezTo>
                    <a:cubicBezTo>
                      <a:pt x="7620" y="487511"/>
                      <a:pt x="6350" y="523117"/>
                      <a:pt x="7620" y="558724"/>
                    </a:cubicBezTo>
                    <a:cubicBezTo>
                      <a:pt x="8890" y="613321"/>
                      <a:pt x="10160" y="667918"/>
                      <a:pt x="11430" y="722516"/>
                    </a:cubicBezTo>
                    <a:cubicBezTo>
                      <a:pt x="11430" y="742693"/>
                      <a:pt x="11430" y="1523668"/>
                      <a:pt x="11430" y="1543845"/>
                    </a:cubicBezTo>
                    <a:cubicBezTo>
                      <a:pt x="11430" y="1561502"/>
                      <a:pt x="15240" y="1565312"/>
                      <a:pt x="31750" y="1569122"/>
                    </a:cubicBezTo>
                    <a:cubicBezTo>
                      <a:pt x="43180" y="1571662"/>
                      <a:pt x="54610" y="1574202"/>
                      <a:pt x="68026" y="1575472"/>
                    </a:cubicBezTo>
                    <a:cubicBezTo>
                      <a:pt x="137582" y="1576742"/>
                      <a:pt x="207138" y="1578012"/>
                      <a:pt x="276694" y="1578012"/>
                    </a:cubicBezTo>
                    <a:cubicBezTo>
                      <a:pt x="291963" y="1578012"/>
                      <a:pt x="307231" y="1578012"/>
                      <a:pt x="322500" y="1578012"/>
                    </a:cubicBezTo>
                    <a:cubicBezTo>
                      <a:pt x="371698" y="1579282"/>
                      <a:pt x="419200" y="1583092"/>
                      <a:pt x="468398" y="1580552"/>
                    </a:cubicBezTo>
                    <a:cubicBezTo>
                      <a:pt x="520989" y="1578012"/>
                      <a:pt x="575276" y="1579282"/>
                      <a:pt x="627868" y="1580552"/>
                    </a:cubicBezTo>
                    <a:cubicBezTo>
                      <a:pt x="690638" y="1581822"/>
                      <a:pt x="963772" y="1581822"/>
                      <a:pt x="1026542" y="1581822"/>
                    </a:cubicBezTo>
                    <a:cubicBezTo>
                      <a:pt x="1079134" y="1583092"/>
                      <a:pt x="1131725" y="1581822"/>
                      <a:pt x="1184316" y="1583092"/>
                    </a:cubicBezTo>
                    <a:cubicBezTo>
                      <a:pt x="1223335" y="1583092"/>
                      <a:pt x="1262354" y="1585632"/>
                      <a:pt x="1301374" y="1584362"/>
                    </a:cubicBezTo>
                    <a:cubicBezTo>
                      <a:pt x="1382805" y="1584362"/>
                      <a:pt x="1464236" y="1581822"/>
                      <a:pt x="1545668" y="1583092"/>
                    </a:cubicBezTo>
                    <a:cubicBezTo>
                      <a:pt x="1669511" y="1584362"/>
                      <a:pt x="1793355" y="1588172"/>
                      <a:pt x="1917199" y="1590712"/>
                    </a:cubicBezTo>
                    <a:cubicBezTo>
                      <a:pt x="1957915" y="1591982"/>
                      <a:pt x="1998630" y="1590712"/>
                      <a:pt x="2039346" y="1589442"/>
                    </a:cubicBezTo>
                    <a:cubicBezTo>
                      <a:pt x="2074972" y="1588172"/>
                      <a:pt x="2110598" y="1588172"/>
                      <a:pt x="2144158" y="1594522"/>
                    </a:cubicBezTo>
                    <a:cubicBezTo>
                      <a:pt x="2156858" y="1597062"/>
                      <a:pt x="2165748" y="1590712"/>
                      <a:pt x="2167018" y="1576742"/>
                    </a:cubicBezTo>
                    <a:cubicBezTo>
                      <a:pt x="2168288" y="1561502"/>
                      <a:pt x="2169558" y="1546262"/>
                      <a:pt x="2169558" y="1530790"/>
                    </a:cubicBezTo>
                    <a:cubicBezTo>
                      <a:pt x="2172098" y="1490435"/>
                      <a:pt x="2174638" y="689283"/>
                      <a:pt x="2177178" y="648928"/>
                    </a:cubicBezTo>
                    <a:cubicBezTo>
                      <a:pt x="2178448" y="633499"/>
                      <a:pt x="2178448" y="618069"/>
                      <a:pt x="2178448" y="603826"/>
                    </a:cubicBezTo>
                    <a:cubicBezTo>
                      <a:pt x="2179718" y="563472"/>
                      <a:pt x="2180988" y="523117"/>
                      <a:pt x="2182258" y="481576"/>
                    </a:cubicBezTo>
                    <a:cubicBezTo>
                      <a:pt x="2183528" y="434100"/>
                      <a:pt x="2183528" y="387812"/>
                      <a:pt x="2183528" y="340336"/>
                    </a:cubicBezTo>
                    <a:cubicBezTo>
                      <a:pt x="2183528" y="324906"/>
                      <a:pt x="2184798" y="309477"/>
                      <a:pt x="2184798" y="295234"/>
                    </a:cubicBezTo>
                    <a:cubicBezTo>
                      <a:pt x="2184798" y="256067"/>
                      <a:pt x="2183528" y="218086"/>
                      <a:pt x="2184798" y="178918"/>
                    </a:cubicBezTo>
                    <a:cubicBezTo>
                      <a:pt x="2188608" y="138564"/>
                      <a:pt x="2192418" y="81593"/>
                      <a:pt x="2179718" y="38100"/>
                    </a:cubicBezTo>
                    <a:close/>
                  </a:path>
                </a:pathLst>
              </a:custGeom>
              <a:solidFill>
                <a:srgbClr val="FFC966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553046" y="2003389"/>
              <a:ext cx="4950702" cy="30351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5.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câu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chuyện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Cao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Bá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Quát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luyện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chữ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em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rút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ra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cho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thân?</a:t>
              </a:r>
              <a:endPara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803356" y="3009900"/>
            <a:ext cx="7283680" cy="3579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Không </a:t>
            </a:r>
            <a:r>
              <a:rPr lang="vi-VN" sz="4000" dirty="0" err="1"/>
              <a:t>có</a:t>
            </a:r>
            <a:r>
              <a:rPr lang="vi-VN" sz="4000" dirty="0"/>
              <a:t> </a:t>
            </a:r>
            <a:r>
              <a:rPr lang="vi-VN" sz="4000" dirty="0" err="1"/>
              <a:t>khó</a:t>
            </a:r>
            <a:r>
              <a:rPr lang="vi-VN" sz="4000" dirty="0"/>
              <a:t> khăn </a:t>
            </a:r>
            <a:r>
              <a:rPr lang="vi-VN" sz="4000" dirty="0" err="1"/>
              <a:t>nào</a:t>
            </a:r>
            <a:r>
              <a:rPr lang="vi-VN" sz="4000" dirty="0"/>
              <a:t> </a:t>
            </a:r>
            <a:r>
              <a:rPr lang="vi-VN" sz="4000" dirty="0" err="1"/>
              <a:t>mà</a:t>
            </a:r>
            <a:r>
              <a:rPr lang="vi-VN" sz="4000" dirty="0"/>
              <a:t> không </a:t>
            </a:r>
            <a:r>
              <a:rPr lang="vi-VN" sz="4000" dirty="0" err="1"/>
              <a:t>thể</a:t>
            </a:r>
            <a:r>
              <a:rPr lang="vi-VN" sz="4000" dirty="0"/>
              <a:t> </a:t>
            </a:r>
            <a:r>
              <a:rPr lang="vi-VN" sz="4000" dirty="0" err="1"/>
              <a:t>vượt</a:t>
            </a:r>
            <a:r>
              <a:rPr lang="vi-VN" sz="4000" dirty="0"/>
              <a:t> qua, </a:t>
            </a:r>
            <a:r>
              <a:rPr lang="vi-VN" sz="4000" dirty="0" err="1"/>
              <a:t>chỉ</a:t>
            </a:r>
            <a:r>
              <a:rPr lang="vi-VN" sz="4000" dirty="0"/>
              <a:t> </a:t>
            </a:r>
            <a:r>
              <a:rPr lang="vi-VN" sz="4000" dirty="0" err="1"/>
              <a:t>cần</a:t>
            </a:r>
            <a:r>
              <a:rPr lang="vi-VN" sz="4000" dirty="0"/>
              <a:t> kiên </a:t>
            </a:r>
            <a:r>
              <a:rPr lang="vi-VN" sz="4000" dirty="0" err="1"/>
              <a:t>trì</a:t>
            </a:r>
            <a:r>
              <a:rPr lang="vi-VN" sz="4000" dirty="0"/>
              <a:t> </a:t>
            </a:r>
            <a:r>
              <a:rPr lang="vi-VN" sz="4000" dirty="0" err="1"/>
              <a:t>thì</a:t>
            </a:r>
            <a:r>
              <a:rPr lang="vi-VN" sz="4000" dirty="0"/>
              <a:t> </a:t>
            </a:r>
            <a:r>
              <a:rPr lang="vi-VN" sz="4000" dirty="0" err="1"/>
              <a:t>việc</a:t>
            </a:r>
            <a:r>
              <a:rPr lang="vi-VN" sz="4000" dirty="0"/>
              <a:t> </a:t>
            </a:r>
            <a:r>
              <a:rPr lang="vi-VN" sz="4000" dirty="0" err="1"/>
              <a:t>gì</a:t>
            </a:r>
            <a:r>
              <a:rPr lang="vi-VN" sz="4000" dirty="0"/>
              <a:t> </a:t>
            </a:r>
            <a:r>
              <a:rPr lang="vi-VN" sz="4000" dirty="0" err="1"/>
              <a:t>cũng</a:t>
            </a:r>
            <a:r>
              <a:rPr lang="vi-VN" sz="4000" dirty="0"/>
              <a:t> </a:t>
            </a:r>
            <a:r>
              <a:rPr lang="vi-VN" sz="4000" dirty="0" err="1"/>
              <a:t>có</a:t>
            </a:r>
            <a:r>
              <a:rPr lang="vi-VN" sz="4000" dirty="0"/>
              <a:t> </a:t>
            </a:r>
            <a:r>
              <a:rPr lang="vi-VN" sz="4000" dirty="0" err="1"/>
              <a:t>thể</a:t>
            </a:r>
            <a:r>
              <a:rPr lang="vi-VN" sz="4000" dirty="0"/>
              <a:t> </a:t>
            </a:r>
            <a:r>
              <a:rPr lang="vi-VN" sz="4000" dirty="0" err="1"/>
              <a:t>thành</a:t>
            </a:r>
            <a:r>
              <a:rPr lang="vi-VN" sz="4000" dirty="0"/>
              <a:t> công.</a:t>
            </a:r>
          </a:p>
        </p:txBody>
      </p:sp>
      <p:sp>
        <p:nvSpPr>
          <p:cNvPr id="10" name="Freeform 10"/>
          <p:cNvSpPr/>
          <p:nvPr/>
        </p:nvSpPr>
        <p:spPr>
          <a:xfrm rot="-10800000">
            <a:off x="3242856" y="1170946"/>
            <a:ext cx="431444" cy="459252"/>
          </a:xfrm>
          <a:custGeom>
            <a:avLst/>
            <a:gdLst/>
            <a:ahLst/>
            <a:cxnLst/>
            <a:rect l="l" t="t" r="r" b="b"/>
            <a:pathLst>
              <a:path w="404476" h="389442">
                <a:moveTo>
                  <a:pt x="0" y="0"/>
                </a:moveTo>
                <a:lnTo>
                  <a:pt x="404475" y="0"/>
                </a:lnTo>
                <a:lnTo>
                  <a:pt x="404475" y="389442"/>
                </a:lnTo>
                <a:lnTo>
                  <a:pt x="0" y="389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22" r="-22"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1937033" y="1026254"/>
            <a:ext cx="752037" cy="800510"/>
          </a:xfrm>
          <a:custGeom>
            <a:avLst/>
            <a:gdLst/>
            <a:ahLst/>
            <a:cxnLst/>
            <a:rect l="l" t="t" r="r" b="b"/>
            <a:pathLst>
              <a:path w="705030" h="678826">
                <a:moveTo>
                  <a:pt x="0" y="0"/>
                </a:moveTo>
                <a:lnTo>
                  <a:pt x="705031" y="0"/>
                </a:lnTo>
                <a:lnTo>
                  <a:pt x="705031" y="678826"/>
                </a:lnTo>
                <a:lnTo>
                  <a:pt x="0" y="6788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22" r="-22"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4248121" y="1026254"/>
            <a:ext cx="752037" cy="800510"/>
          </a:xfrm>
          <a:custGeom>
            <a:avLst/>
            <a:gdLst/>
            <a:ahLst/>
            <a:cxnLst/>
            <a:rect l="l" t="t" r="r" b="b"/>
            <a:pathLst>
              <a:path w="705030" h="678826">
                <a:moveTo>
                  <a:pt x="0" y="0"/>
                </a:moveTo>
                <a:lnTo>
                  <a:pt x="705030" y="0"/>
                </a:lnTo>
                <a:lnTo>
                  <a:pt x="705030" y="678826"/>
                </a:lnTo>
                <a:lnTo>
                  <a:pt x="0" y="6788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22" r="-22"/>
            </a:stretch>
          </a:blipFill>
        </p:spPr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6CE574C-816C-41F9-ADA1-E0388C914D60}"/>
              </a:ext>
            </a:extLst>
          </p:cNvPr>
          <p:cNvSpPr/>
          <p:nvPr/>
        </p:nvSpPr>
        <p:spPr>
          <a:xfrm>
            <a:off x="7879326" y="4076700"/>
            <a:ext cx="1264674" cy="914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0929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43" t="13528" r="4721" b="90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572767" y="1882357"/>
            <a:ext cx="13182600" cy="6255272"/>
            <a:chOff x="0" y="0"/>
            <a:chExt cx="2188608" cy="1591982"/>
          </a:xfrm>
        </p:grpSpPr>
        <p:sp>
          <p:nvSpPr>
            <p:cNvPr id="6" name="Freeform 6"/>
            <p:cNvSpPr/>
            <p:nvPr/>
          </p:nvSpPr>
          <p:spPr>
            <a:xfrm>
              <a:off x="0" y="-3810"/>
              <a:ext cx="2192418" cy="1597062"/>
            </a:xfrm>
            <a:custGeom>
              <a:avLst/>
              <a:gdLst/>
              <a:ahLst/>
              <a:cxnLst/>
              <a:rect l="l" t="t" r="r" b="b"/>
              <a:pathLst>
                <a:path w="2192418" h="1597062">
                  <a:moveTo>
                    <a:pt x="2179718" y="38100"/>
                  </a:moveTo>
                  <a:cubicBezTo>
                    <a:pt x="2178448" y="34290"/>
                    <a:pt x="2178448" y="30480"/>
                    <a:pt x="2178448" y="25400"/>
                  </a:cubicBezTo>
                  <a:cubicBezTo>
                    <a:pt x="2178448" y="11430"/>
                    <a:pt x="2174638" y="6350"/>
                    <a:pt x="2160668" y="5080"/>
                  </a:cubicBezTo>
                  <a:cubicBezTo>
                    <a:pt x="2127563" y="3810"/>
                    <a:pt x="2086848" y="0"/>
                    <a:pt x="2047828" y="5080"/>
                  </a:cubicBezTo>
                  <a:cubicBezTo>
                    <a:pt x="1974879" y="12700"/>
                    <a:pt x="1903627" y="13970"/>
                    <a:pt x="1830678" y="13970"/>
                  </a:cubicBezTo>
                  <a:cubicBezTo>
                    <a:pt x="1720406" y="13970"/>
                    <a:pt x="1611831" y="10160"/>
                    <a:pt x="1501559" y="8890"/>
                  </a:cubicBezTo>
                  <a:cubicBezTo>
                    <a:pt x="1447271" y="7620"/>
                    <a:pt x="1394680" y="7620"/>
                    <a:pt x="1340393" y="8890"/>
                  </a:cubicBezTo>
                  <a:cubicBezTo>
                    <a:pt x="1281016" y="8890"/>
                    <a:pt x="1223335" y="11430"/>
                    <a:pt x="1163958" y="12700"/>
                  </a:cubicBezTo>
                  <a:cubicBezTo>
                    <a:pt x="1119849" y="13970"/>
                    <a:pt x="1077437" y="12700"/>
                    <a:pt x="1033328" y="16510"/>
                  </a:cubicBezTo>
                  <a:cubicBezTo>
                    <a:pt x="989220" y="20320"/>
                    <a:pt x="797516" y="20320"/>
                    <a:pt x="753408" y="19050"/>
                  </a:cubicBezTo>
                  <a:cubicBezTo>
                    <a:pt x="726264" y="17780"/>
                    <a:pt x="638046" y="21590"/>
                    <a:pt x="610903" y="21590"/>
                  </a:cubicBezTo>
                  <a:cubicBezTo>
                    <a:pt x="575276" y="21590"/>
                    <a:pt x="537954" y="22860"/>
                    <a:pt x="502327" y="21590"/>
                  </a:cubicBezTo>
                  <a:cubicBezTo>
                    <a:pt x="459915" y="20320"/>
                    <a:pt x="417503" y="19050"/>
                    <a:pt x="375091" y="25400"/>
                  </a:cubicBezTo>
                  <a:cubicBezTo>
                    <a:pt x="332679" y="31750"/>
                    <a:pt x="290266" y="31750"/>
                    <a:pt x="247854" y="29210"/>
                  </a:cubicBezTo>
                  <a:cubicBezTo>
                    <a:pt x="203745" y="26670"/>
                    <a:pt x="161333" y="25400"/>
                    <a:pt x="117224" y="24130"/>
                  </a:cubicBezTo>
                  <a:cubicBezTo>
                    <a:pt x="90081" y="21590"/>
                    <a:pt x="61240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92275"/>
                    <a:pt x="3810" y="164676"/>
                    <a:pt x="2540" y="221647"/>
                  </a:cubicBezTo>
                  <a:cubicBezTo>
                    <a:pt x="1270" y="262001"/>
                    <a:pt x="2540" y="301169"/>
                    <a:pt x="2540" y="341523"/>
                  </a:cubicBezTo>
                  <a:cubicBezTo>
                    <a:pt x="3810" y="378317"/>
                    <a:pt x="5080" y="415110"/>
                    <a:pt x="6350" y="451904"/>
                  </a:cubicBezTo>
                  <a:cubicBezTo>
                    <a:pt x="7620" y="487511"/>
                    <a:pt x="6350" y="523117"/>
                    <a:pt x="7620" y="558724"/>
                  </a:cubicBezTo>
                  <a:cubicBezTo>
                    <a:pt x="8890" y="613321"/>
                    <a:pt x="10160" y="667918"/>
                    <a:pt x="11430" y="722516"/>
                  </a:cubicBezTo>
                  <a:cubicBezTo>
                    <a:pt x="11430" y="742693"/>
                    <a:pt x="11430" y="1523668"/>
                    <a:pt x="11430" y="1543845"/>
                  </a:cubicBezTo>
                  <a:cubicBezTo>
                    <a:pt x="11430" y="1561502"/>
                    <a:pt x="15240" y="1565312"/>
                    <a:pt x="31750" y="1569122"/>
                  </a:cubicBezTo>
                  <a:cubicBezTo>
                    <a:pt x="43180" y="1571662"/>
                    <a:pt x="54610" y="1574202"/>
                    <a:pt x="68026" y="1575472"/>
                  </a:cubicBezTo>
                  <a:cubicBezTo>
                    <a:pt x="137582" y="1576742"/>
                    <a:pt x="207138" y="1578012"/>
                    <a:pt x="276694" y="1578012"/>
                  </a:cubicBezTo>
                  <a:cubicBezTo>
                    <a:pt x="291963" y="1578012"/>
                    <a:pt x="307231" y="1578012"/>
                    <a:pt x="322500" y="1578012"/>
                  </a:cubicBezTo>
                  <a:cubicBezTo>
                    <a:pt x="371698" y="1579282"/>
                    <a:pt x="419200" y="1583092"/>
                    <a:pt x="468398" y="1580552"/>
                  </a:cubicBezTo>
                  <a:cubicBezTo>
                    <a:pt x="520989" y="1578012"/>
                    <a:pt x="575276" y="1579282"/>
                    <a:pt x="627868" y="1580552"/>
                  </a:cubicBezTo>
                  <a:cubicBezTo>
                    <a:pt x="690638" y="1581822"/>
                    <a:pt x="963772" y="1581822"/>
                    <a:pt x="1026542" y="1581822"/>
                  </a:cubicBezTo>
                  <a:cubicBezTo>
                    <a:pt x="1079134" y="1583092"/>
                    <a:pt x="1131725" y="1581822"/>
                    <a:pt x="1184316" y="1583092"/>
                  </a:cubicBezTo>
                  <a:cubicBezTo>
                    <a:pt x="1223335" y="1583092"/>
                    <a:pt x="1262354" y="1585632"/>
                    <a:pt x="1301374" y="1584362"/>
                  </a:cubicBezTo>
                  <a:cubicBezTo>
                    <a:pt x="1382805" y="1584362"/>
                    <a:pt x="1464236" y="1581822"/>
                    <a:pt x="1545668" y="1583092"/>
                  </a:cubicBezTo>
                  <a:cubicBezTo>
                    <a:pt x="1669511" y="1584362"/>
                    <a:pt x="1793355" y="1588172"/>
                    <a:pt x="1917199" y="1590712"/>
                  </a:cubicBezTo>
                  <a:cubicBezTo>
                    <a:pt x="1957915" y="1591982"/>
                    <a:pt x="1998630" y="1590712"/>
                    <a:pt x="2039346" y="1589442"/>
                  </a:cubicBezTo>
                  <a:cubicBezTo>
                    <a:pt x="2074972" y="1588172"/>
                    <a:pt x="2110598" y="1588172"/>
                    <a:pt x="2144158" y="1594522"/>
                  </a:cubicBezTo>
                  <a:cubicBezTo>
                    <a:pt x="2156858" y="1597062"/>
                    <a:pt x="2165748" y="1590712"/>
                    <a:pt x="2167018" y="1576742"/>
                  </a:cubicBezTo>
                  <a:cubicBezTo>
                    <a:pt x="2168288" y="1561502"/>
                    <a:pt x="2169558" y="1546262"/>
                    <a:pt x="2169558" y="1530790"/>
                  </a:cubicBezTo>
                  <a:cubicBezTo>
                    <a:pt x="2172098" y="1490435"/>
                    <a:pt x="2174638" y="689283"/>
                    <a:pt x="2177178" y="648928"/>
                  </a:cubicBezTo>
                  <a:cubicBezTo>
                    <a:pt x="2178448" y="633499"/>
                    <a:pt x="2178448" y="618069"/>
                    <a:pt x="2178448" y="603826"/>
                  </a:cubicBezTo>
                  <a:cubicBezTo>
                    <a:pt x="2179718" y="563472"/>
                    <a:pt x="2180988" y="523117"/>
                    <a:pt x="2182258" y="481576"/>
                  </a:cubicBezTo>
                  <a:cubicBezTo>
                    <a:pt x="2183528" y="434100"/>
                    <a:pt x="2183528" y="387812"/>
                    <a:pt x="2183528" y="340336"/>
                  </a:cubicBezTo>
                  <a:cubicBezTo>
                    <a:pt x="2183528" y="324906"/>
                    <a:pt x="2184798" y="309477"/>
                    <a:pt x="2184798" y="295234"/>
                  </a:cubicBezTo>
                  <a:cubicBezTo>
                    <a:pt x="2184798" y="256067"/>
                    <a:pt x="2183528" y="218086"/>
                    <a:pt x="2184798" y="178918"/>
                  </a:cubicBezTo>
                  <a:cubicBezTo>
                    <a:pt x="2188608" y="138564"/>
                    <a:pt x="2192418" y="81593"/>
                    <a:pt x="2179718" y="38100"/>
                  </a:cubicBezTo>
                  <a:close/>
                </a:path>
              </a:pathLst>
            </a:custGeom>
            <a:solidFill>
              <a:srgbClr val="FFC966"/>
            </a:solidFill>
          </p:spPr>
        </p:sp>
      </p:grpSp>
      <p:sp>
        <p:nvSpPr>
          <p:cNvPr id="16" name="TextBox 12">
            <a:extLst>
              <a:ext uri="{FF2B5EF4-FFF2-40B4-BE49-F238E27FC236}">
                <a16:creationId xmlns:a16="http://schemas.microsoft.com/office/drawing/2014/main" id="{A1B96B00-B6E3-49C7-BC75-02028D2F4FDC}"/>
              </a:ext>
            </a:extLst>
          </p:cNvPr>
          <p:cNvSpPr txBox="1"/>
          <p:nvPr/>
        </p:nvSpPr>
        <p:spPr>
          <a:xfrm>
            <a:off x="3429848" y="3359517"/>
            <a:ext cx="11428304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200" b="1" u="none" dirty="0">
                <a:latin typeface="Arial" panose="020B0604020202020204" pitchFamily="34" charset="0"/>
                <a:cs typeface="Arial" panose="020B0604020202020204" pitchFamily="34" charset="0"/>
              </a:rPr>
              <a:t>HOẠT ĐỘNG 3: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200" b="1" u="none" dirty="0">
                <a:latin typeface="Arial" panose="020B0604020202020204" pitchFamily="34" charset="0"/>
                <a:cs typeface="Arial" panose="020B0604020202020204" pitchFamily="34" charset="0"/>
              </a:rPr>
              <a:t>ĐỌC </a:t>
            </a:r>
            <a:r>
              <a:rPr lang="vi-VN" sz="7200" b="1" dirty="0">
                <a:latin typeface="Arial" panose="020B0604020202020204" pitchFamily="34" charset="0"/>
                <a:cs typeface="Arial" panose="020B0604020202020204" pitchFamily="34" charset="0"/>
              </a:rPr>
              <a:t>NÂNG CAO</a:t>
            </a:r>
            <a:endParaRPr lang="en-US" sz="72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276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960" t="13899" r="5523" b="98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931363" y="1346669"/>
            <a:ext cx="7602691" cy="1156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199"/>
              </a:lnSpc>
            </a:pPr>
            <a:r>
              <a:rPr lang="en-US" sz="6000" b="1" spc="127" dirty="0">
                <a:latin typeface="Arial" panose="020B0604020202020204" pitchFamily="34" charset="0"/>
                <a:cs typeface="Arial" panose="020B0604020202020204" pitchFamily="34" charset="0"/>
              </a:rPr>
              <a:t>THI </a:t>
            </a:r>
            <a:r>
              <a:rPr lang="vi-VN" sz="6000" b="1" spc="127" dirty="0">
                <a:latin typeface="Arial" panose="020B0604020202020204" pitchFamily="34" charset="0"/>
                <a:cs typeface="Arial" panose="020B0604020202020204" pitchFamily="34" charset="0"/>
              </a:rPr>
              <a:t>ĐỌC DIỄN CẢM</a:t>
            </a:r>
            <a:endParaRPr lang="en-US" sz="6000" b="1" spc="1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 rot="5400000">
            <a:off x="5715849" y="1947066"/>
            <a:ext cx="5168418" cy="9460284"/>
            <a:chOff x="0" y="0"/>
            <a:chExt cx="5598624" cy="6151554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5612955" cy="6183607"/>
            </a:xfrm>
            <a:custGeom>
              <a:avLst/>
              <a:gdLst/>
              <a:ahLst/>
              <a:cxnLst/>
              <a:rect l="l" t="t" r="r" b="b"/>
              <a:pathLst>
                <a:path w="5612955" h="6183607">
                  <a:moveTo>
                    <a:pt x="63030" y="5590054"/>
                  </a:moveTo>
                  <a:cubicBezTo>
                    <a:pt x="63030" y="5590054"/>
                    <a:pt x="0" y="534349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719881" y="6965"/>
                  </a:cubicBezTo>
                  <a:lnTo>
                    <a:pt x="4719883" y="6965"/>
                  </a:lnTo>
                  <a:cubicBezTo>
                    <a:pt x="4936630" y="16819"/>
                    <a:pt x="5140945" y="36481"/>
                    <a:pt x="5275133" y="101690"/>
                  </a:cubicBezTo>
                  <a:cubicBezTo>
                    <a:pt x="5531179" y="226120"/>
                    <a:pt x="5612954" y="459160"/>
                    <a:pt x="5607467" y="704684"/>
                  </a:cubicBezTo>
                  <a:cubicBezTo>
                    <a:pt x="5607467" y="704684"/>
                    <a:pt x="5564179" y="1013073"/>
                    <a:pt x="5571612" y="1248607"/>
                  </a:cubicBezTo>
                  <a:cubicBezTo>
                    <a:pt x="5578736" y="5331855"/>
                    <a:pt x="5585892" y="5527458"/>
                    <a:pt x="5585892" y="5527458"/>
                  </a:cubicBezTo>
                  <a:cubicBezTo>
                    <a:pt x="5569211" y="5743191"/>
                    <a:pt x="5454566" y="5953802"/>
                    <a:pt x="5257697" y="6065426"/>
                  </a:cubicBezTo>
                  <a:cubicBezTo>
                    <a:pt x="5107346" y="6150675"/>
                    <a:pt x="4909315" y="6165773"/>
                    <a:pt x="3897728" y="6155031"/>
                  </a:cubicBezTo>
                  <a:lnTo>
                    <a:pt x="3897678" y="6155031"/>
                  </a:lnTo>
                  <a:cubicBezTo>
                    <a:pt x="645952" y="6149754"/>
                    <a:pt x="384604" y="6183608"/>
                    <a:pt x="254278" y="6074450"/>
                  </a:cubicBezTo>
                  <a:cubicBezTo>
                    <a:pt x="145767" y="5983565"/>
                    <a:pt x="81795" y="5790253"/>
                    <a:pt x="63030" y="5590054"/>
                  </a:cubicBezTo>
                  <a:close/>
                </a:path>
              </a:pathLst>
            </a:custGeom>
            <a:solidFill>
              <a:srgbClr val="FFB06C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584093" y="4797857"/>
            <a:ext cx="9159072" cy="3579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spc="89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spc="89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spc="89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000" spc="89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spc="89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vi-VN" sz="4000" spc="89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spc="89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4000" spc="89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spc="89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vi-VN" sz="4000" spc="89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vi-VN" sz="4000" spc="89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4000" spc="89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spc="89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4000" spc="89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spc="89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vi-VN" sz="4000" spc="89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spc="89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4000" spc="89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spc="89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spc="89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spc="89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4000" spc="89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spc="89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vi-VN" sz="4000" spc="89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spc="89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vi-VN" sz="4000" spc="89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spc="89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000" spc="89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spc="89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vi-VN" sz="4000" spc="89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văn. Sau </a:t>
            </a:r>
            <a:r>
              <a:rPr lang="vi-VN" sz="4000" spc="89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4000" spc="89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spc="89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000" spc="89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spc="89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vi-VN" sz="4000" spc="89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spc="89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vi-VN" sz="4000" spc="89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sao em </a:t>
            </a:r>
            <a:r>
              <a:rPr lang="vi-VN" sz="4000" spc="89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4000" spc="89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spc="89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vi-VN" sz="4000" spc="89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vi-VN" sz="4000" spc="89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4000" spc="89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spc="89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888" t="11999" r="2794" b="9362"/>
          <a:stretch>
            <a:fillRect/>
          </a:stretch>
        </p:blipFill>
        <p:spPr>
          <a:xfrm>
            <a:off x="-30126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38400" y="1782435"/>
            <a:ext cx="14181099" cy="6722130"/>
            <a:chOff x="0" y="0"/>
            <a:chExt cx="2188608" cy="160058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2192418" cy="1605664"/>
            </a:xfrm>
            <a:custGeom>
              <a:avLst/>
              <a:gdLst/>
              <a:ahLst/>
              <a:cxnLst/>
              <a:rect l="l" t="t" r="r" b="b"/>
              <a:pathLst>
                <a:path w="2192418" h="1605664">
                  <a:moveTo>
                    <a:pt x="2179718" y="38100"/>
                  </a:moveTo>
                  <a:cubicBezTo>
                    <a:pt x="2178448" y="34290"/>
                    <a:pt x="2178448" y="30480"/>
                    <a:pt x="2178448" y="25400"/>
                  </a:cubicBezTo>
                  <a:cubicBezTo>
                    <a:pt x="2178448" y="11430"/>
                    <a:pt x="2174638" y="6350"/>
                    <a:pt x="2160668" y="5080"/>
                  </a:cubicBezTo>
                  <a:cubicBezTo>
                    <a:pt x="2127563" y="3810"/>
                    <a:pt x="2086848" y="0"/>
                    <a:pt x="2047828" y="5080"/>
                  </a:cubicBezTo>
                  <a:cubicBezTo>
                    <a:pt x="1974879" y="12700"/>
                    <a:pt x="1903627" y="13970"/>
                    <a:pt x="1830678" y="13970"/>
                  </a:cubicBezTo>
                  <a:cubicBezTo>
                    <a:pt x="1720406" y="13970"/>
                    <a:pt x="1611831" y="10160"/>
                    <a:pt x="1501559" y="8890"/>
                  </a:cubicBezTo>
                  <a:cubicBezTo>
                    <a:pt x="1447271" y="7620"/>
                    <a:pt x="1394680" y="7620"/>
                    <a:pt x="1340393" y="8890"/>
                  </a:cubicBezTo>
                  <a:cubicBezTo>
                    <a:pt x="1281016" y="8890"/>
                    <a:pt x="1223335" y="11430"/>
                    <a:pt x="1163958" y="12700"/>
                  </a:cubicBezTo>
                  <a:cubicBezTo>
                    <a:pt x="1119849" y="13970"/>
                    <a:pt x="1077437" y="12700"/>
                    <a:pt x="1033328" y="16510"/>
                  </a:cubicBezTo>
                  <a:cubicBezTo>
                    <a:pt x="989220" y="20320"/>
                    <a:pt x="797516" y="20320"/>
                    <a:pt x="753408" y="19050"/>
                  </a:cubicBezTo>
                  <a:cubicBezTo>
                    <a:pt x="726264" y="17780"/>
                    <a:pt x="638046" y="21590"/>
                    <a:pt x="610903" y="21590"/>
                  </a:cubicBezTo>
                  <a:cubicBezTo>
                    <a:pt x="575276" y="21590"/>
                    <a:pt x="537954" y="22860"/>
                    <a:pt x="502327" y="21590"/>
                  </a:cubicBezTo>
                  <a:cubicBezTo>
                    <a:pt x="459915" y="20320"/>
                    <a:pt x="417503" y="19050"/>
                    <a:pt x="375091" y="25400"/>
                  </a:cubicBezTo>
                  <a:cubicBezTo>
                    <a:pt x="332679" y="31750"/>
                    <a:pt x="290266" y="31750"/>
                    <a:pt x="247854" y="29210"/>
                  </a:cubicBezTo>
                  <a:cubicBezTo>
                    <a:pt x="203745" y="26670"/>
                    <a:pt x="161333" y="25400"/>
                    <a:pt x="117224" y="24130"/>
                  </a:cubicBezTo>
                  <a:cubicBezTo>
                    <a:pt x="90081" y="21590"/>
                    <a:pt x="61240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92417"/>
                    <a:pt x="3810" y="165239"/>
                    <a:pt x="2540" y="222542"/>
                  </a:cubicBezTo>
                  <a:cubicBezTo>
                    <a:pt x="1270" y="263131"/>
                    <a:pt x="2540" y="302526"/>
                    <a:pt x="2540" y="343116"/>
                  </a:cubicBezTo>
                  <a:cubicBezTo>
                    <a:pt x="3810" y="380123"/>
                    <a:pt x="5080" y="417131"/>
                    <a:pt x="6350" y="454139"/>
                  </a:cubicBezTo>
                  <a:cubicBezTo>
                    <a:pt x="7620" y="489953"/>
                    <a:pt x="6350" y="525767"/>
                    <a:pt x="7620" y="561581"/>
                  </a:cubicBezTo>
                  <a:cubicBezTo>
                    <a:pt x="8890" y="616496"/>
                    <a:pt x="10160" y="671411"/>
                    <a:pt x="11430" y="726326"/>
                  </a:cubicBezTo>
                  <a:cubicBezTo>
                    <a:pt x="11430" y="746621"/>
                    <a:pt x="11430" y="1532143"/>
                    <a:pt x="11430" y="1552437"/>
                  </a:cubicBezTo>
                  <a:cubicBezTo>
                    <a:pt x="11430" y="1570104"/>
                    <a:pt x="15240" y="1573914"/>
                    <a:pt x="31750" y="1577724"/>
                  </a:cubicBezTo>
                  <a:cubicBezTo>
                    <a:pt x="43180" y="1580264"/>
                    <a:pt x="54610" y="1582804"/>
                    <a:pt x="68026" y="1584074"/>
                  </a:cubicBezTo>
                  <a:cubicBezTo>
                    <a:pt x="137582" y="1585344"/>
                    <a:pt x="207138" y="1586614"/>
                    <a:pt x="276694" y="1586614"/>
                  </a:cubicBezTo>
                  <a:cubicBezTo>
                    <a:pt x="291963" y="1586614"/>
                    <a:pt x="307231" y="1586614"/>
                    <a:pt x="322500" y="1586614"/>
                  </a:cubicBezTo>
                  <a:cubicBezTo>
                    <a:pt x="371698" y="1587884"/>
                    <a:pt x="419200" y="1591694"/>
                    <a:pt x="468398" y="1589154"/>
                  </a:cubicBezTo>
                  <a:cubicBezTo>
                    <a:pt x="520989" y="1586614"/>
                    <a:pt x="575276" y="1587884"/>
                    <a:pt x="627868" y="1589154"/>
                  </a:cubicBezTo>
                  <a:cubicBezTo>
                    <a:pt x="690638" y="1590424"/>
                    <a:pt x="963772" y="1590424"/>
                    <a:pt x="1026542" y="1590424"/>
                  </a:cubicBezTo>
                  <a:cubicBezTo>
                    <a:pt x="1079134" y="1591694"/>
                    <a:pt x="1131725" y="1590424"/>
                    <a:pt x="1184316" y="1591694"/>
                  </a:cubicBezTo>
                  <a:cubicBezTo>
                    <a:pt x="1223335" y="1591694"/>
                    <a:pt x="1262354" y="1594234"/>
                    <a:pt x="1301374" y="1592964"/>
                  </a:cubicBezTo>
                  <a:cubicBezTo>
                    <a:pt x="1382805" y="1592964"/>
                    <a:pt x="1464236" y="1590424"/>
                    <a:pt x="1545668" y="1591694"/>
                  </a:cubicBezTo>
                  <a:cubicBezTo>
                    <a:pt x="1669511" y="1592964"/>
                    <a:pt x="1793355" y="1596774"/>
                    <a:pt x="1917199" y="1599314"/>
                  </a:cubicBezTo>
                  <a:cubicBezTo>
                    <a:pt x="1957915" y="1600584"/>
                    <a:pt x="1998630" y="1599314"/>
                    <a:pt x="2039346" y="1598044"/>
                  </a:cubicBezTo>
                  <a:cubicBezTo>
                    <a:pt x="2074972" y="1596774"/>
                    <a:pt x="2110598" y="1596774"/>
                    <a:pt x="2144158" y="1603124"/>
                  </a:cubicBezTo>
                  <a:cubicBezTo>
                    <a:pt x="2156858" y="1605664"/>
                    <a:pt x="2165748" y="1599314"/>
                    <a:pt x="2167018" y="1585344"/>
                  </a:cubicBezTo>
                  <a:cubicBezTo>
                    <a:pt x="2168288" y="1570104"/>
                    <a:pt x="2169558" y="1554864"/>
                    <a:pt x="2169558" y="1539306"/>
                  </a:cubicBezTo>
                  <a:cubicBezTo>
                    <a:pt x="2172098" y="1498716"/>
                    <a:pt x="2174638" y="692900"/>
                    <a:pt x="2177178" y="652310"/>
                  </a:cubicBezTo>
                  <a:cubicBezTo>
                    <a:pt x="2178448" y="636791"/>
                    <a:pt x="2178448" y="621271"/>
                    <a:pt x="2178448" y="606946"/>
                  </a:cubicBezTo>
                  <a:cubicBezTo>
                    <a:pt x="2179718" y="566357"/>
                    <a:pt x="2180988" y="525767"/>
                    <a:pt x="2182258" y="483984"/>
                  </a:cubicBezTo>
                  <a:cubicBezTo>
                    <a:pt x="2183528" y="436232"/>
                    <a:pt x="2183528" y="389674"/>
                    <a:pt x="2183528" y="341922"/>
                  </a:cubicBezTo>
                  <a:cubicBezTo>
                    <a:pt x="2183528" y="326402"/>
                    <a:pt x="2184798" y="310883"/>
                    <a:pt x="2184798" y="296557"/>
                  </a:cubicBezTo>
                  <a:cubicBezTo>
                    <a:pt x="2184798" y="257162"/>
                    <a:pt x="2183528" y="218960"/>
                    <a:pt x="2184798" y="179565"/>
                  </a:cubicBezTo>
                  <a:cubicBezTo>
                    <a:pt x="2188608" y="138975"/>
                    <a:pt x="2192418" y="81673"/>
                    <a:pt x="2179718" y="3810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1" name="TextBox 11"/>
          <p:cNvSpPr txBox="1"/>
          <p:nvPr/>
        </p:nvSpPr>
        <p:spPr>
          <a:xfrm>
            <a:off x="3392098" y="2784747"/>
            <a:ext cx="11823797" cy="4502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60020" algn="just">
              <a:lnSpc>
                <a:spcPct val="150000"/>
              </a:lnSpc>
            </a:pP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ông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lên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cứng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ông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xong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trang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ông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thêm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nhau.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3F991B0F-E84E-408C-AEF3-B86DC6DE6897}"/>
              </a:ext>
            </a:extLst>
          </p:cNvPr>
          <p:cNvSpPr/>
          <p:nvPr/>
        </p:nvSpPr>
        <p:spPr>
          <a:xfrm>
            <a:off x="2128475" y="1311143"/>
            <a:ext cx="3518193" cy="984452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43" t="13528" r="4721" b="90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9534216-496C-48E7-B54E-48C0E2BEE7A5}"/>
              </a:ext>
            </a:extLst>
          </p:cNvPr>
          <p:cNvGrpSpPr/>
          <p:nvPr/>
        </p:nvGrpSpPr>
        <p:grpSpPr>
          <a:xfrm>
            <a:off x="6423182" y="3799445"/>
            <a:ext cx="4904022" cy="5452286"/>
            <a:chOff x="6423182" y="3799445"/>
            <a:chExt cx="4904022" cy="5452286"/>
          </a:xfrm>
        </p:grpSpPr>
        <p:grpSp>
          <p:nvGrpSpPr>
            <p:cNvPr id="5" name="Group 5"/>
            <p:cNvGrpSpPr/>
            <p:nvPr/>
          </p:nvGrpSpPr>
          <p:grpSpPr>
            <a:xfrm rot="5400000">
              <a:off x="6149050" y="4073577"/>
              <a:ext cx="5452286" cy="4904022"/>
              <a:chOff x="0" y="0"/>
              <a:chExt cx="5906121" cy="531222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9098" y="-6509"/>
                <a:ext cx="5920451" cy="5344274"/>
              </a:xfrm>
              <a:custGeom>
                <a:avLst/>
                <a:gdLst/>
                <a:ahLst/>
                <a:cxnLst/>
                <a:rect l="l" t="t" r="r" b="b"/>
                <a:pathLst>
                  <a:path w="5920451" h="5344274">
                    <a:moveTo>
                      <a:pt x="63030" y="4750721"/>
                    </a:moveTo>
                    <a:cubicBezTo>
                      <a:pt x="63030" y="4750721"/>
                      <a:pt x="0" y="450415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5027378" y="6965"/>
                    </a:cubicBezTo>
                    <a:lnTo>
                      <a:pt x="5027379" y="6965"/>
                    </a:lnTo>
                    <a:cubicBezTo>
                      <a:pt x="5244127" y="16819"/>
                      <a:pt x="5448442" y="36481"/>
                      <a:pt x="5582630" y="101690"/>
                    </a:cubicBezTo>
                    <a:cubicBezTo>
                      <a:pt x="5838676" y="226120"/>
                      <a:pt x="5920451" y="459160"/>
                      <a:pt x="5914963" y="704684"/>
                    </a:cubicBezTo>
                    <a:cubicBezTo>
                      <a:pt x="5914963" y="704684"/>
                      <a:pt x="5871675" y="1013073"/>
                      <a:pt x="5879109" y="1248607"/>
                    </a:cubicBezTo>
                    <a:cubicBezTo>
                      <a:pt x="5886232" y="4492522"/>
                      <a:pt x="5893388" y="4688125"/>
                      <a:pt x="5893388" y="4688125"/>
                    </a:cubicBezTo>
                    <a:cubicBezTo>
                      <a:pt x="5876707" y="4903857"/>
                      <a:pt x="5762063" y="5114469"/>
                      <a:pt x="5565194" y="5226093"/>
                    </a:cubicBezTo>
                    <a:cubicBezTo>
                      <a:pt x="5414842" y="5311342"/>
                      <a:pt x="5216811" y="5326440"/>
                      <a:pt x="4142619" y="5315698"/>
                    </a:cubicBezTo>
                    <a:lnTo>
                      <a:pt x="4142565" y="5315698"/>
                    </a:lnTo>
                    <a:cubicBezTo>
                      <a:pt x="645952" y="5310421"/>
                      <a:pt x="384604" y="5344274"/>
                      <a:pt x="254278" y="5235116"/>
                    </a:cubicBezTo>
                    <a:cubicBezTo>
                      <a:pt x="145767" y="5144231"/>
                      <a:pt x="81795" y="4950920"/>
                      <a:pt x="63030" y="4750721"/>
                    </a:cubicBezTo>
                    <a:close/>
                  </a:path>
                </a:pathLst>
              </a:custGeom>
              <a:solidFill>
                <a:srgbClr val="FFB06C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7007646" y="4927451"/>
              <a:ext cx="3735095" cy="2670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</a:pP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Chuẩn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bị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1 </a:t>
              </a:r>
              <a:r>
                <a:rPr lang="vi-VN" sz="40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vi-VN" sz="4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đơn 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SGK trang 21.</a:t>
              </a:r>
              <a:endParaRPr lang="en-US" sz="4000" spc="74" dirty="0">
                <a:solidFill>
                  <a:srgbClr val="292929"/>
                </a:solidFill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937012" y="1030439"/>
            <a:ext cx="9515827" cy="1069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vi-VN" sz="7000" b="1" spc="1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7000" b="1" spc="13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43" t="13528" r="4721" b="9082"/>
          <a:stretch>
            <a:fillRect/>
          </a:stretch>
        </p:blipFill>
        <p:spPr>
          <a:xfrm>
            <a:off x="-10633" y="0"/>
            <a:ext cx="18288000" cy="10287000"/>
          </a:xfrm>
          <a:prstGeom prst="rect">
            <a:avLst/>
          </a:prstGeom>
        </p:spPr>
      </p:pic>
      <p:sp>
        <p:nvSpPr>
          <p:cNvPr id="17" name="TextBox 35">
            <a:extLst>
              <a:ext uri="{FF2B5EF4-FFF2-40B4-BE49-F238E27FC236}">
                <a16:creationId xmlns:a16="http://schemas.microsoft.com/office/drawing/2014/main" id="{29E23C61-EB36-449C-B146-DF11EDD9D058}"/>
              </a:ext>
            </a:extLst>
          </p:cNvPr>
          <p:cNvSpPr txBox="1"/>
          <p:nvPr/>
        </p:nvSpPr>
        <p:spPr>
          <a:xfrm>
            <a:off x="1021462" y="4273613"/>
            <a:ext cx="4000499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Ở NHÀ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AA4EF3-0B1D-4D24-A3C8-DEE19639A76F}"/>
              </a:ext>
            </a:extLst>
          </p:cNvPr>
          <p:cNvGrpSpPr/>
          <p:nvPr/>
        </p:nvGrpSpPr>
        <p:grpSpPr>
          <a:xfrm>
            <a:off x="6931522" y="89393"/>
            <a:ext cx="9084420" cy="2020475"/>
            <a:chOff x="8413593" y="104506"/>
            <a:chExt cx="9346334" cy="2405327"/>
          </a:xfrm>
        </p:grpSpPr>
        <p:grpSp>
          <p:nvGrpSpPr>
            <p:cNvPr id="5" name="Group 5"/>
            <p:cNvGrpSpPr/>
            <p:nvPr/>
          </p:nvGrpSpPr>
          <p:grpSpPr>
            <a:xfrm>
              <a:off x="8413593" y="337306"/>
              <a:ext cx="9346334" cy="2172527"/>
              <a:chOff x="-9098" y="-6509"/>
              <a:chExt cx="4853292" cy="252777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9098" y="-6509"/>
                <a:ext cx="4853292" cy="2527776"/>
              </a:xfrm>
              <a:custGeom>
                <a:avLst/>
                <a:gdLst/>
                <a:ahLst/>
                <a:cxnLst/>
                <a:rect l="l" t="t" r="r" b="b"/>
                <a:pathLst>
                  <a:path w="4832505" h="2248556">
                    <a:moveTo>
                      <a:pt x="63030" y="1655003"/>
                    </a:moveTo>
                    <a:cubicBezTo>
                      <a:pt x="63030" y="1655003"/>
                      <a:pt x="0" y="140843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939431" y="6965"/>
                    </a:cubicBezTo>
                    <a:lnTo>
                      <a:pt x="3939433" y="6965"/>
                    </a:lnTo>
                    <a:cubicBezTo>
                      <a:pt x="4156180" y="16819"/>
                      <a:pt x="4360495" y="36481"/>
                      <a:pt x="4494683" y="101690"/>
                    </a:cubicBezTo>
                    <a:cubicBezTo>
                      <a:pt x="4750729" y="226120"/>
                      <a:pt x="4832504" y="459160"/>
                      <a:pt x="4827017" y="704684"/>
                    </a:cubicBezTo>
                    <a:cubicBezTo>
                      <a:pt x="4827017" y="704684"/>
                      <a:pt x="4783729" y="1013073"/>
                      <a:pt x="4791162" y="1248607"/>
                    </a:cubicBezTo>
                    <a:cubicBezTo>
                      <a:pt x="4798286" y="1396804"/>
                      <a:pt x="4805442" y="1592407"/>
                      <a:pt x="4805442" y="1592407"/>
                    </a:cubicBezTo>
                    <a:cubicBezTo>
                      <a:pt x="4788761" y="1808139"/>
                      <a:pt x="4674116" y="2018751"/>
                      <a:pt x="4477247" y="2130375"/>
                    </a:cubicBezTo>
                    <a:cubicBezTo>
                      <a:pt x="4326896" y="2215624"/>
                      <a:pt x="4128865" y="2230722"/>
                      <a:pt x="3276178" y="2219980"/>
                    </a:cubicBezTo>
                    <a:lnTo>
                      <a:pt x="3276138" y="2219980"/>
                    </a:lnTo>
                    <a:cubicBezTo>
                      <a:pt x="645952" y="2214703"/>
                      <a:pt x="384604" y="2248556"/>
                      <a:pt x="254278" y="2139399"/>
                    </a:cubicBezTo>
                    <a:cubicBezTo>
                      <a:pt x="145767" y="2048514"/>
                      <a:pt x="81795" y="1855202"/>
                      <a:pt x="63030" y="1655003"/>
                    </a:cubicBezTo>
                    <a:close/>
                  </a:path>
                </a:pathLst>
              </a:custGeom>
              <a:solidFill>
                <a:srgbClr val="F6871D"/>
              </a:solidFill>
            </p:spPr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3C9711-208F-448B-B1DB-788962934FB4}"/>
                </a:ext>
              </a:extLst>
            </p:cNvPr>
            <p:cNvSpPr txBox="1"/>
            <p:nvPr/>
          </p:nvSpPr>
          <p:spPr>
            <a:xfrm>
              <a:off x="9095688" y="104506"/>
              <a:ext cx="7982143" cy="2172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dirty="0"/>
                <a:t>1. TỰ ĐỌC SÁCH BÁO Ở NHÀ THEO YÊU CẦU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718F0CC-5062-4F2B-AF3D-6D81771BEB23}"/>
              </a:ext>
            </a:extLst>
          </p:cNvPr>
          <p:cNvSpPr/>
          <p:nvPr/>
        </p:nvSpPr>
        <p:spPr>
          <a:xfrm>
            <a:off x="5809517" y="2800867"/>
            <a:ext cx="11807308" cy="182492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b="1" dirty="0" err="1">
                <a:solidFill>
                  <a:schemeClr val="tx1"/>
                </a:solidFill>
                <a:ea typeface="Calibri" panose="020F0502020204030204" pitchFamily="34" charset="0"/>
              </a:rPr>
              <a:t>Nội</a:t>
            </a:r>
            <a:r>
              <a:rPr lang="vi-VN" sz="4000" b="1" dirty="0">
                <a:solidFill>
                  <a:schemeClr val="tx1"/>
                </a:solidFill>
                <a:ea typeface="Calibri" panose="020F0502020204030204" pitchFamily="34" charset="0"/>
              </a:rPr>
              <a:t> dung: </a:t>
            </a:r>
            <a:r>
              <a:rPr lang="vi-VN" sz="4000" dirty="0" err="1">
                <a:solidFill>
                  <a:schemeClr val="tx1"/>
                </a:solidFill>
                <a:ea typeface="Calibri" panose="020F0502020204030204" pitchFamily="34" charset="0"/>
              </a:rPr>
              <a:t>B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ài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nội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dung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kể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đức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tính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chăm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chỉ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trong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học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tập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lao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động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AF3238-E148-450E-95AA-EE911A09E90D}"/>
              </a:ext>
            </a:extLst>
          </p:cNvPr>
          <p:cNvSpPr/>
          <p:nvPr/>
        </p:nvSpPr>
        <p:spPr>
          <a:xfrm>
            <a:off x="5839194" y="5015684"/>
            <a:ext cx="11807308" cy="182492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oại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thơ, văn miêu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văn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thông tin.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1156E3-413A-4317-A67B-484893991460}"/>
              </a:ext>
            </a:extLst>
          </p:cNvPr>
          <p:cNvSpPr/>
          <p:nvPr/>
        </p:nvSpPr>
        <p:spPr>
          <a:xfrm>
            <a:off x="5839194" y="7361999"/>
            <a:ext cx="11807308" cy="203224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lượng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2 câu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chuyện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(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hoặc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1 câu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chuyện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, 1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thơ), 1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văn miêu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tả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hoặc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cung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cấp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thông tin.</a:t>
            </a:r>
            <a:endParaRPr lang="vi-VN" sz="4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37" t="11964" r="6822" b="1325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1A09F6F-5BD7-4BFA-945E-A4871AF2DE78}"/>
              </a:ext>
            </a:extLst>
          </p:cNvPr>
          <p:cNvSpPr txBox="1"/>
          <p:nvPr/>
        </p:nvSpPr>
        <p:spPr>
          <a:xfrm>
            <a:off x="5231684" y="1222803"/>
            <a:ext cx="7758458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/>
              <a:t>2. GHI VÀO PHIẾU ĐỌC SÁCH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905DD8-12A6-4223-B3B1-B9920FCA67AF}"/>
              </a:ext>
            </a:extLst>
          </p:cNvPr>
          <p:cNvSpPr/>
          <p:nvPr/>
        </p:nvSpPr>
        <p:spPr>
          <a:xfrm>
            <a:off x="990600" y="4971092"/>
            <a:ext cx="5520257" cy="329214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</a:rPr>
              <a:t>a. Tên </a:t>
            </a:r>
            <a:r>
              <a:rPr lang="vi-VN" sz="4000" dirty="0" err="1">
                <a:solidFill>
                  <a:schemeClr val="tx1"/>
                </a:solidFill>
              </a:rPr>
              <a:t>bài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đọc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và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một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số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nội</a:t>
            </a:r>
            <a:r>
              <a:rPr lang="vi-VN" sz="4000" dirty="0">
                <a:solidFill>
                  <a:schemeClr val="tx1"/>
                </a:solidFill>
              </a:rPr>
              <a:t> dung </a:t>
            </a:r>
            <a:r>
              <a:rPr lang="vi-VN" sz="4000" dirty="0" err="1">
                <a:solidFill>
                  <a:schemeClr val="tx1"/>
                </a:solidFill>
              </a:rPr>
              <a:t>chính</a:t>
            </a:r>
            <a:endParaRPr lang="vi-VN" sz="40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9CA294E-7E41-4760-8F60-4575CA76168D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6510857" y="4794995"/>
            <a:ext cx="3637032" cy="18221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B0C983-5E1B-4B51-B542-84A0D0C059D3}"/>
              </a:ext>
            </a:extLst>
          </p:cNvPr>
          <p:cNvCxnSpPr>
            <a:cxnSpLocks/>
          </p:cNvCxnSpPr>
          <p:nvPr/>
        </p:nvCxnSpPr>
        <p:spPr>
          <a:xfrm flipV="1">
            <a:off x="6510857" y="6017674"/>
            <a:ext cx="3680159" cy="6072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5CBC07-2AE0-4C2C-A2E7-FD13B244CA10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6510857" y="6617165"/>
            <a:ext cx="3667158" cy="6156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1877C99-4A3B-4F78-ACCF-C4257B39BA1B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6510857" y="6617165"/>
            <a:ext cx="3637032" cy="22333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536E8C0-9F03-4361-A277-76C95A3022BC}"/>
              </a:ext>
            </a:extLst>
          </p:cNvPr>
          <p:cNvSpPr txBox="1"/>
          <p:nvPr/>
        </p:nvSpPr>
        <p:spPr>
          <a:xfrm>
            <a:off x="10191016" y="4069499"/>
            <a:ext cx="3004887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 err="1">
                <a:effectLst/>
                <a:ea typeface="Calibri" panose="020F0502020204030204" pitchFamily="34" charset="0"/>
              </a:rPr>
              <a:t>Sự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việc</a:t>
            </a:r>
            <a:endParaRPr lang="vi-VN" sz="4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B35DA0-83FA-48FF-A1D1-2E94773CF9A1}"/>
              </a:ext>
            </a:extLst>
          </p:cNvPr>
          <p:cNvSpPr txBox="1"/>
          <p:nvPr/>
        </p:nvSpPr>
        <p:spPr>
          <a:xfrm>
            <a:off x="10221142" y="5375843"/>
            <a:ext cx="3004887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effectLst/>
                <a:ea typeface="Calibri" panose="020F0502020204030204" pitchFamily="34" charset="0"/>
              </a:rPr>
              <a:t>Nhân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vật</a:t>
            </a:r>
            <a:endParaRPr lang="vi-VN" sz="4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EE50E8-91BE-44AD-A4E4-7C0556184A17}"/>
              </a:ext>
            </a:extLst>
          </p:cNvPr>
          <p:cNvSpPr txBox="1"/>
          <p:nvPr/>
        </p:nvSpPr>
        <p:spPr>
          <a:xfrm>
            <a:off x="10287000" y="6667500"/>
            <a:ext cx="3004887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 err="1">
                <a:effectLst/>
                <a:ea typeface="Calibri" panose="020F0502020204030204" pitchFamily="34" charset="0"/>
              </a:rPr>
              <a:t>Hình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ảnh</a:t>
            </a:r>
            <a:endParaRPr lang="vi-VN" sz="4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0F2157-E2A4-4AE7-B69A-D201E090C44E}"/>
              </a:ext>
            </a:extLst>
          </p:cNvPr>
          <p:cNvSpPr txBox="1"/>
          <p:nvPr/>
        </p:nvSpPr>
        <p:spPr>
          <a:xfrm>
            <a:off x="10178015" y="8399694"/>
            <a:ext cx="4346958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ffectLst/>
                <a:ea typeface="Calibri" panose="020F0502020204030204" pitchFamily="34" charset="0"/>
              </a:rPr>
              <a:t>Câu văn em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thích</a:t>
            </a:r>
            <a:r>
              <a:rPr lang="vi-VN" sz="4000" dirty="0">
                <a:effectLst/>
                <a:ea typeface="Calibri" panose="020F0502020204030204" pitchFamily="34" charset="0"/>
              </a:rPr>
              <a:t>.</a:t>
            </a:r>
            <a:endParaRPr lang="vi-VN" sz="4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32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43" t="13528" r="4721" b="90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828266" y="264685"/>
            <a:ext cx="10693766" cy="1115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</a:pPr>
            <a:r>
              <a:rPr lang="en-US" sz="6600" b="1" u="none" spc="1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vi-VN" sz="6600" b="1" u="none" spc="1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 CHỦ ĐIỂM</a:t>
            </a:r>
            <a:endParaRPr lang="en-US" sz="6600" b="1" u="none" spc="12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4A012A-568B-4058-A6DB-32B53C3D6891}"/>
              </a:ext>
            </a:extLst>
          </p:cNvPr>
          <p:cNvSpPr txBox="1"/>
          <p:nvPr/>
        </p:nvSpPr>
        <p:spPr>
          <a:xfrm>
            <a:off x="2667000" y="1485900"/>
            <a:ext cx="13944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 err="1"/>
              <a:t>Các</a:t>
            </a:r>
            <a:r>
              <a:rPr lang="vi-VN" sz="4000" b="1" i="1" dirty="0"/>
              <a:t> em </a:t>
            </a:r>
            <a:r>
              <a:rPr lang="vi-VN" sz="4000" b="1" i="1" dirty="0" err="1"/>
              <a:t>cùng</a:t>
            </a:r>
            <a:r>
              <a:rPr lang="vi-VN" sz="4000" b="1" i="1" dirty="0"/>
              <a:t> </a:t>
            </a:r>
            <a:r>
              <a:rPr lang="vi-VN" sz="4000" b="1" i="1" dirty="0" err="1"/>
              <a:t>lắng</a:t>
            </a:r>
            <a:r>
              <a:rPr lang="vi-VN" sz="4000" b="1" i="1" dirty="0"/>
              <a:t> nghe </a:t>
            </a:r>
            <a:r>
              <a:rPr lang="vi-VN" sz="4000" b="1" i="1" dirty="0" err="1"/>
              <a:t>bài</a:t>
            </a:r>
            <a:r>
              <a:rPr lang="vi-VN" sz="4000" b="1" i="1" dirty="0"/>
              <a:t> </a:t>
            </a:r>
            <a:r>
              <a:rPr lang="vi-VN" sz="4000" b="1" i="1" dirty="0" err="1"/>
              <a:t>hát</a:t>
            </a:r>
            <a:r>
              <a:rPr lang="vi-VN" sz="4000" b="1" i="1" dirty="0"/>
              <a:t> “</a:t>
            </a:r>
            <a:r>
              <a:rPr lang="vi-VN" sz="4000" b="1" i="1" dirty="0" err="1"/>
              <a:t>Chị</a:t>
            </a:r>
            <a:r>
              <a:rPr lang="vi-VN" sz="4000" b="1" i="1" dirty="0"/>
              <a:t> ong nâu </a:t>
            </a:r>
            <a:r>
              <a:rPr lang="vi-VN" sz="4000" b="1" i="1" dirty="0" err="1"/>
              <a:t>và</a:t>
            </a:r>
            <a:r>
              <a:rPr lang="vi-VN" sz="4000" b="1" i="1" dirty="0"/>
              <a:t> em </a:t>
            </a:r>
            <a:r>
              <a:rPr lang="vi-VN" sz="4000" b="1" i="1" dirty="0" err="1"/>
              <a:t>bé</a:t>
            </a:r>
            <a:r>
              <a:rPr lang="vi-VN" sz="4000" b="1" i="1" dirty="0"/>
              <a:t>”.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37" t="11964" r="6822" b="1325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1A09F6F-5BD7-4BFA-945E-A4871AF2DE78}"/>
              </a:ext>
            </a:extLst>
          </p:cNvPr>
          <p:cNvSpPr txBox="1"/>
          <p:nvPr/>
        </p:nvSpPr>
        <p:spPr>
          <a:xfrm>
            <a:off x="5264771" y="745229"/>
            <a:ext cx="7758458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/>
              <a:t>2. GHI VÀO PHIẾU ĐỌC SÁCH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5A71784-0DD9-4309-8ECA-C744E7AF6225}"/>
              </a:ext>
            </a:extLst>
          </p:cNvPr>
          <p:cNvSpPr/>
          <p:nvPr/>
        </p:nvSpPr>
        <p:spPr>
          <a:xfrm>
            <a:off x="6553200" y="3390900"/>
            <a:ext cx="8534400" cy="3881743"/>
          </a:xfrm>
          <a:prstGeom prst="wedgeEllipseCallout">
            <a:avLst>
              <a:gd name="adj1" fmla="val -66929"/>
              <a:gd name="adj2" fmla="val 33232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</a:rPr>
              <a:t>b.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Cảm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nghĩ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em.</a:t>
            </a:r>
            <a:endParaRPr lang="vi-VN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44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888" t="11999" r="2794" b="936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FE86F46-3BDE-4F7A-8149-55C580DE5597}"/>
              </a:ext>
            </a:extLst>
          </p:cNvPr>
          <p:cNvSpPr txBox="1"/>
          <p:nvPr/>
        </p:nvSpPr>
        <p:spPr>
          <a:xfrm>
            <a:off x="2438400" y="3764168"/>
            <a:ext cx="14100838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7DAE1E9-E2F5-4E91-9F33-38E2AE965036}"/>
              </a:ext>
            </a:extLst>
          </p:cNvPr>
          <p:cNvGrpSpPr/>
          <p:nvPr/>
        </p:nvGrpSpPr>
        <p:grpSpPr>
          <a:xfrm>
            <a:off x="-686123" y="5274242"/>
            <a:ext cx="10398993" cy="4766330"/>
            <a:chOff x="-686123" y="5274242"/>
            <a:chExt cx="10398993" cy="4766330"/>
          </a:xfrm>
        </p:grpSpPr>
        <p:grpSp>
          <p:nvGrpSpPr>
            <p:cNvPr id="5" name="Group 5"/>
            <p:cNvGrpSpPr/>
            <p:nvPr/>
          </p:nvGrpSpPr>
          <p:grpSpPr>
            <a:xfrm>
              <a:off x="-686123" y="5274242"/>
              <a:ext cx="10398993" cy="4766330"/>
              <a:chOff x="0" y="0"/>
              <a:chExt cx="2452580" cy="103737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3810"/>
                <a:ext cx="2456390" cy="1042451"/>
              </a:xfrm>
              <a:custGeom>
                <a:avLst/>
                <a:gdLst/>
                <a:ahLst/>
                <a:cxnLst/>
                <a:rect l="l" t="t" r="r" b="b"/>
                <a:pathLst>
                  <a:path w="2456390" h="1042451">
                    <a:moveTo>
                      <a:pt x="2443690" y="38100"/>
                    </a:moveTo>
                    <a:cubicBezTo>
                      <a:pt x="2442420" y="34290"/>
                      <a:pt x="2442420" y="30480"/>
                      <a:pt x="2442420" y="25400"/>
                    </a:cubicBezTo>
                    <a:cubicBezTo>
                      <a:pt x="2442420" y="11430"/>
                      <a:pt x="2438610" y="6350"/>
                      <a:pt x="2424640" y="5080"/>
                    </a:cubicBezTo>
                    <a:cubicBezTo>
                      <a:pt x="2389571" y="3810"/>
                      <a:pt x="2343696" y="0"/>
                      <a:pt x="2299732" y="5080"/>
                    </a:cubicBezTo>
                    <a:cubicBezTo>
                      <a:pt x="2217538" y="12700"/>
                      <a:pt x="2137255" y="13970"/>
                      <a:pt x="2055061" y="13970"/>
                    </a:cubicBezTo>
                    <a:cubicBezTo>
                      <a:pt x="1930815" y="13970"/>
                      <a:pt x="1808480" y="10160"/>
                      <a:pt x="1684233" y="8890"/>
                    </a:cubicBezTo>
                    <a:cubicBezTo>
                      <a:pt x="1623066" y="7620"/>
                      <a:pt x="1563810" y="7620"/>
                      <a:pt x="1502642" y="8890"/>
                    </a:cubicBezTo>
                    <a:cubicBezTo>
                      <a:pt x="1435740" y="8890"/>
                      <a:pt x="1370749" y="11430"/>
                      <a:pt x="1303847" y="12700"/>
                    </a:cubicBezTo>
                    <a:cubicBezTo>
                      <a:pt x="1254149" y="13970"/>
                      <a:pt x="1206362" y="12700"/>
                      <a:pt x="1156663" y="16510"/>
                    </a:cubicBezTo>
                    <a:cubicBezTo>
                      <a:pt x="1106965" y="20320"/>
                      <a:pt x="890967" y="20320"/>
                      <a:pt x="841268" y="19050"/>
                    </a:cubicBezTo>
                    <a:cubicBezTo>
                      <a:pt x="810684" y="17780"/>
                      <a:pt x="711287" y="21590"/>
                      <a:pt x="680703" y="21590"/>
                    </a:cubicBezTo>
                    <a:cubicBezTo>
                      <a:pt x="640562" y="21590"/>
                      <a:pt x="598509" y="22860"/>
                      <a:pt x="558368" y="21590"/>
                    </a:cubicBezTo>
                    <a:cubicBezTo>
                      <a:pt x="510581" y="20320"/>
                      <a:pt x="462794" y="19050"/>
                      <a:pt x="415007" y="25400"/>
                    </a:cubicBezTo>
                    <a:cubicBezTo>
                      <a:pt x="367219" y="31750"/>
                      <a:pt x="319432" y="31750"/>
                      <a:pt x="271645" y="29210"/>
                    </a:cubicBezTo>
                    <a:cubicBezTo>
                      <a:pt x="221947" y="26670"/>
                      <a:pt x="174159" y="25400"/>
                      <a:pt x="124461" y="24130"/>
                    </a:cubicBezTo>
                    <a:cubicBezTo>
                      <a:pt x="93877" y="21590"/>
                      <a:pt x="61382" y="20320"/>
                      <a:pt x="39370" y="20320"/>
                    </a:cubicBezTo>
                    <a:cubicBezTo>
                      <a:pt x="26670" y="19050"/>
                      <a:pt x="13970" y="17780"/>
                      <a:pt x="0" y="16510"/>
                    </a:cubicBezTo>
                    <a:cubicBezTo>
                      <a:pt x="0" y="24130"/>
                      <a:pt x="0" y="29210"/>
                      <a:pt x="0" y="33020"/>
                    </a:cubicBezTo>
                    <a:cubicBezTo>
                      <a:pt x="7620" y="83138"/>
                      <a:pt x="3810" y="128365"/>
                      <a:pt x="2540" y="163953"/>
                    </a:cubicBezTo>
                    <a:cubicBezTo>
                      <a:pt x="1270" y="189162"/>
                      <a:pt x="2540" y="213629"/>
                      <a:pt x="2540" y="238837"/>
                    </a:cubicBezTo>
                    <a:cubicBezTo>
                      <a:pt x="3810" y="261821"/>
                      <a:pt x="5080" y="284805"/>
                      <a:pt x="6350" y="307789"/>
                    </a:cubicBezTo>
                    <a:cubicBezTo>
                      <a:pt x="7620" y="330032"/>
                      <a:pt x="6350" y="352275"/>
                      <a:pt x="7620" y="374518"/>
                    </a:cubicBezTo>
                    <a:cubicBezTo>
                      <a:pt x="8890" y="408623"/>
                      <a:pt x="10160" y="442729"/>
                      <a:pt x="11430" y="476834"/>
                    </a:cubicBezTo>
                    <a:cubicBezTo>
                      <a:pt x="11430" y="489438"/>
                      <a:pt x="11430" y="977295"/>
                      <a:pt x="11430" y="989899"/>
                    </a:cubicBezTo>
                    <a:cubicBezTo>
                      <a:pt x="11430" y="1006891"/>
                      <a:pt x="15240" y="1010701"/>
                      <a:pt x="31750" y="1014511"/>
                    </a:cubicBezTo>
                    <a:cubicBezTo>
                      <a:pt x="43180" y="1017051"/>
                      <a:pt x="54610" y="1019591"/>
                      <a:pt x="69028" y="1020861"/>
                    </a:cubicBezTo>
                    <a:cubicBezTo>
                      <a:pt x="147399" y="1022131"/>
                      <a:pt x="225770" y="1023401"/>
                      <a:pt x="304141" y="1023401"/>
                    </a:cubicBezTo>
                    <a:cubicBezTo>
                      <a:pt x="321344" y="1023401"/>
                      <a:pt x="338547" y="1023401"/>
                      <a:pt x="355751" y="1023401"/>
                    </a:cubicBezTo>
                    <a:cubicBezTo>
                      <a:pt x="411184" y="1024671"/>
                      <a:pt x="464705" y="1028481"/>
                      <a:pt x="520138" y="1025941"/>
                    </a:cubicBezTo>
                    <a:cubicBezTo>
                      <a:pt x="579394" y="1023401"/>
                      <a:pt x="640562" y="1024671"/>
                      <a:pt x="699818" y="1025941"/>
                    </a:cubicBezTo>
                    <a:cubicBezTo>
                      <a:pt x="770543" y="1027211"/>
                      <a:pt x="1078292" y="1027211"/>
                      <a:pt x="1149017" y="1027211"/>
                    </a:cubicBezTo>
                    <a:cubicBezTo>
                      <a:pt x="1208273" y="1028481"/>
                      <a:pt x="1267529" y="1027211"/>
                      <a:pt x="1326785" y="1028481"/>
                    </a:cubicBezTo>
                    <a:cubicBezTo>
                      <a:pt x="1370750" y="1028481"/>
                      <a:pt x="1414714" y="1031021"/>
                      <a:pt x="1458678" y="1029751"/>
                    </a:cubicBezTo>
                    <a:cubicBezTo>
                      <a:pt x="1550429" y="1029751"/>
                      <a:pt x="1642181" y="1027211"/>
                      <a:pt x="1733932" y="1028481"/>
                    </a:cubicBezTo>
                    <a:cubicBezTo>
                      <a:pt x="1873470" y="1029751"/>
                      <a:pt x="2013009" y="1033561"/>
                      <a:pt x="2152547" y="1036101"/>
                    </a:cubicBezTo>
                    <a:cubicBezTo>
                      <a:pt x="2198423" y="1037371"/>
                      <a:pt x="2244299" y="1036101"/>
                      <a:pt x="2290174" y="1034831"/>
                    </a:cubicBezTo>
                    <a:cubicBezTo>
                      <a:pt x="2330316" y="1033561"/>
                      <a:pt x="2370457" y="1033561"/>
                      <a:pt x="2408130" y="1039911"/>
                    </a:cubicBezTo>
                    <a:cubicBezTo>
                      <a:pt x="2420830" y="1042451"/>
                      <a:pt x="2429720" y="1036101"/>
                      <a:pt x="2430990" y="1022131"/>
                    </a:cubicBezTo>
                    <a:cubicBezTo>
                      <a:pt x="2432260" y="1006891"/>
                      <a:pt x="2433530" y="991651"/>
                      <a:pt x="2433530" y="981743"/>
                    </a:cubicBezTo>
                    <a:cubicBezTo>
                      <a:pt x="2436070" y="956535"/>
                      <a:pt x="2438610" y="456074"/>
                      <a:pt x="2441150" y="430866"/>
                    </a:cubicBezTo>
                    <a:cubicBezTo>
                      <a:pt x="2442420" y="421227"/>
                      <a:pt x="2442420" y="411589"/>
                      <a:pt x="2442420" y="402692"/>
                    </a:cubicBezTo>
                    <a:cubicBezTo>
                      <a:pt x="2443690" y="377483"/>
                      <a:pt x="2444960" y="352275"/>
                      <a:pt x="2446230" y="326325"/>
                    </a:cubicBezTo>
                    <a:cubicBezTo>
                      <a:pt x="2447500" y="296668"/>
                      <a:pt x="2447500" y="267753"/>
                      <a:pt x="2447500" y="238096"/>
                    </a:cubicBezTo>
                    <a:cubicBezTo>
                      <a:pt x="2447500" y="228457"/>
                      <a:pt x="2448770" y="218819"/>
                      <a:pt x="2448770" y="209922"/>
                    </a:cubicBezTo>
                    <a:cubicBezTo>
                      <a:pt x="2448770" y="185455"/>
                      <a:pt x="2447500" y="161729"/>
                      <a:pt x="2448770" y="137262"/>
                    </a:cubicBezTo>
                    <a:cubicBezTo>
                      <a:pt x="2452580" y="112054"/>
                      <a:pt x="2456390" y="76465"/>
                      <a:pt x="2443690" y="38100"/>
                    </a:cubicBezTo>
                    <a:close/>
                  </a:path>
                </a:pathLst>
              </a:custGeom>
              <a:solidFill>
                <a:srgbClr val="FFB06C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15067" y="5642508"/>
              <a:ext cx="9177867" cy="4052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lvl="1" indent="-571500" algn="just">
                <a:lnSpc>
                  <a:spcPct val="150000"/>
                </a:lnSpc>
                <a:spcBef>
                  <a:spcPct val="0"/>
                </a:spcBef>
                <a:buFontTx/>
                <a:buChar char="-"/>
              </a:pP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Từng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đội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mỗi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HS quan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sát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to tên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hoạt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trong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mỗi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dùng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bút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nối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tiếp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theo (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phù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hợp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), sau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chuyển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bút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cho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khác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cuối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cùng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nối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tổ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ong.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1AB219-0E77-4E61-8C42-48AD628124D5}"/>
              </a:ext>
            </a:extLst>
          </p:cNvPr>
          <p:cNvGrpSpPr/>
          <p:nvPr/>
        </p:nvGrpSpPr>
        <p:grpSpPr>
          <a:xfrm>
            <a:off x="-527992" y="1035610"/>
            <a:ext cx="10240863" cy="3977148"/>
            <a:chOff x="-527992" y="1035610"/>
            <a:chExt cx="10240863" cy="3977148"/>
          </a:xfrm>
        </p:grpSpPr>
        <p:grpSp>
          <p:nvGrpSpPr>
            <p:cNvPr id="8" name="Group 8"/>
            <p:cNvGrpSpPr/>
            <p:nvPr/>
          </p:nvGrpSpPr>
          <p:grpSpPr>
            <a:xfrm>
              <a:off x="-527992" y="1035610"/>
              <a:ext cx="10240863" cy="3977148"/>
              <a:chOff x="0" y="0"/>
              <a:chExt cx="2411334" cy="103737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-3810"/>
                <a:ext cx="2415144" cy="1042451"/>
              </a:xfrm>
              <a:custGeom>
                <a:avLst/>
                <a:gdLst/>
                <a:ahLst/>
                <a:cxnLst/>
                <a:rect l="l" t="t" r="r" b="b"/>
                <a:pathLst>
                  <a:path w="2415144" h="1042451">
                    <a:moveTo>
                      <a:pt x="2402444" y="38100"/>
                    </a:moveTo>
                    <a:cubicBezTo>
                      <a:pt x="2401174" y="34290"/>
                      <a:pt x="2401174" y="30480"/>
                      <a:pt x="2401174" y="25400"/>
                    </a:cubicBezTo>
                    <a:cubicBezTo>
                      <a:pt x="2401174" y="11430"/>
                      <a:pt x="2397364" y="6350"/>
                      <a:pt x="2383394" y="5080"/>
                    </a:cubicBezTo>
                    <a:cubicBezTo>
                      <a:pt x="2348633" y="3810"/>
                      <a:pt x="2303563" y="0"/>
                      <a:pt x="2260372" y="5080"/>
                    </a:cubicBezTo>
                    <a:cubicBezTo>
                      <a:pt x="2179622" y="12700"/>
                      <a:pt x="2100751" y="13970"/>
                      <a:pt x="2020002" y="13970"/>
                    </a:cubicBezTo>
                    <a:cubicBezTo>
                      <a:pt x="1897938" y="13970"/>
                      <a:pt x="1777753" y="10160"/>
                      <a:pt x="1655690" y="8890"/>
                    </a:cubicBezTo>
                    <a:cubicBezTo>
                      <a:pt x="1595598" y="7620"/>
                      <a:pt x="1537383" y="7620"/>
                      <a:pt x="1477291" y="8890"/>
                    </a:cubicBezTo>
                    <a:cubicBezTo>
                      <a:pt x="1411564" y="8890"/>
                      <a:pt x="1347716" y="11430"/>
                      <a:pt x="1281990" y="12700"/>
                    </a:cubicBezTo>
                    <a:cubicBezTo>
                      <a:pt x="1233165" y="13970"/>
                      <a:pt x="1186217" y="12700"/>
                      <a:pt x="1137392" y="16510"/>
                    </a:cubicBezTo>
                    <a:cubicBezTo>
                      <a:pt x="1088567" y="20320"/>
                      <a:pt x="876365" y="20320"/>
                      <a:pt x="827540" y="19050"/>
                    </a:cubicBezTo>
                    <a:cubicBezTo>
                      <a:pt x="797493" y="17780"/>
                      <a:pt x="699843" y="21590"/>
                      <a:pt x="669797" y="21590"/>
                    </a:cubicBezTo>
                    <a:cubicBezTo>
                      <a:pt x="630361" y="21590"/>
                      <a:pt x="589047" y="22860"/>
                      <a:pt x="549612" y="21590"/>
                    </a:cubicBezTo>
                    <a:cubicBezTo>
                      <a:pt x="502664" y="20320"/>
                      <a:pt x="455717" y="19050"/>
                      <a:pt x="408770" y="25400"/>
                    </a:cubicBezTo>
                    <a:cubicBezTo>
                      <a:pt x="361822" y="31750"/>
                      <a:pt x="314875" y="31750"/>
                      <a:pt x="267928" y="29210"/>
                    </a:cubicBezTo>
                    <a:cubicBezTo>
                      <a:pt x="219103" y="26670"/>
                      <a:pt x="172155" y="25400"/>
                      <a:pt x="123330" y="24130"/>
                    </a:cubicBezTo>
                    <a:cubicBezTo>
                      <a:pt x="93284" y="21590"/>
                      <a:pt x="61360" y="20320"/>
                      <a:pt x="39370" y="20320"/>
                    </a:cubicBezTo>
                    <a:cubicBezTo>
                      <a:pt x="26670" y="19050"/>
                      <a:pt x="13970" y="17780"/>
                      <a:pt x="0" y="16510"/>
                    </a:cubicBezTo>
                    <a:cubicBezTo>
                      <a:pt x="0" y="24130"/>
                      <a:pt x="0" y="29210"/>
                      <a:pt x="0" y="33020"/>
                    </a:cubicBezTo>
                    <a:cubicBezTo>
                      <a:pt x="7620" y="83138"/>
                      <a:pt x="3810" y="128365"/>
                      <a:pt x="2540" y="163953"/>
                    </a:cubicBezTo>
                    <a:cubicBezTo>
                      <a:pt x="1270" y="189162"/>
                      <a:pt x="2540" y="213629"/>
                      <a:pt x="2540" y="238837"/>
                    </a:cubicBezTo>
                    <a:cubicBezTo>
                      <a:pt x="3810" y="261821"/>
                      <a:pt x="5080" y="284805"/>
                      <a:pt x="6350" y="307789"/>
                    </a:cubicBezTo>
                    <a:cubicBezTo>
                      <a:pt x="7620" y="330032"/>
                      <a:pt x="6350" y="352275"/>
                      <a:pt x="7620" y="374518"/>
                    </a:cubicBezTo>
                    <a:cubicBezTo>
                      <a:pt x="8890" y="408623"/>
                      <a:pt x="10160" y="442729"/>
                      <a:pt x="11430" y="476834"/>
                    </a:cubicBezTo>
                    <a:cubicBezTo>
                      <a:pt x="11430" y="489438"/>
                      <a:pt x="11430" y="977295"/>
                      <a:pt x="11430" y="989899"/>
                    </a:cubicBezTo>
                    <a:cubicBezTo>
                      <a:pt x="11430" y="1006891"/>
                      <a:pt x="15240" y="1010701"/>
                      <a:pt x="31750" y="1014511"/>
                    </a:cubicBezTo>
                    <a:cubicBezTo>
                      <a:pt x="43180" y="1017051"/>
                      <a:pt x="54610" y="1019591"/>
                      <a:pt x="68871" y="1020861"/>
                    </a:cubicBezTo>
                    <a:cubicBezTo>
                      <a:pt x="145865" y="1022131"/>
                      <a:pt x="222858" y="1023401"/>
                      <a:pt x="299852" y="1023401"/>
                    </a:cubicBezTo>
                    <a:cubicBezTo>
                      <a:pt x="316753" y="1023401"/>
                      <a:pt x="333654" y="1023401"/>
                      <a:pt x="350555" y="1023401"/>
                    </a:cubicBezTo>
                    <a:cubicBezTo>
                      <a:pt x="405014" y="1024671"/>
                      <a:pt x="457595" y="1028481"/>
                      <a:pt x="512054" y="1025941"/>
                    </a:cubicBezTo>
                    <a:cubicBezTo>
                      <a:pt x="570269" y="1023401"/>
                      <a:pt x="630361" y="1024671"/>
                      <a:pt x="688576" y="1025941"/>
                    </a:cubicBezTo>
                    <a:cubicBezTo>
                      <a:pt x="758058" y="1027211"/>
                      <a:pt x="1060399" y="1027211"/>
                      <a:pt x="1129881" y="1027211"/>
                    </a:cubicBezTo>
                    <a:cubicBezTo>
                      <a:pt x="1188095" y="1028481"/>
                      <a:pt x="1246310" y="1027211"/>
                      <a:pt x="1304525" y="1028481"/>
                    </a:cubicBezTo>
                    <a:cubicBezTo>
                      <a:pt x="1347716" y="1028481"/>
                      <a:pt x="1390908" y="1031021"/>
                      <a:pt x="1434099" y="1029751"/>
                    </a:cubicBezTo>
                    <a:cubicBezTo>
                      <a:pt x="1524238" y="1029751"/>
                      <a:pt x="1614377" y="1027211"/>
                      <a:pt x="1704516" y="1028481"/>
                    </a:cubicBezTo>
                    <a:cubicBezTo>
                      <a:pt x="1841602" y="1029751"/>
                      <a:pt x="1978688" y="1033561"/>
                      <a:pt x="2115774" y="1036101"/>
                    </a:cubicBezTo>
                    <a:cubicBezTo>
                      <a:pt x="2160843" y="1037371"/>
                      <a:pt x="2205913" y="1036101"/>
                      <a:pt x="2250982" y="1034831"/>
                    </a:cubicBezTo>
                    <a:cubicBezTo>
                      <a:pt x="2290418" y="1033561"/>
                      <a:pt x="2329854" y="1033561"/>
                      <a:pt x="2366884" y="1039911"/>
                    </a:cubicBezTo>
                    <a:cubicBezTo>
                      <a:pt x="2379584" y="1042451"/>
                      <a:pt x="2388474" y="1036101"/>
                      <a:pt x="2389744" y="1022131"/>
                    </a:cubicBezTo>
                    <a:cubicBezTo>
                      <a:pt x="2391014" y="1006891"/>
                      <a:pt x="2392284" y="991651"/>
                      <a:pt x="2392284" y="981743"/>
                    </a:cubicBezTo>
                    <a:cubicBezTo>
                      <a:pt x="2394824" y="956535"/>
                      <a:pt x="2397364" y="456074"/>
                      <a:pt x="2399904" y="430866"/>
                    </a:cubicBezTo>
                    <a:cubicBezTo>
                      <a:pt x="2401174" y="421227"/>
                      <a:pt x="2401174" y="411589"/>
                      <a:pt x="2401174" y="402692"/>
                    </a:cubicBezTo>
                    <a:cubicBezTo>
                      <a:pt x="2402444" y="377483"/>
                      <a:pt x="2403714" y="352275"/>
                      <a:pt x="2404984" y="326325"/>
                    </a:cubicBezTo>
                    <a:cubicBezTo>
                      <a:pt x="2406254" y="296668"/>
                      <a:pt x="2406254" y="267753"/>
                      <a:pt x="2406254" y="238096"/>
                    </a:cubicBezTo>
                    <a:cubicBezTo>
                      <a:pt x="2406254" y="228457"/>
                      <a:pt x="2407524" y="218819"/>
                      <a:pt x="2407524" y="209922"/>
                    </a:cubicBezTo>
                    <a:cubicBezTo>
                      <a:pt x="2407524" y="185455"/>
                      <a:pt x="2406254" y="161729"/>
                      <a:pt x="2407524" y="137262"/>
                    </a:cubicBezTo>
                    <a:cubicBezTo>
                      <a:pt x="2411334" y="112054"/>
                      <a:pt x="2415144" y="76465"/>
                      <a:pt x="2402444" y="38100"/>
                    </a:cubicBezTo>
                    <a:close/>
                  </a:path>
                </a:pathLst>
              </a:custGeom>
              <a:solidFill>
                <a:srgbClr val="8AB7DD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64939" y="1335251"/>
              <a:ext cx="7872766" cy="3221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lvl="1" indent="-571500" algn="just">
                <a:lnSpc>
                  <a:spcPct val="150000"/>
                </a:lnSpc>
                <a:spcBef>
                  <a:spcPct val="0"/>
                </a:spcBef>
                <a:buFontTx/>
                <a:buChar char="-"/>
              </a:pPr>
              <a:r>
                <a:rPr lang="vi-VN" sz="3600" u="none" spc="81" dirty="0" err="1">
                  <a:solidFill>
                    <a:srgbClr val="0D0C0B"/>
                  </a:solidFill>
                  <a:cs typeface="Arial" panose="020B0604020202020204" pitchFamily="34" charset="0"/>
                </a:rPr>
                <a:t>Cả</a:t>
              </a:r>
              <a:r>
                <a:rPr lang="vi-VN" sz="3600" u="none" spc="81" dirty="0">
                  <a:solidFill>
                    <a:srgbClr val="0D0C0B"/>
                  </a:solidFill>
                  <a:cs typeface="Arial" panose="020B0604020202020204" pitchFamily="34" charset="0"/>
                </a:rPr>
                <a:t> </a:t>
              </a:r>
              <a:r>
                <a:rPr lang="vi-VN" sz="3600" u="none" spc="81" dirty="0" err="1">
                  <a:solidFill>
                    <a:srgbClr val="0D0C0B"/>
                  </a:solidFill>
                  <a:cs typeface="Arial" panose="020B0604020202020204" pitchFamily="34" charset="0"/>
                </a:rPr>
                <a:t>lớp</a:t>
              </a:r>
              <a:r>
                <a:rPr lang="vi-VN" sz="3600" u="none" spc="81" dirty="0">
                  <a:solidFill>
                    <a:srgbClr val="0D0C0B"/>
                  </a:solidFill>
                  <a:cs typeface="Arial" panose="020B0604020202020204" pitchFamily="34" charset="0"/>
                </a:rPr>
                <a:t> chia </a:t>
              </a:r>
              <a:r>
                <a:rPr lang="vi-VN" sz="3600" u="none" spc="81" dirty="0" err="1">
                  <a:solidFill>
                    <a:srgbClr val="0D0C0B"/>
                  </a:solidFill>
                  <a:cs typeface="Arial" panose="020B0604020202020204" pitchFamily="34" charset="0"/>
                </a:rPr>
                <a:t>thành</a:t>
              </a:r>
              <a:r>
                <a:rPr lang="vi-VN" sz="3600" u="none" spc="81" dirty="0">
                  <a:solidFill>
                    <a:srgbClr val="0D0C0B"/>
                  </a:solidFill>
                  <a:cs typeface="Arial" panose="020B0604020202020204" pitchFamily="34" charset="0"/>
                </a:rPr>
                <a:t> 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hai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đội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Chăm </a:t>
              </a:r>
              <a:r>
                <a:rPr lang="vi-VN" sz="36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vi-VN" sz="3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(ong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cánh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xanh), </a:t>
              </a:r>
              <a:r>
                <a:rPr lang="vi-VN" sz="3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Chăm </a:t>
              </a:r>
              <a:r>
                <a:rPr lang="vi-VN" sz="36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vi-VN" sz="3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(ong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cánh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hồng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tham gia chơi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trò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tiếp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sức</a:t>
              </a:r>
              <a:r>
                <a:rPr lang="vi-VN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406585" y="2313490"/>
            <a:ext cx="6780581" cy="201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vi-VN" sz="4400" b="1" u="none" spc="10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  <a:p>
            <a:pPr marL="0" lvl="0" indent="0" algn="ctr">
              <a:lnSpc>
                <a:spcPts val="8399"/>
              </a:lnSpc>
            </a:pPr>
            <a:r>
              <a:rPr lang="vi-VN" sz="4400" b="1" u="none" spc="104" dirty="0"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  <a:r>
              <a:rPr lang="vi-VN" sz="4400" b="1" i="1" u="none" spc="104" dirty="0">
                <a:latin typeface="Arial" panose="020B0604020202020204" pitchFamily="34" charset="0"/>
                <a:cs typeface="Arial" panose="020B0604020202020204" pitchFamily="34" charset="0"/>
              </a:rPr>
              <a:t>TÌM ĐƯỜNG</a:t>
            </a:r>
            <a:endParaRPr lang="en-US" sz="4400" b="1" u="none" spc="1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43" t="13528" r="4721" b="90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945561" y="2423204"/>
            <a:ext cx="9749318" cy="5440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Chăm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 qua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tranh –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thao –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Chăm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 qua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phơi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trông em –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nấu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cơm –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quét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cây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u="none" spc="74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25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43" t="13528" r="4721" b="90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C19A712-A045-4EE8-B1F0-3EB410E4FCEE}"/>
              </a:ext>
            </a:extLst>
          </p:cNvPr>
          <p:cNvGrpSpPr/>
          <p:nvPr/>
        </p:nvGrpSpPr>
        <p:grpSpPr>
          <a:xfrm>
            <a:off x="873589" y="834339"/>
            <a:ext cx="6467592" cy="1828733"/>
            <a:chOff x="873589" y="834339"/>
            <a:chExt cx="6467592" cy="5402473"/>
          </a:xfrm>
        </p:grpSpPr>
        <p:grpSp>
          <p:nvGrpSpPr>
            <p:cNvPr id="5" name="Group 5"/>
            <p:cNvGrpSpPr/>
            <p:nvPr/>
          </p:nvGrpSpPr>
          <p:grpSpPr>
            <a:xfrm>
              <a:off x="873589" y="834339"/>
              <a:ext cx="6467592" cy="5402473"/>
              <a:chOff x="0" y="0"/>
              <a:chExt cx="2188608" cy="159198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3810"/>
                <a:ext cx="2192418" cy="1597062"/>
              </a:xfrm>
              <a:custGeom>
                <a:avLst/>
                <a:gdLst/>
                <a:ahLst/>
                <a:cxnLst/>
                <a:rect l="l" t="t" r="r" b="b"/>
                <a:pathLst>
                  <a:path w="2192418" h="1597062">
                    <a:moveTo>
                      <a:pt x="2179718" y="38100"/>
                    </a:moveTo>
                    <a:cubicBezTo>
                      <a:pt x="2178448" y="34290"/>
                      <a:pt x="2178448" y="30480"/>
                      <a:pt x="2178448" y="25400"/>
                    </a:cubicBezTo>
                    <a:cubicBezTo>
                      <a:pt x="2178448" y="11430"/>
                      <a:pt x="2174638" y="6350"/>
                      <a:pt x="2160668" y="5080"/>
                    </a:cubicBezTo>
                    <a:cubicBezTo>
                      <a:pt x="2127563" y="3810"/>
                      <a:pt x="2086848" y="0"/>
                      <a:pt x="2047828" y="5080"/>
                    </a:cubicBezTo>
                    <a:cubicBezTo>
                      <a:pt x="1974879" y="12700"/>
                      <a:pt x="1903627" y="13970"/>
                      <a:pt x="1830678" y="13970"/>
                    </a:cubicBezTo>
                    <a:cubicBezTo>
                      <a:pt x="1720406" y="13970"/>
                      <a:pt x="1611831" y="10160"/>
                      <a:pt x="1501559" y="8890"/>
                    </a:cubicBezTo>
                    <a:cubicBezTo>
                      <a:pt x="1447271" y="7620"/>
                      <a:pt x="1394680" y="7620"/>
                      <a:pt x="1340393" y="8890"/>
                    </a:cubicBezTo>
                    <a:cubicBezTo>
                      <a:pt x="1281016" y="8890"/>
                      <a:pt x="1223335" y="11430"/>
                      <a:pt x="1163958" y="12700"/>
                    </a:cubicBezTo>
                    <a:cubicBezTo>
                      <a:pt x="1119849" y="13970"/>
                      <a:pt x="1077437" y="12700"/>
                      <a:pt x="1033328" y="16510"/>
                    </a:cubicBezTo>
                    <a:cubicBezTo>
                      <a:pt x="989220" y="20320"/>
                      <a:pt x="797516" y="20320"/>
                      <a:pt x="753408" y="19050"/>
                    </a:cubicBezTo>
                    <a:cubicBezTo>
                      <a:pt x="726264" y="17780"/>
                      <a:pt x="638046" y="21590"/>
                      <a:pt x="610903" y="21590"/>
                    </a:cubicBezTo>
                    <a:cubicBezTo>
                      <a:pt x="575276" y="21590"/>
                      <a:pt x="537954" y="22860"/>
                      <a:pt x="502327" y="21590"/>
                    </a:cubicBezTo>
                    <a:cubicBezTo>
                      <a:pt x="459915" y="20320"/>
                      <a:pt x="417503" y="19050"/>
                      <a:pt x="375091" y="25400"/>
                    </a:cubicBezTo>
                    <a:cubicBezTo>
                      <a:pt x="332679" y="31750"/>
                      <a:pt x="290266" y="31750"/>
                      <a:pt x="247854" y="29210"/>
                    </a:cubicBezTo>
                    <a:cubicBezTo>
                      <a:pt x="203745" y="26670"/>
                      <a:pt x="161333" y="25400"/>
                      <a:pt x="117224" y="24130"/>
                    </a:cubicBezTo>
                    <a:cubicBezTo>
                      <a:pt x="90081" y="21590"/>
                      <a:pt x="61240" y="20320"/>
                      <a:pt x="39370" y="20320"/>
                    </a:cubicBezTo>
                    <a:cubicBezTo>
                      <a:pt x="26670" y="19050"/>
                      <a:pt x="13970" y="17780"/>
                      <a:pt x="0" y="16510"/>
                    </a:cubicBezTo>
                    <a:cubicBezTo>
                      <a:pt x="0" y="24130"/>
                      <a:pt x="0" y="29210"/>
                      <a:pt x="0" y="33020"/>
                    </a:cubicBezTo>
                    <a:cubicBezTo>
                      <a:pt x="7620" y="92275"/>
                      <a:pt x="3810" y="164676"/>
                      <a:pt x="2540" y="221647"/>
                    </a:cubicBezTo>
                    <a:cubicBezTo>
                      <a:pt x="1270" y="262001"/>
                      <a:pt x="2540" y="301169"/>
                      <a:pt x="2540" y="341523"/>
                    </a:cubicBezTo>
                    <a:cubicBezTo>
                      <a:pt x="3810" y="378317"/>
                      <a:pt x="5080" y="415110"/>
                      <a:pt x="6350" y="451904"/>
                    </a:cubicBezTo>
                    <a:cubicBezTo>
                      <a:pt x="7620" y="487511"/>
                      <a:pt x="6350" y="523117"/>
                      <a:pt x="7620" y="558724"/>
                    </a:cubicBezTo>
                    <a:cubicBezTo>
                      <a:pt x="8890" y="613321"/>
                      <a:pt x="10160" y="667918"/>
                      <a:pt x="11430" y="722516"/>
                    </a:cubicBezTo>
                    <a:cubicBezTo>
                      <a:pt x="11430" y="742693"/>
                      <a:pt x="11430" y="1523668"/>
                      <a:pt x="11430" y="1543845"/>
                    </a:cubicBezTo>
                    <a:cubicBezTo>
                      <a:pt x="11430" y="1561502"/>
                      <a:pt x="15240" y="1565312"/>
                      <a:pt x="31750" y="1569122"/>
                    </a:cubicBezTo>
                    <a:cubicBezTo>
                      <a:pt x="43180" y="1571662"/>
                      <a:pt x="54610" y="1574202"/>
                      <a:pt x="68026" y="1575472"/>
                    </a:cubicBezTo>
                    <a:cubicBezTo>
                      <a:pt x="137582" y="1576742"/>
                      <a:pt x="207138" y="1578012"/>
                      <a:pt x="276694" y="1578012"/>
                    </a:cubicBezTo>
                    <a:cubicBezTo>
                      <a:pt x="291963" y="1578012"/>
                      <a:pt x="307231" y="1578012"/>
                      <a:pt x="322500" y="1578012"/>
                    </a:cubicBezTo>
                    <a:cubicBezTo>
                      <a:pt x="371698" y="1579282"/>
                      <a:pt x="419200" y="1583092"/>
                      <a:pt x="468398" y="1580552"/>
                    </a:cubicBezTo>
                    <a:cubicBezTo>
                      <a:pt x="520989" y="1578012"/>
                      <a:pt x="575276" y="1579282"/>
                      <a:pt x="627868" y="1580552"/>
                    </a:cubicBezTo>
                    <a:cubicBezTo>
                      <a:pt x="690638" y="1581822"/>
                      <a:pt x="963772" y="1581822"/>
                      <a:pt x="1026542" y="1581822"/>
                    </a:cubicBezTo>
                    <a:cubicBezTo>
                      <a:pt x="1079134" y="1583092"/>
                      <a:pt x="1131725" y="1581822"/>
                      <a:pt x="1184316" y="1583092"/>
                    </a:cubicBezTo>
                    <a:cubicBezTo>
                      <a:pt x="1223335" y="1583092"/>
                      <a:pt x="1262354" y="1585632"/>
                      <a:pt x="1301374" y="1584362"/>
                    </a:cubicBezTo>
                    <a:cubicBezTo>
                      <a:pt x="1382805" y="1584362"/>
                      <a:pt x="1464236" y="1581822"/>
                      <a:pt x="1545668" y="1583092"/>
                    </a:cubicBezTo>
                    <a:cubicBezTo>
                      <a:pt x="1669511" y="1584362"/>
                      <a:pt x="1793355" y="1588172"/>
                      <a:pt x="1917199" y="1590712"/>
                    </a:cubicBezTo>
                    <a:cubicBezTo>
                      <a:pt x="1957915" y="1591982"/>
                      <a:pt x="1998630" y="1590712"/>
                      <a:pt x="2039346" y="1589442"/>
                    </a:cubicBezTo>
                    <a:cubicBezTo>
                      <a:pt x="2074972" y="1588172"/>
                      <a:pt x="2110598" y="1588172"/>
                      <a:pt x="2144158" y="1594522"/>
                    </a:cubicBezTo>
                    <a:cubicBezTo>
                      <a:pt x="2156858" y="1597062"/>
                      <a:pt x="2165748" y="1590712"/>
                      <a:pt x="2167018" y="1576742"/>
                    </a:cubicBezTo>
                    <a:cubicBezTo>
                      <a:pt x="2168288" y="1561502"/>
                      <a:pt x="2169558" y="1546262"/>
                      <a:pt x="2169558" y="1530790"/>
                    </a:cubicBezTo>
                    <a:cubicBezTo>
                      <a:pt x="2172098" y="1490435"/>
                      <a:pt x="2174638" y="689283"/>
                      <a:pt x="2177178" y="648928"/>
                    </a:cubicBezTo>
                    <a:cubicBezTo>
                      <a:pt x="2178448" y="633499"/>
                      <a:pt x="2178448" y="618069"/>
                      <a:pt x="2178448" y="603826"/>
                    </a:cubicBezTo>
                    <a:cubicBezTo>
                      <a:pt x="2179718" y="563472"/>
                      <a:pt x="2180988" y="523117"/>
                      <a:pt x="2182258" y="481576"/>
                    </a:cubicBezTo>
                    <a:cubicBezTo>
                      <a:pt x="2183528" y="434100"/>
                      <a:pt x="2183528" y="387812"/>
                      <a:pt x="2183528" y="340336"/>
                    </a:cubicBezTo>
                    <a:cubicBezTo>
                      <a:pt x="2183528" y="324906"/>
                      <a:pt x="2184798" y="309477"/>
                      <a:pt x="2184798" y="295234"/>
                    </a:cubicBezTo>
                    <a:cubicBezTo>
                      <a:pt x="2184798" y="256067"/>
                      <a:pt x="2183528" y="218086"/>
                      <a:pt x="2184798" y="178918"/>
                    </a:cubicBezTo>
                    <a:cubicBezTo>
                      <a:pt x="2188608" y="138564"/>
                      <a:pt x="2192418" y="81593"/>
                      <a:pt x="2179718" y="38100"/>
                    </a:cubicBezTo>
                    <a:close/>
                  </a:path>
                </a:pathLst>
              </a:custGeom>
              <a:solidFill>
                <a:srgbClr val="FFC966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222131" y="1906025"/>
              <a:ext cx="5979279" cy="10517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9600"/>
                </a:lnSpc>
              </a:pPr>
              <a:r>
                <a:rPr lang="vi-VN" sz="4400" b="1" spc="120" dirty="0">
                  <a:solidFill>
                    <a:srgbClr val="3330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 Ý ĐÁP ÁN</a:t>
              </a:r>
              <a:endParaRPr lang="en-US" sz="4400" b="1" spc="12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rot="-10800000">
            <a:off x="3807295" y="639618"/>
            <a:ext cx="404476" cy="389442"/>
          </a:xfrm>
          <a:custGeom>
            <a:avLst/>
            <a:gdLst/>
            <a:ahLst/>
            <a:cxnLst/>
            <a:rect l="l" t="t" r="r" b="b"/>
            <a:pathLst>
              <a:path w="404476" h="389442">
                <a:moveTo>
                  <a:pt x="0" y="0"/>
                </a:moveTo>
                <a:lnTo>
                  <a:pt x="404475" y="0"/>
                </a:lnTo>
                <a:lnTo>
                  <a:pt x="404475" y="389442"/>
                </a:lnTo>
                <a:lnTo>
                  <a:pt x="0" y="3894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22" r="-22"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2501473" y="494926"/>
            <a:ext cx="705030" cy="678826"/>
          </a:xfrm>
          <a:custGeom>
            <a:avLst/>
            <a:gdLst/>
            <a:ahLst/>
            <a:cxnLst/>
            <a:rect l="l" t="t" r="r" b="b"/>
            <a:pathLst>
              <a:path w="705030" h="678826">
                <a:moveTo>
                  <a:pt x="0" y="0"/>
                </a:moveTo>
                <a:lnTo>
                  <a:pt x="705031" y="0"/>
                </a:lnTo>
                <a:lnTo>
                  <a:pt x="705031" y="678826"/>
                </a:lnTo>
                <a:lnTo>
                  <a:pt x="0" y="6788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22" r="-22"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4812561" y="494926"/>
            <a:ext cx="705030" cy="678826"/>
          </a:xfrm>
          <a:custGeom>
            <a:avLst/>
            <a:gdLst/>
            <a:ahLst/>
            <a:cxnLst/>
            <a:rect l="l" t="t" r="r" b="b"/>
            <a:pathLst>
              <a:path w="705030" h="678826">
                <a:moveTo>
                  <a:pt x="0" y="0"/>
                </a:moveTo>
                <a:lnTo>
                  <a:pt x="705030" y="0"/>
                </a:lnTo>
                <a:lnTo>
                  <a:pt x="705030" y="678826"/>
                </a:lnTo>
                <a:lnTo>
                  <a:pt x="0" y="6788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22" r="-22"/>
            </a:stretch>
          </a:blipFill>
        </p:spPr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34D60A-89F1-49D7-921E-C9692D4F54F7}"/>
              </a:ext>
            </a:extLst>
          </p:cNvPr>
          <p:cNvGrpSpPr/>
          <p:nvPr/>
        </p:nvGrpSpPr>
        <p:grpSpPr>
          <a:xfrm>
            <a:off x="1222131" y="4153483"/>
            <a:ext cx="4626765" cy="4940843"/>
            <a:chOff x="1222131" y="3382826"/>
            <a:chExt cx="3993591" cy="447914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0444341-068C-4939-AEA8-AA648F1E1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8333" r="90000">
                          <a14:foregroundMark x1="14167" y1="69167" x2="8333" y2="71667"/>
                          <a14:foregroundMark x1="28333" y1="76667" x2="79167" y2="79722"/>
                          <a14:foregroundMark x1="22778" y1="73611" x2="30278" y2="80556"/>
                          <a14:foregroundMark x1="53611" y1="24167" x2="54444" y2="63611"/>
                          <a14:foregroundMark x1="50000" y1="33889" x2="65556" y2="64444"/>
                          <a14:foregroundMark x1="71111" y1="79722" x2="77778" y2="7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876" y="3382826"/>
              <a:ext cx="3429000" cy="3429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13FFE6-91BD-4F4B-B756-A602176C27F5}"/>
                </a:ext>
              </a:extLst>
            </p:cNvPr>
            <p:cNvSpPr txBox="1"/>
            <p:nvPr/>
          </p:nvSpPr>
          <p:spPr>
            <a:xfrm>
              <a:off x="1222131" y="6210300"/>
              <a:ext cx="3993591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dirty="0" err="1"/>
                <a:t>Làm</a:t>
              </a:r>
              <a:r>
                <a:rPr lang="vi-VN" sz="3600" dirty="0"/>
                <a:t> </a:t>
              </a:r>
              <a:r>
                <a:rPr lang="vi-VN" sz="3600" dirty="0" err="1"/>
                <a:t>bài</a:t>
              </a:r>
              <a:r>
                <a:rPr lang="vi-VN" sz="3600" dirty="0"/>
                <a:t> </a:t>
              </a:r>
              <a:r>
                <a:rPr lang="vi-VN" sz="3600" dirty="0" err="1"/>
                <a:t>tập</a:t>
              </a:r>
              <a:r>
                <a:rPr lang="vi-VN" sz="3600" dirty="0"/>
                <a:t>, </a:t>
              </a:r>
              <a:r>
                <a:rPr lang="vi-VN" sz="3600" dirty="0" err="1"/>
                <a:t>chuẩn</a:t>
              </a:r>
              <a:r>
                <a:rPr lang="vi-VN" sz="3600" dirty="0"/>
                <a:t> </a:t>
              </a:r>
              <a:r>
                <a:rPr lang="vi-VN" sz="3600" dirty="0" err="1"/>
                <a:t>bị</a:t>
              </a:r>
              <a:r>
                <a:rPr lang="vi-VN" sz="3600" dirty="0"/>
                <a:t> </a:t>
              </a:r>
              <a:r>
                <a:rPr lang="vi-VN" sz="3600" dirty="0" err="1"/>
                <a:t>bài</a:t>
              </a:r>
              <a:r>
                <a:rPr lang="vi-VN" sz="3600" dirty="0"/>
                <a:t> </a:t>
              </a:r>
              <a:r>
                <a:rPr lang="vi-VN" sz="3600" dirty="0" err="1"/>
                <a:t>mới</a:t>
              </a:r>
              <a:endParaRPr lang="vi-VN" sz="36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7F8A5C-066E-42D4-98C2-890F239F9A12}"/>
              </a:ext>
            </a:extLst>
          </p:cNvPr>
          <p:cNvGrpSpPr/>
          <p:nvPr/>
        </p:nvGrpSpPr>
        <p:grpSpPr>
          <a:xfrm>
            <a:off x="7157725" y="3998587"/>
            <a:ext cx="4474926" cy="4895206"/>
            <a:chOff x="5609189" y="2943727"/>
            <a:chExt cx="3999533" cy="45027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4DB596-3046-43FA-8A79-B006A36656C5}"/>
                </a:ext>
              </a:extLst>
            </p:cNvPr>
            <p:cNvSpPr txBox="1"/>
            <p:nvPr/>
          </p:nvSpPr>
          <p:spPr>
            <a:xfrm>
              <a:off x="5615131" y="6625798"/>
              <a:ext cx="3993591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dirty="0" err="1"/>
                <a:t>Tập</a:t>
              </a:r>
              <a:r>
                <a:rPr lang="vi-VN" sz="3600" dirty="0"/>
                <a:t> </a:t>
              </a:r>
              <a:r>
                <a:rPr lang="vi-VN" sz="3600" dirty="0" err="1"/>
                <a:t>đàn</a:t>
              </a:r>
              <a:endParaRPr lang="vi-VN" sz="3600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845FBEF-2D1B-4000-B190-9AFF1963D5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74419" y1="47907" x2="78837" y2="57558"/>
                          <a14:foregroundMark x1="78837" y1="57558" x2="78837" y2="57558"/>
                          <a14:foregroundMark x1="64070" y1="23605" x2="72558" y2="52442"/>
                          <a14:foregroundMark x1="72558" y1="52442" x2="72558" y2="65581"/>
                          <a14:foregroundMark x1="38372" y1="48488" x2="72209" y2="38023"/>
                          <a14:foregroundMark x1="72209" y1="38023" x2="80465" y2="39767"/>
                          <a14:foregroundMark x1="80465" y1="39767" x2="82209" y2="52326"/>
                          <a14:foregroundMark x1="33605" y1="52093" x2="35233" y2="63256"/>
                          <a14:foregroundMark x1="30000" y1="33140" x2="30581" y2="45581"/>
                          <a14:foregroundMark x1="28488" y1="28488" x2="36512" y2="466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46" t="16995" r="9177" b="14180"/>
            <a:stretch/>
          </p:blipFill>
          <p:spPr>
            <a:xfrm>
              <a:off x="5609189" y="2943727"/>
              <a:ext cx="3999533" cy="34290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0373C6-9A13-4648-A3AD-8CE30BC70D78}"/>
              </a:ext>
            </a:extLst>
          </p:cNvPr>
          <p:cNvGrpSpPr/>
          <p:nvPr/>
        </p:nvGrpSpPr>
        <p:grpSpPr>
          <a:xfrm>
            <a:off x="13219962" y="3568187"/>
            <a:ext cx="4659484" cy="5308123"/>
            <a:chOff x="10225137" y="2487556"/>
            <a:chExt cx="4124714" cy="48853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74DD8BE-5A05-4837-988F-4937871AA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070" b="90233" l="10000" r="90000">
                          <a14:foregroundMark x1="40698" y1="12674" x2="46395" y2="9070"/>
                          <a14:foregroundMark x1="41977" y1="19884" x2="40814" y2="26744"/>
                          <a14:foregroundMark x1="40814" y1="26744" x2="32907" y2="38605"/>
                          <a14:foregroundMark x1="13372" y1="69767" x2="25116" y2="68953"/>
                          <a14:foregroundMark x1="25581" y1="76512" x2="31860" y2="72907"/>
                          <a14:foregroundMark x1="31860" y1="50000" x2="32093" y2="56512"/>
                          <a14:foregroundMark x1="55465" y1="28256" x2="61163" y2="65930"/>
                          <a14:foregroundMark x1="61163" y1="65930" x2="66744" y2="80116"/>
                          <a14:foregroundMark x1="66744" y1="80116" x2="60349" y2="90233"/>
                          <a14:foregroundMark x1="59884" y1="71279" x2="59302" y2="78372"/>
                          <a14:foregroundMark x1="61977" y1="34767" x2="65814" y2="42791"/>
                          <a14:foregroundMark x1="62209" y1="32674" x2="58023" y2="33372"/>
                          <a14:foregroundMark x1="61163" y1="32093" x2="58023" y2="323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4101" y="2487556"/>
              <a:ext cx="4095750" cy="409575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0AD83D-46B1-418B-9BBE-A92C1432D919}"/>
                </a:ext>
              </a:extLst>
            </p:cNvPr>
            <p:cNvSpPr txBox="1"/>
            <p:nvPr/>
          </p:nvSpPr>
          <p:spPr>
            <a:xfrm>
              <a:off x="10225137" y="6552182"/>
              <a:ext cx="3993591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dirty="0"/>
                <a:t>Chơi </a:t>
              </a:r>
              <a:r>
                <a:rPr lang="vi-VN" sz="3600" dirty="0" err="1"/>
                <a:t>bóng</a:t>
              </a:r>
              <a:r>
                <a:rPr lang="vi-VN" sz="3600" dirty="0"/>
                <a:t> </a:t>
              </a:r>
              <a:r>
                <a:rPr lang="vi-VN" sz="3600" dirty="0" err="1"/>
                <a:t>rổ</a:t>
              </a:r>
              <a:endParaRPr lang="vi-VN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64539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43" t="13528" r="4721" b="90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 rot="-10800000">
            <a:off x="3026292" y="2468736"/>
            <a:ext cx="1966482" cy="1025756"/>
          </a:xfrm>
          <a:custGeom>
            <a:avLst/>
            <a:gdLst/>
            <a:ahLst/>
            <a:cxnLst/>
            <a:rect l="l" t="t" r="r" b="b"/>
            <a:pathLst>
              <a:path w="3236692" h="1828731">
                <a:moveTo>
                  <a:pt x="0" y="0"/>
                </a:moveTo>
                <a:lnTo>
                  <a:pt x="3236692" y="0"/>
                </a:lnTo>
                <a:lnTo>
                  <a:pt x="3236692" y="1828731"/>
                </a:lnTo>
                <a:lnTo>
                  <a:pt x="0" y="18287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19A712-A045-4EE8-B1F0-3EB410E4FCEE}"/>
              </a:ext>
            </a:extLst>
          </p:cNvPr>
          <p:cNvGrpSpPr/>
          <p:nvPr/>
        </p:nvGrpSpPr>
        <p:grpSpPr>
          <a:xfrm>
            <a:off x="873589" y="834339"/>
            <a:ext cx="6467592" cy="1828733"/>
            <a:chOff x="873589" y="834339"/>
            <a:chExt cx="6467592" cy="5402473"/>
          </a:xfrm>
        </p:grpSpPr>
        <p:grpSp>
          <p:nvGrpSpPr>
            <p:cNvPr id="5" name="Group 5"/>
            <p:cNvGrpSpPr/>
            <p:nvPr/>
          </p:nvGrpSpPr>
          <p:grpSpPr>
            <a:xfrm>
              <a:off x="873589" y="834339"/>
              <a:ext cx="6467592" cy="5402473"/>
              <a:chOff x="0" y="0"/>
              <a:chExt cx="2188608" cy="159198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3810"/>
                <a:ext cx="2192418" cy="1597062"/>
              </a:xfrm>
              <a:custGeom>
                <a:avLst/>
                <a:gdLst/>
                <a:ahLst/>
                <a:cxnLst/>
                <a:rect l="l" t="t" r="r" b="b"/>
                <a:pathLst>
                  <a:path w="2192418" h="1597062">
                    <a:moveTo>
                      <a:pt x="2179718" y="38100"/>
                    </a:moveTo>
                    <a:cubicBezTo>
                      <a:pt x="2178448" y="34290"/>
                      <a:pt x="2178448" y="30480"/>
                      <a:pt x="2178448" y="25400"/>
                    </a:cubicBezTo>
                    <a:cubicBezTo>
                      <a:pt x="2178448" y="11430"/>
                      <a:pt x="2174638" y="6350"/>
                      <a:pt x="2160668" y="5080"/>
                    </a:cubicBezTo>
                    <a:cubicBezTo>
                      <a:pt x="2127563" y="3810"/>
                      <a:pt x="2086848" y="0"/>
                      <a:pt x="2047828" y="5080"/>
                    </a:cubicBezTo>
                    <a:cubicBezTo>
                      <a:pt x="1974879" y="12700"/>
                      <a:pt x="1903627" y="13970"/>
                      <a:pt x="1830678" y="13970"/>
                    </a:cubicBezTo>
                    <a:cubicBezTo>
                      <a:pt x="1720406" y="13970"/>
                      <a:pt x="1611831" y="10160"/>
                      <a:pt x="1501559" y="8890"/>
                    </a:cubicBezTo>
                    <a:cubicBezTo>
                      <a:pt x="1447271" y="7620"/>
                      <a:pt x="1394680" y="7620"/>
                      <a:pt x="1340393" y="8890"/>
                    </a:cubicBezTo>
                    <a:cubicBezTo>
                      <a:pt x="1281016" y="8890"/>
                      <a:pt x="1223335" y="11430"/>
                      <a:pt x="1163958" y="12700"/>
                    </a:cubicBezTo>
                    <a:cubicBezTo>
                      <a:pt x="1119849" y="13970"/>
                      <a:pt x="1077437" y="12700"/>
                      <a:pt x="1033328" y="16510"/>
                    </a:cubicBezTo>
                    <a:cubicBezTo>
                      <a:pt x="989220" y="20320"/>
                      <a:pt x="797516" y="20320"/>
                      <a:pt x="753408" y="19050"/>
                    </a:cubicBezTo>
                    <a:cubicBezTo>
                      <a:pt x="726264" y="17780"/>
                      <a:pt x="638046" y="21590"/>
                      <a:pt x="610903" y="21590"/>
                    </a:cubicBezTo>
                    <a:cubicBezTo>
                      <a:pt x="575276" y="21590"/>
                      <a:pt x="537954" y="22860"/>
                      <a:pt x="502327" y="21590"/>
                    </a:cubicBezTo>
                    <a:cubicBezTo>
                      <a:pt x="459915" y="20320"/>
                      <a:pt x="417503" y="19050"/>
                      <a:pt x="375091" y="25400"/>
                    </a:cubicBezTo>
                    <a:cubicBezTo>
                      <a:pt x="332679" y="31750"/>
                      <a:pt x="290266" y="31750"/>
                      <a:pt x="247854" y="29210"/>
                    </a:cubicBezTo>
                    <a:cubicBezTo>
                      <a:pt x="203745" y="26670"/>
                      <a:pt x="161333" y="25400"/>
                      <a:pt x="117224" y="24130"/>
                    </a:cubicBezTo>
                    <a:cubicBezTo>
                      <a:pt x="90081" y="21590"/>
                      <a:pt x="61240" y="20320"/>
                      <a:pt x="39370" y="20320"/>
                    </a:cubicBezTo>
                    <a:cubicBezTo>
                      <a:pt x="26670" y="19050"/>
                      <a:pt x="13970" y="17780"/>
                      <a:pt x="0" y="16510"/>
                    </a:cubicBezTo>
                    <a:cubicBezTo>
                      <a:pt x="0" y="24130"/>
                      <a:pt x="0" y="29210"/>
                      <a:pt x="0" y="33020"/>
                    </a:cubicBezTo>
                    <a:cubicBezTo>
                      <a:pt x="7620" y="92275"/>
                      <a:pt x="3810" y="164676"/>
                      <a:pt x="2540" y="221647"/>
                    </a:cubicBezTo>
                    <a:cubicBezTo>
                      <a:pt x="1270" y="262001"/>
                      <a:pt x="2540" y="301169"/>
                      <a:pt x="2540" y="341523"/>
                    </a:cubicBezTo>
                    <a:cubicBezTo>
                      <a:pt x="3810" y="378317"/>
                      <a:pt x="5080" y="415110"/>
                      <a:pt x="6350" y="451904"/>
                    </a:cubicBezTo>
                    <a:cubicBezTo>
                      <a:pt x="7620" y="487511"/>
                      <a:pt x="6350" y="523117"/>
                      <a:pt x="7620" y="558724"/>
                    </a:cubicBezTo>
                    <a:cubicBezTo>
                      <a:pt x="8890" y="613321"/>
                      <a:pt x="10160" y="667918"/>
                      <a:pt x="11430" y="722516"/>
                    </a:cubicBezTo>
                    <a:cubicBezTo>
                      <a:pt x="11430" y="742693"/>
                      <a:pt x="11430" y="1523668"/>
                      <a:pt x="11430" y="1543845"/>
                    </a:cubicBezTo>
                    <a:cubicBezTo>
                      <a:pt x="11430" y="1561502"/>
                      <a:pt x="15240" y="1565312"/>
                      <a:pt x="31750" y="1569122"/>
                    </a:cubicBezTo>
                    <a:cubicBezTo>
                      <a:pt x="43180" y="1571662"/>
                      <a:pt x="54610" y="1574202"/>
                      <a:pt x="68026" y="1575472"/>
                    </a:cubicBezTo>
                    <a:cubicBezTo>
                      <a:pt x="137582" y="1576742"/>
                      <a:pt x="207138" y="1578012"/>
                      <a:pt x="276694" y="1578012"/>
                    </a:cubicBezTo>
                    <a:cubicBezTo>
                      <a:pt x="291963" y="1578012"/>
                      <a:pt x="307231" y="1578012"/>
                      <a:pt x="322500" y="1578012"/>
                    </a:cubicBezTo>
                    <a:cubicBezTo>
                      <a:pt x="371698" y="1579282"/>
                      <a:pt x="419200" y="1583092"/>
                      <a:pt x="468398" y="1580552"/>
                    </a:cubicBezTo>
                    <a:cubicBezTo>
                      <a:pt x="520989" y="1578012"/>
                      <a:pt x="575276" y="1579282"/>
                      <a:pt x="627868" y="1580552"/>
                    </a:cubicBezTo>
                    <a:cubicBezTo>
                      <a:pt x="690638" y="1581822"/>
                      <a:pt x="963772" y="1581822"/>
                      <a:pt x="1026542" y="1581822"/>
                    </a:cubicBezTo>
                    <a:cubicBezTo>
                      <a:pt x="1079134" y="1583092"/>
                      <a:pt x="1131725" y="1581822"/>
                      <a:pt x="1184316" y="1583092"/>
                    </a:cubicBezTo>
                    <a:cubicBezTo>
                      <a:pt x="1223335" y="1583092"/>
                      <a:pt x="1262354" y="1585632"/>
                      <a:pt x="1301374" y="1584362"/>
                    </a:cubicBezTo>
                    <a:cubicBezTo>
                      <a:pt x="1382805" y="1584362"/>
                      <a:pt x="1464236" y="1581822"/>
                      <a:pt x="1545668" y="1583092"/>
                    </a:cubicBezTo>
                    <a:cubicBezTo>
                      <a:pt x="1669511" y="1584362"/>
                      <a:pt x="1793355" y="1588172"/>
                      <a:pt x="1917199" y="1590712"/>
                    </a:cubicBezTo>
                    <a:cubicBezTo>
                      <a:pt x="1957915" y="1591982"/>
                      <a:pt x="1998630" y="1590712"/>
                      <a:pt x="2039346" y="1589442"/>
                    </a:cubicBezTo>
                    <a:cubicBezTo>
                      <a:pt x="2074972" y="1588172"/>
                      <a:pt x="2110598" y="1588172"/>
                      <a:pt x="2144158" y="1594522"/>
                    </a:cubicBezTo>
                    <a:cubicBezTo>
                      <a:pt x="2156858" y="1597062"/>
                      <a:pt x="2165748" y="1590712"/>
                      <a:pt x="2167018" y="1576742"/>
                    </a:cubicBezTo>
                    <a:cubicBezTo>
                      <a:pt x="2168288" y="1561502"/>
                      <a:pt x="2169558" y="1546262"/>
                      <a:pt x="2169558" y="1530790"/>
                    </a:cubicBezTo>
                    <a:cubicBezTo>
                      <a:pt x="2172098" y="1490435"/>
                      <a:pt x="2174638" y="689283"/>
                      <a:pt x="2177178" y="648928"/>
                    </a:cubicBezTo>
                    <a:cubicBezTo>
                      <a:pt x="2178448" y="633499"/>
                      <a:pt x="2178448" y="618069"/>
                      <a:pt x="2178448" y="603826"/>
                    </a:cubicBezTo>
                    <a:cubicBezTo>
                      <a:pt x="2179718" y="563472"/>
                      <a:pt x="2180988" y="523117"/>
                      <a:pt x="2182258" y="481576"/>
                    </a:cubicBezTo>
                    <a:cubicBezTo>
                      <a:pt x="2183528" y="434100"/>
                      <a:pt x="2183528" y="387812"/>
                      <a:pt x="2183528" y="340336"/>
                    </a:cubicBezTo>
                    <a:cubicBezTo>
                      <a:pt x="2183528" y="324906"/>
                      <a:pt x="2184798" y="309477"/>
                      <a:pt x="2184798" y="295234"/>
                    </a:cubicBezTo>
                    <a:cubicBezTo>
                      <a:pt x="2184798" y="256067"/>
                      <a:pt x="2183528" y="218086"/>
                      <a:pt x="2184798" y="178918"/>
                    </a:cubicBezTo>
                    <a:cubicBezTo>
                      <a:pt x="2188608" y="138564"/>
                      <a:pt x="2192418" y="81593"/>
                      <a:pt x="2179718" y="38100"/>
                    </a:cubicBezTo>
                    <a:close/>
                  </a:path>
                </a:pathLst>
              </a:custGeom>
              <a:solidFill>
                <a:srgbClr val="FFC966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222131" y="1906025"/>
              <a:ext cx="5979279" cy="10517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9600"/>
                </a:lnSpc>
              </a:pPr>
              <a:r>
                <a:rPr lang="vi-VN" sz="4400" b="1" spc="120" dirty="0">
                  <a:solidFill>
                    <a:srgbClr val="3330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 Ý ĐÁP ÁN</a:t>
              </a:r>
              <a:endParaRPr lang="en-US" sz="4400" b="1" spc="12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rot="-10800000">
            <a:off x="3807295" y="639618"/>
            <a:ext cx="404476" cy="389442"/>
          </a:xfrm>
          <a:custGeom>
            <a:avLst/>
            <a:gdLst/>
            <a:ahLst/>
            <a:cxnLst/>
            <a:rect l="l" t="t" r="r" b="b"/>
            <a:pathLst>
              <a:path w="404476" h="389442">
                <a:moveTo>
                  <a:pt x="0" y="0"/>
                </a:moveTo>
                <a:lnTo>
                  <a:pt x="404475" y="0"/>
                </a:lnTo>
                <a:lnTo>
                  <a:pt x="404475" y="389442"/>
                </a:lnTo>
                <a:lnTo>
                  <a:pt x="0" y="389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22" r="-22"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2501473" y="494926"/>
            <a:ext cx="705030" cy="678826"/>
          </a:xfrm>
          <a:custGeom>
            <a:avLst/>
            <a:gdLst/>
            <a:ahLst/>
            <a:cxnLst/>
            <a:rect l="l" t="t" r="r" b="b"/>
            <a:pathLst>
              <a:path w="705030" h="678826">
                <a:moveTo>
                  <a:pt x="0" y="0"/>
                </a:moveTo>
                <a:lnTo>
                  <a:pt x="705031" y="0"/>
                </a:lnTo>
                <a:lnTo>
                  <a:pt x="705031" y="678826"/>
                </a:lnTo>
                <a:lnTo>
                  <a:pt x="0" y="6788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22" r="-22"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4812561" y="494926"/>
            <a:ext cx="705030" cy="678826"/>
          </a:xfrm>
          <a:custGeom>
            <a:avLst/>
            <a:gdLst/>
            <a:ahLst/>
            <a:cxnLst/>
            <a:rect l="l" t="t" r="r" b="b"/>
            <a:pathLst>
              <a:path w="705030" h="678826">
                <a:moveTo>
                  <a:pt x="0" y="0"/>
                </a:moveTo>
                <a:lnTo>
                  <a:pt x="705030" y="0"/>
                </a:lnTo>
                <a:lnTo>
                  <a:pt x="705030" y="678826"/>
                </a:lnTo>
                <a:lnTo>
                  <a:pt x="0" y="6788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22" r="-22"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84FCF47-5517-40DB-9F9B-9D5E6332C0B4}"/>
              </a:ext>
            </a:extLst>
          </p:cNvPr>
          <p:cNvGrpSpPr/>
          <p:nvPr/>
        </p:nvGrpSpPr>
        <p:grpSpPr>
          <a:xfrm>
            <a:off x="1114858" y="3998587"/>
            <a:ext cx="4491406" cy="4877723"/>
            <a:chOff x="1123385" y="3637016"/>
            <a:chExt cx="4134414" cy="42436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13FFE6-91BD-4F4B-B756-A602176C27F5}"/>
                </a:ext>
              </a:extLst>
            </p:cNvPr>
            <p:cNvSpPr txBox="1"/>
            <p:nvPr/>
          </p:nvSpPr>
          <p:spPr>
            <a:xfrm>
              <a:off x="1123385" y="7166661"/>
              <a:ext cx="3519014" cy="713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dirty="0" err="1"/>
                <a:t>Quét</a:t>
              </a:r>
              <a:r>
                <a:rPr lang="vi-VN" sz="3600" dirty="0"/>
                <a:t> </a:t>
              </a:r>
              <a:r>
                <a:rPr lang="vi-VN" sz="3600" dirty="0" err="1"/>
                <a:t>nhà</a:t>
              </a:r>
              <a:endParaRPr lang="vi-VN" sz="36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8148C51-8BA8-4978-9086-3044327EF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833" b="90000" l="10000" r="90000">
                          <a14:foregroundMark x1="43417" y1="10750" x2="49583" y2="9500"/>
                          <a14:foregroundMark x1="32667" y1="6833" x2="33667" y2="12000"/>
                          <a14:foregroundMark x1="35083" y1="62667" x2="43583" y2="64083"/>
                          <a14:foregroundMark x1="27083" y1="51250" x2="39083" y2="54333"/>
                          <a14:foregroundMark x1="26000" y1="43167" x2="43417" y2="5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18" t="6218" r="9013" b="13657"/>
            <a:stretch/>
          </p:blipFill>
          <p:spPr>
            <a:xfrm>
              <a:off x="2345670" y="3637016"/>
              <a:ext cx="2912129" cy="341288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018E94-1D11-4E54-93D2-5FF27AC73856}"/>
              </a:ext>
            </a:extLst>
          </p:cNvPr>
          <p:cNvGrpSpPr/>
          <p:nvPr/>
        </p:nvGrpSpPr>
        <p:grpSpPr>
          <a:xfrm>
            <a:off x="7195334" y="3867148"/>
            <a:ext cx="4468278" cy="4955555"/>
            <a:chOff x="7195334" y="3867148"/>
            <a:chExt cx="4468278" cy="495555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4DB596-3046-43FA-8A79-B006A36656C5}"/>
                </a:ext>
              </a:extLst>
            </p:cNvPr>
            <p:cNvSpPr txBox="1"/>
            <p:nvPr/>
          </p:nvSpPr>
          <p:spPr>
            <a:xfrm>
              <a:off x="7195334" y="8002029"/>
              <a:ext cx="446827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dirty="0" err="1"/>
                <a:t>Nấu</a:t>
              </a:r>
              <a:r>
                <a:rPr lang="vi-VN" sz="3600" dirty="0"/>
                <a:t> cơm, </a:t>
              </a:r>
              <a:r>
                <a:rPr lang="vi-VN" sz="3600" dirty="0" err="1"/>
                <a:t>nhặt</a:t>
              </a:r>
              <a:r>
                <a:rPr lang="vi-VN" sz="3600" dirty="0"/>
                <a:t> rau</a:t>
              </a:r>
            </a:p>
          </p:txBody>
        </p:sp>
        <p:pic>
          <p:nvPicPr>
            <p:cNvPr id="1026" name="Picture 2" descr="Premium Vector | Cute little baby chef cooking logo mascot character logo  for baby food snack and meal">
              <a:extLst>
                <a:ext uri="{FF2B5EF4-FFF2-40B4-BE49-F238E27FC236}">
                  <a16:creationId xmlns:a16="http://schemas.microsoft.com/office/drawing/2014/main" id="{E7FC99C7-E8D8-4E4D-BA35-D54D183BC1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54" t="17030" r="22031" b="14975"/>
            <a:stretch/>
          </p:blipFill>
          <p:spPr bwMode="auto">
            <a:xfrm>
              <a:off x="7551961" y="3867148"/>
              <a:ext cx="3555444" cy="4054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4302A72-2CBC-40B9-831B-0A9387E38828}"/>
              </a:ext>
            </a:extLst>
          </p:cNvPr>
          <p:cNvGrpSpPr/>
          <p:nvPr/>
        </p:nvGrpSpPr>
        <p:grpSpPr>
          <a:xfrm>
            <a:off x="12724268" y="2451900"/>
            <a:ext cx="6096000" cy="7196638"/>
            <a:chOff x="12724268" y="2451900"/>
            <a:chExt cx="6096000" cy="719663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0AD83D-46B1-418B-9BBE-A92C1432D919}"/>
                </a:ext>
              </a:extLst>
            </p:cNvPr>
            <p:cNvSpPr txBox="1"/>
            <p:nvPr/>
          </p:nvSpPr>
          <p:spPr>
            <a:xfrm>
              <a:off x="13376857" y="7996867"/>
              <a:ext cx="3953180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dirty="0"/>
                <a:t>Trông em cho </a:t>
              </a:r>
              <a:r>
                <a:rPr lang="vi-VN" sz="3600" dirty="0" err="1"/>
                <a:t>mẹ</a:t>
              </a:r>
              <a:r>
                <a:rPr lang="vi-VN" sz="3600" dirty="0"/>
                <a:t> đi </a:t>
              </a:r>
              <a:r>
                <a:rPr lang="vi-VN" sz="3600" dirty="0" err="1"/>
                <a:t>chợ</a:t>
              </a:r>
              <a:endParaRPr lang="vi-VN" sz="3600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006D2D8-CC77-4E3E-B758-EF5673F98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35000" y1="49688" x2="23438" y2="65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4268" y="2451900"/>
              <a:ext cx="6096000" cy="60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3250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37" t="11964" r="6822" b="1325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8" name="TextBox 35">
            <a:extLst>
              <a:ext uri="{FF2B5EF4-FFF2-40B4-BE49-F238E27FC236}">
                <a16:creationId xmlns:a16="http://schemas.microsoft.com/office/drawing/2014/main" id="{00A05AB7-204B-473A-9EDB-93C8F7D038E1}"/>
              </a:ext>
            </a:extLst>
          </p:cNvPr>
          <p:cNvSpPr txBox="1"/>
          <p:nvPr/>
        </p:nvSpPr>
        <p:spPr>
          <a:xfrm>
            <a:off x="1557871" y="4192883"/>
            <a:ext cx="15172258" cy="1578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1: </a:t>
            </a:r>
            <a:r>
              <a:rPr lang="vi-VN" sz="7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 HAY CHỮ TỐT</a:t>
            </a:r>
            <a:endParaRPr lang="en-US" sz="7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826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960" t="13899" r="5523" b="9822"/>
          <a:stretch>
            <a:fillRect/>
          </a:stretch>
        </p:blipFill>
        <p:spPr>
          <a:xfrm>
            <a:off x="0" y="26251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156511" y="3631849"/>
            <a:ext cx="8428351" cy="2937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spc="74" dirty="0" err="1"/>
              <a:t>Kể</a:t>
            </a:r>
            <a:r>
              <a:rPr lang="vi-VN" sz="4400" spc="74" dirty="0"/>
              <a:t> tên </a:t>
            </a:r>
            <a:r>
              <a:rPr lang="vi-VN" sz="4400" spc="74" dirty="0" err="1"/>
              <a:t>những</a:t>
            </a:r>
            <a:r>
              <a:rPr lang="vi-VN" sz="4400" spc="74" dirty="0"/>
              <a:t> </a:t>
            </a:r>
            <a:r>
              <a:rPr lang="vi-VN" sz="4400" spc="74" dirty="0" err="1"/>
              <a:t>nhà</a:t>
            </a:r>
            <a:r>
              <a:rPr lang="vi-VN" sz="4400" spc="74" dirty="0"/>
              <a:t> văn, </a:t>
            </a:r>
            <a:r>
              <a:rPr lang="vi-VN" sz="4400" spc="74" dirty="0" err="1"/>
              <a:t>nhà</a:t>
            </a:r>
            <a:r>
              <a:rPr lang="vi-VN" sz="4400" spc="74" dirty="0"/>
              <a:t> thơ </a:t>
            </a:r>
            <a:r>
              <a:rPr lang="vi-VN" sz="4400" spc="74" dirty="0" err="1"/>
              <a:t>nổi</a:t>
            </a:r>
            <a:r>
              <a:rPr lang="vi-VN" sz="4400" spc="74" dirty="0"/>
              <a:t> </a:t>
            </a:r>
            <a:r>
              <a:rPr lang="vi-VN" sz="4400" spc="74" dirty="0" err="1"/>
              <a:t>tiếng</a:t>
            </a:r>
            <a:r>
              <a:rPr lang="vi-VN" sz="4400" spc="74" dirty="0"/>
              <a:t> trong </a:t>
            </a:r>
            <a:r>
              <a:rPr lang="vi-VN" sz="4400" spc="74" dirty="0" err="1"/>
              <a:t>nền</a:t>
            </a:r>
            <a:r>
              <a:rPr lang="vi-VN" sz="4400" spc="74" dirty="0"/>
              <a:t> văn </a:t>
            </a:r>
            <a:r>
              <a:rPr lang="vi-VN" sz="4400" spc="74" dirty="0" err="1"/>
              <a:t>học</a:t>
            </a:r>
            <a:r>
              <a:rPr lang="vi-VN" sz="4400" spc="74" dirty="0"/>
              <a:t> </a:t>
            </a:r>
            <a:r>
              <a:rPr lang="vi-VN" sz="4400" spc="74" dirty="0" err="1"/>
              <a:t>Việt</a:t>
            </a:r>
            <a:r>
              <a:rPr lang="vi-VN" sz="4400" spc="74" dirty="0"/>
              <a:t> Nam </a:t>
            </a:r>
            <a:r>
              <a:rPr lang="vi-VN" sz="4400" spc="74" dirty="0" err="1"/>
              <a:t>mà</a:t>
            </a:r>
            <a:r>
              <a:rPr lang="vi-VN" sz="4400" spc="74" dirty="0"/>
              <a:t> em </a:t>
            </a:r>
            <a:r>
              <a:rPr lang="vi-VN" sz="4400" spc="74" dirty="0" err="1"/>
              <a:t>biết</a:t>
            </a:r>
            <a:r>
              <a:rPr lang="vi-VN" sz="4400" spc="74" dirty="0"/>
              <a:t>.</a:t>
            </a:r>
            <a:endParaRPr lang="en-US" sz="4400" spc="74" dirty="0"/>
          </a:p>
        </p:txBody>
      </p:sp>
      <p:sp>
        <p:nvSpPr>
          <p:cNvPr id="8" name="Freeform 8"/>
          <p:cNvSpPr/>
          <p:nvPr/>
        </p:nvSpPr>
        <p:spPr>
          <a:xfrm>
            <a:off x="8382886" y="3776460"/>
            <a:ext cx="657561" cy="626476"/>
          </a:xfrm>
          <a:custGeom>
            <a:avLst/>
            <a:gdLst/>
            <a:ahLst/>
            <a:cxnLst/>
            <a:rect l="l" t="t" r="r" b="b"/>
            <a:pathLst>
              <a:path w="657561" h="626476">
                <a:moveTo>
                  <a:pt x="0" y="0"/>
                </a:moveTo>
                <a:lnTo>
                  <a:pt x="657561" y="0"/>
                </a:lnTo>
                <a:lnTo>
                  <a:pt x="657561" y="626476"/>
                </a:lnTo>
                <a:lnTo>
                  <a:pt x="0" y="6264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791D69-4CA2-4899-977E-B8B60E78D94D}"/>
              </a:ext>
            </a:extLst>
          </p:cNvPr>
          <p:cNvGrpSpPr/>
          <p:nvPr/>
        </p:nvGrpSpPr>
        <p:grpSpPr>
          <a:xfrm>
            <a:off x="8727335" y="1324322"/>
            <a:ext cx="9300040" cy="1862731"/>
            <a:chOff x="8727335" y="2958110"/>
            <a:chExt cx="9300040" cy="1862731"/>
          </a:xfrm>
        </p:grpSpPr>
        <p:grpSp>
          <p:nvGrpSpPr>
            <p:cNvPr id="9" name="Group 9"/>
            <p:cNvGrpSpPr/>
            <p:nvPr/>
          </p:nvGrpSpPr>
          <p:grpSpPr>
            <a:xfrm rot="5400000">
              <a:off x="12445989" y="-760544"/>
              <a:ext cx="1862731" cy="9300040"/>
              <a:chOff x="0" y="0"/>
              <a:chExt cx="2017780" cy="1007415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9098" y="-6509"/>
                <a:ext cx="2032111" cy="10106206"/>
              </a:xfrm>
              <a:custGeom>
                <a:avLst/>
                <a:gdLst/>
                <a:ahLst/>
                <a:cxnLst/>
                <a:rect l="l" t="t" r="r" b="b"/>
                <a:pathLst>
                  <a:path w="2032111" h="10106206">
                    <a:moveTo>
                      <a:pt x="63030" y="9512653"/>
                    </a:moveTo>
                    <a:cubicBezTo>
                      <a:pt x="63030" y="9512653"/>
                      <a:pt x="0" y="926608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1139038" y="6965"/>
                    </a:cubicBezTo>
                    <a:lnTo>
                      <a:pt x="1139039" y="6965"/>
                    </a:lnTo>
                    <a:cubicBezTo>
                      <a:pt x="1355786" y="16819"/>
                      <a:pt x="1560101" y="36481"/>
                      <a:pt x="1694290" y="101690"/>
                    </a:cubicBezTo>
                    <a:cubicBezTo>
                      <a:pt x="1950336" y="226120"/>
                      <a:pt x="2032111" y="459160"/>
                      <a:pt x="2026623" y="704684"/>
                    </a:cubicBezTo>
                    <a:cubicBezTo>
                      <a:pt x="2026623" y="704684"/>
                      <a:pt x="1983335" y="1013073"/>
                      <a:pt x="1990768" y="1248607"/>
                    </a:cubicBezTo>
                    <a:cubicBezTo>
                      <a:pt x="1997892" y="9254454"/>
                      <a:pt x="2005048" y="9450057"/>
                      <a:pt x="2005048" y="9450057"/>
                    </a:cubicBezTo>
                    <a:cubicBezTo>
                      <a:pt x="1988367" y="9665789"/>
                      <a:pt x="1873723" y="9876401"/>
                      <a:pt x="1676854" y="9988025"/>
                    </a:cubicBezTo>
                    <a:cubicBezTo>
                      <a:pt x="1526502" y="10073274"/>
                      <a:pt x="1328471" y="10088372"/>
                      <a:pt x="1045944" y="10077630"/>
                    </a:cubicBezTo>
                    <a:lnTo>
                      <a:pt x="1045941" y="10077630"/>
                    </a:lnTo>
                    <a:cubicBezTo>
                      <a:pt x="645952" y="10072353"/>
                      <a:pt x="384604" y="10106206"/>
                      <a:pt x="254278" y="9997048"/>
                    </a:cubicBezTo>
                    <a:cubicBezTo>
                      <a:pt x="145767" y="9906164"/>
                      <a:pt x="81795" y="9712851"/>
                      <a:pt x="63030" y="9512653"/>
                    </a:cubicBezTo>
                    <a:close/>
                  </a:path>
                </a:pathLst>
              </a:custGeom>
              <a:solidFill>
                <a:srgbClr val="FFB06C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9082509" y="3365601"/>
              <a:ext cx="8589690" cy="988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4800" b="1" i="1" spc="89" dirty="0" err="1">
                  <a:solidFill>
                    <a:srgbClr val="292929"/>
                  </a:solidFill>
                </a:rPr>
                <a:t>Thảo</a:t>
              </a:r>
              <a:r>
                <a:rPr lang="vi-VN" sz="4800" b="1" i="1" spc="89" dirty="0">
                  <a:solidFill>
                    <a:srgbClr val="292929"/>
                  </a:solidFill>
                </a:rPr>
                <a:t> </a:t>
              </a:r>
              <a:r>
                <a:rPr lang="vi-VN" sz="4800" b="1" i="1" spc="89" dirty="0" err="1">
                  <a:solidFill>
                    <a:srgbClr val="292929"/>
                  </a:solidFill>
                </a:rPr>
                <a:t>luận</a:t>
              </a:r>
              <a:r>
                <a:rPr lang="vi-VN" sz="4800" b="1" i="1" spc="89" dirty="0">
                  <a:solidFill>
                    <a:srgbClr val="292929"/>
                  </a:solidFill>
                </a:rPr>
                <a:t> </a:t>
              </a:r>
              <a:r>
                <a:rPr lang="vi-VN" sz="4800" b="1" i="1" spc="89" dirty="0" err="1">
                  <a:solidFill>
                    <a:srgbClr val="292929"/>
                  </a:solidFill>
                </a:rPr>
                <a:t>nhóm</a:t>
              </a:r>
              <a:r>
                <a:rPr lang="vi-VN" sz="4800" b="1" i="1" spc="89" dirty="0">
                  <a:solidFill>
                    <a:srgbClr val="292929"/>
                  </a:solidFill>
                </a:rPr>
                <a:t> đôi</a:t>
              </a:r>
              <a:endParaRPr lang="en-US" sz="4800" b="1" i="1" u="none" spc="89" dirty="0">
                <a:solidFill>
                  <a:srgbClr val="292929"/>
                </a:solidFill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980237" y="5087198"/>
            <a:ext cx="5586561" cy="477397"/>
          </a:xfrm>
          <a:custGeom>
            <a:avLst/>
            <a:gdLst/>
            <a:ahLst/>
            <a:cxnLst/>
            <a:rect l="l" t="t" r="r" b="b"/>
            <a:pathLst>
              <a:path w="5586561" h="477397">
                <a:moveTo>
                  <a:pt x="0" y="0"/>
                </a:moveTo>
                <a:lnTo>
                  <a:pt x="5586561" y="0"/>
                </a:lnTo>
                <a:lnTo>
                  <a:pt x="5586561" y="477397"/>
                </a:lnTo>
                <a:lnTo>
                  <a:pt x="0" y="4773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20" name="TextBox 35">
            <a:extLst>
              <a:ext uri="{FF2B5EF4-FFF2-40B4-BE49-F238E27FC236}">
                <a16:creationId xmlns:a16="http://schemas.microsoft.com/office/drawing/2014/main" id="{2940F495-10E5-4B78-B852-2B0F604EA500}"/>
              </a:ext>
            </a:extLst>
          </p:cNvPr>
          <p:cNvSpPr txBox="1"/>
          <p:nvPr/>
        </p:nvSpPr>
        <p:spPr>
          <a:xfrm>
            <a:off x="593799" y="3936639"/>
            <a:ext cx="66979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574</TotalTime>
  <Words>1152</Words>
  <Application>Microsoft Office PowerPoint</Application>
  <PresentationFormat>Custom</PresentationFormat>
  <Paragraphs>99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Calibri</vt:lpstr>
      <vt:lpstr>Sans Serif Collection</vt:lpstr>
      <vt:lpstr>Times New Roman</vt:lpstr>
      <vt:lpstr>Trebuchet MS</vt:lpstr>
      <vt:lpstr>Wingdings 3</vt:lpstr>
      <vt:lpstr>Symbol</vt:lpstr>
      <vt:lpstr>Arial</vt:lpstr>
      <vt:lpstr>Wingdings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Playful Abstract Modern English Class Presentation</dc:title>
  <cp:lastModifiedBy>PC</cp:lastModifiedBy>
  <cp:revision>57</cp:revision>
  <dcterms:created xsi:type="dcterms:W3CDTF">2006-08-16T00:00:00Z</dcterms:created>
  <dcterms:modified xsi:type="dcterms:W3CDTF">2023-08-25T09:09:34Z</dcterms:modified>
  <dc:identifier>DAFpgsOhdaE</dc:identifier>
</cp:coreProperties>
</file>