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0" r:id="rId6"/>
    <p:sldId id="259" r:id="rId7"/>
    <p:sldId id="264" r:id="rId8"/>
    <p:sldId id="273" r:id="rId9"/>
    <p:sldId id="274" r:id="rId10"/>
    <p:sldId id="267" r:id="rId11"/>
    <p:sldId id="262" r:id="rId12"/>
    <p:sldId id="276" r:id="rId13"/>
    <p:sldId id="277" r:id="rId14"/>
    <p:sldId id="280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2715E-5094-49CB-92C8-1F1D4F343C49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1460B-C7C5-43C7-98F8-07C46F2B4E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03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1460B-C7C5-43C7-98F8-07C46F2B4E40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22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5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69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56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6259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8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34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2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0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0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5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svg"/><Relationship Id="rId18" Type="http://schemas.openxmlformats.org/officeDocument/2006/relationships/image" Target="../media/image5.png"/><Relationship Id="rId21" Type="http://schemas.openxmlformats.org/officeDocument/2006/relationships/image" Target="../media/image59.svg"/><Relationship Id="rId17" Type="http://schemas.openxmlformats.org/officeDocument/2006/relationships/image" Target="../media/image57.svg"/><Relationship Id="rId2" Type="http://schemas.openxmlformats.org/officeDocument/2006/relationships/image" Target="../media/image2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5.sv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9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A760FCA-65E7-4C8F-A492-9E09A7A9920C}"/>
              </a:ext>
            </a:extLst>
          </p:cNvPr>
          <p:cNvSpPr txBox="1"/>
          <p:nvPr/>
        </p:nvSpPr>
        <p:spPr>
          <a:xfrm>
            <a:off x="896039" y="3467146"/>
            <a:ext cx="1649592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HỌC SINH ĐẾN VỚI BÀI HỌC MỚI!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D5CB6248-F95B-42EA-9EA0-B3A4A3122396}"/>
              </a:ext>
            </a:extLst>
          </p:cNvPr>
          <p:cNvGrpSpPr/>
          <p:nvPr/>
        </p:nvGrpSpPr>
        <p:grpSpPr>
          <a:xfrm>
            <a:off x="701330" y="1075732"/>
            <a:ext cx="12219401" cy="8706887"/>
            <a:chOff x="701330" y="1075732"/>
            <a:chExt cx="12219401" cy="8706887"/>
          </a:xfrm>
        </p:grpSpPr>
        <p:grpSp>
          <p:nvGrpSpPr>
            <p:cNvPr id="2" name="Group 2"/>
            <p:cNvGrpSpPr/>
            <p:nvPr/>
          </p:nvGrpSpPr>
          <p:grpSpPr>
            <a:xfrm>
              <a:off x="701330" y="1075732"/>
              <a:ext cx="12219401" cy="8706887"/>
              <a:chOff x="0" y="0"/>
              <a:chExt cx="1820137" cy="216746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820137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20137" h="2167467">
                    <a:moveTo>
                      <a:pt x="0" y="0"/>
                    </a:moveTo>
                    <a:lnTo>
                      <a:pt x="1820137" y="0"/>
                    </a:lnTo>
                    <a:lnTo>
                      <a:pt x="1820137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104775"/>
                <a:ext cx="812800" cy="9175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6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797132" y="2150778"/>
              <a:ext cx="11804747" cy="72725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742950" indent="-74295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cha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dạy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con trai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kiềm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chế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nóng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nảy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indent="-74295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Khi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cậu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bé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kiềm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chế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nóng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nảy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cha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bảo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cậu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indent="-74295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“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vết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đinh” trong câu “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Dù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con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nhổ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đinh đi,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vết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đinh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vẫn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còn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.”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indent="-74295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Hãy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lần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em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giận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dỗi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hoặc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kỉnh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ai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Nêu suy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nghĩ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em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ấy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6837A029-8127-418F-8F0A-6A4E1774D665}"/>
              </a:ext>
            </a:extLst>
          </p:cNvPr>
          <p:cNvSpPr/>
          <p:nvPr/>
        </p:nvSpPr>
        <p:spPr>
          <a:xfrm flipH="1">
            <a:off x="7240988" y="289498"/>
            <a:ext cx="6306060" cy="143633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vi-VN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vi-VN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đôi</a:t>
            </a:r>
            <a:endParaRPr lang="en-US" sz="4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903381" y="597470"/>
            <a:ext cx="1248123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trai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kiềm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390206" y="2867773"/>
            <a:ext cx="11769878" cy="5408567"/>
            <a:chOff x="0" y="0"/>
            <a:chExt cx="12329725" cy="2216503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12344056" cy="2248556"/>
            </a:xfrm>
            <a:custGeom>
              <a:avLst/>
              <a:gdLst/>
              <a:ahLst/>
              <a:cxnLst/>
              <a:rect l="l" t="t" r="r" b="b"/>
              <a:pathLst>
                <a:path w="12344056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450983" y="6965"/>
                  </a:cubicBezTo>
                  <a:lnTo>
                    <a:pt x="11450984" y="6965"/>
                  </a:lnTo>
                  <a:cubicBezTo>
                    <a:pt x="11667731" y="16819"/>
                    <a:pt x="11872046" y="36481"/>
                    <a:pt x="12006235" y="101690"/>
                  </a:cubicBezTo>
                  <a:cubicBezTo>
                    <a:pt x="12262280" y="226120"/>
                    <a:pt x="12344056" y="459160"/>
                    <a:pt x="12338568" y="704684"/>
                  </a:cubicBezTo>
                  <a:cubicBezTo>
                    <a:pt x="12338568" y="704684"/>
                    <a:pt x="12295280" y="1013073"/>
                    <a:pt x="12302714" y="1248607"/>
                  </a:cubicBezTo>
                  <a:cubicBezTo>
                    <a:pt x="12309837" y="1396804"/>
                    <a:pt x="12316993" y="1592407"/>
                    <a:pt x="12316993" y="1592407"/>
                  </a:cubicBezTo>
                  <a:cubicBezTo>
                    <a:pt x="12300312" y="1808139"/>
                    <a:pt x="12185668" y="2018751"/>
                    <a:pt x="11988799" y="2130375"/>
                  </a:cubicBezTo>
                  <a:cubicBezTo>
                    <a:pt x="11838447" y="2215624"/>
                    <a:pt x="11640416" y="2230722"/>
                    <a:pt x="9258377" y="2219980"/>
                  </a:cubicBezTo>
                  <a:lnTo>
                    <a:pt x="925824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329533" y="4028954"/>
            <a:ext cx="7887534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cha khuyên con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cáu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kỉnh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đinh lên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rào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903381" y="597470"/>
            <a:ext cx="1248123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2: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kiềm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488582" y="2851890"/>
            <a:ext cx="11769878" cy="5408567"/>
            <a:chOff x="0" y="0"/>
            <a:chExt cx="12329725" cy="2216503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12344056" cy="2248556"/>
            </a:xfrm>
            <a:custGeom>
              <a:avLst/>
              <a:gdLst/>
              <a:ahLst/>
              <a:cxnLst/>
              <a:rect l="l" t="t" r="r" b="b"/>
              <a:pathLst>
                <a:path w="12344056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450983" y="6965"/>
                  </a:cubicBezTo>
                  <a:lnTo>
                    <a:pt x="11450984" y="6965"/>
                  </a:lnTo>
                  <a:cubicBezTo>
                    <a:pt x="11667731" y="16819"/>
                    <a:pt x="11872046" y="36481"/>
                    <a:pt x="12006235" y="101690"/>
                  </a:cubicBezTo>
                  <a:cubicBezTo>
                    <a:pt x="12262280" y="226120"/>
                    <a:pt x="12344056" y="459160"/>
                    <a:pt x="12338568" y="704684"/>
                  </a:cubicBezTo>
                  <a:cubicBezTo>
                    <a:pt x="12338568" y="704684"/>
                    <a:pt x="12295280" y="1013073"/>
                    <a:pt x="12302714" y="1248607"/>
                  </a:cubicBezTo>
                  <a:cubicBezTo>
                    <a:pt x="12309837" y="1396804"/>
                    <a:pt x="12316993" y="1592407"/>
                    <a:pt x="12316993" y="1592407"/>
                  </a:cubicBezTo>
                  <a:cubicBezTo>
                    <a:pt x="12300312" y="1808139"/>
                    <a:pt x="12185668" y="2018751"/>
                    <a:pt x="11988799" y="2130375"/>
                  </a:cubicBezTo>
                  <a:cubicBezTo>
                    <a:pt x="11838447" y="2215624"/>
                    <a:pt x="11640416" y="2230722"/>
                    <a:pt x="9258377" y="2219980"/>
                  </a:cubicBezTo>
                  <a:lnTo>
                    <a:pt x="925824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215177" y="4141737"/>
            <a:ext cx="7887534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Người</a:t>
            </a:r>
            <a:r>
              <a:rPr lang="vi-VN" sz="4000" dirty="0"/>
              <a:t> cha </a:t>
            </a:r>
            <a:r>
              <a:rPr lang="vi-VN" sz="4000" dirty="0" err="1"/>
              <a:t>bảo</a:t>
            </a:r>
            <a:r>
              <a:rPr lang="vi-VN" sz="4000" dirty="0"/>
              <a:t> </a:t>
            </a:r>
            <a:r>
              <a:rPr lang="vi-VN" sz="4000" dirty="0" err="1"/>
              <a:t>cậu</a:t>
            </a:r>
            <a:r>
              <a:rPr lang="vi-VN" sz="4000" dirty="0"/>
              <a:t>, sau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ngày</a:t>
            </a:r>
            <a:r>
              <a:rPr lang="vi-VN" sz="4000" dirty="0"/>
              <a:t> không </a:t>
            </a:r>
            <a:r>
              <a:rPr lang="vi-VN" sz="4000" dirty="0" err="1"/>
              <a:t>cáu</a:t>
            </a:r>
            <a:r>
              <a:rPr lang="vi-VN" sz="4000" dirty="0"/>
              <a:t> </a:t>
            </a:r>
            <a:r>
              <a:rPr lang="vi-VN" sz="4000" dirty="0" err="1"/>
              <a:t>giận</a:t>
            </a:r>
            <a:r>
              <a:rPr lang="vi-VN" sz="4000" dirty="0"/>
              <a:t> </a:t>
            </a:r>
            <a:r>
              <a:rPr lang="vi-VN" sz="4000" dirty="0" err="1"/>
              <a:t>thì</a:t>
            </a:r>
            <a:r>
              <a:rPr lang="vi-VN" sz="4000" dirty="0"/>
              <a:t> </a:t>
            </a:r>
            <a:r>
              <a:rPr lang="vi-VN" sz="4000" dirty="0" err="1"/>
              <a:t>nhổ</a:t>
            </a:r>
            <a:r>
              <a:rPr lang="vi-VN" sz="4000" dirty="0"/>
              <a:t> </a:t>
            </a:r>
            <a:r>
              <a:rPr lang="vi-VN" sz="4000" dirty="0" err="1"/>
              <a:t>bớt</a:t>
            </a:r>
            <a:r>
              <a:rPr lang="vi-VN" sz="4000" dirty="0"/>
              <a:t>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cái</a:t>
            </a:r>
            <a:r>
              <a:rPr lang="vi-VN" sz="4000" dirty="0"/>
              <a:t> đinh trên </a:t>
            </a:r>
            <a:r>
              <a:rPr lang="vi-VN" sz="4000" dirty="0" err="1"/>
              <a:t>hàng</a:t>
            </a:r>
            <a:r>
              <a:rPr lang="vi-VN" sz="4000" dirty="0"/>
              <a:t> </a:t>
            </a:r>
            <a:r>
              <a:rPr lang="vi-VN" sz="4000" dirty="0" err="1"/>
              <a:t>rào</a:t>
            </a:r>
            <a:r>
              <a:rPr lang="vi-VN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4260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903381" y="597470"/>
            <a:ext cx="1248123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3: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đinh” trong câu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nhổ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đinh đi,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đinh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488582" y="2851890"/>
            <a:ext cx="11769878" cy="5408567"/>
            <a:chOff x="0" y="0"/>
            <a:chExt cx="12329725" cy="2216503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12344056" cy="2248556"/>
            </a:xfrm>
            <a:custGeom>
              <a:avLst/>
              <a:gdLst/>
              <a:ahLst/>
              <a:cxnLst/>
              <a:rect l="l" t="t" r="r" b="b"/>
              <a:pathLst>
                <a:path w="12344056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450983" y="6965"/>
                  </a:cubicBezTo>
                  <a:lnTo>
                    <a:pt x="11450984" y="6965"/>
                  </a:lnTo>
                  <a:cubicBezTo>
                    <a:pt x="11667731" y="16819"/>
                    <a:pt x="11872046" y="36481"/>
                    <a:pt x="12006235" y="101690"/>
                  </a:cubicBezTo>
                  <a:cubicBezTo>
                    <a:pt x="12262280" y="226120"/>
                    <a:pt x="12344056" y="459160"/>
                    <a:pt x="12338568" y="704684"/>
                  </a:cubicBezTo>
                  <a:cubicBezTo>
                    <a:pt x="12338568" y="704684"/>
                    <a:pt x="12295280" y="1013073"/>
                    <a:pt x="12302714" y="1248607"/>
                  </a:cubicBezTo>
                  <a:cubicBezTo>
                    <a:pt x="12309837" y="1396804"/>
                    <a:pt x="12316993" y="1592407"/>
                    <a:pt x="12316993" y="1592407"/>
                  </a:cubicBezTo>
                  <a:cubicBezTo>
                    <a:pt x="12300312" y="1808139"/>
                    <a:pt x="12185668" y="2018751"/>
                    <a:pt x="11988799" y="2130375"/>
                  </a:cubicBezTo>
                  <a:cubicBezTo>
                    <a:pt x="11838447" y="2215624"/>
                    <a:pt x="11640416" y="2230722"/>
                    <a:pt x="9258377" y="2219980"/>
                  </a:cubicBezTo>
                  <a:lnTo>
                    <a:pt x="925824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215177" y="4141737"/>
            <a:ext cx="7887534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“</a:t>
            </a:r>
            <a:r>
              <a:rPr lang="vi-VN" sz="4000" dirty="0" err="1"/>
              <a:t>Vết</a:t>
            </a:r>
            <a:r>
              <a:rPr lang="vi-VN" sz="4000" dirty="0"/>
              <a:t> đinh” </a:t>
            </a:r>
            <a:r>
              <a:rPr lang="vi-VN" sz="4000" dirty="0" err="1"/>
              <a:t>tượng</a:t>
            </a:r>
            <a:r>
              <a:rPr lang="vi-VN" sz="4000" dirty="0"/>
              <a:t> trưng cho </a:t>
            </a:r>
            <a:r>
              <a:rPr lang="vi-VN" sz="4000" dirty="0" err="1"/>
              <a:t>những</a:t>
            </a:r>
            <a:r>
              <a:rPr lang="vi-VN" sz="4000" dirty="0"/>
              <a:t> </a:t>
            </a:r>
            <a:r>
              <a:rPr lang="vi-VN" sz="4000" dirty="0" err="1"/>
              <a:t>ấn</a:t>
            </a:r>
            <a:r>
              <a:rPr lang="vi-VN" sz="4000" dirty="0"/>
              <a:t> </a:t>
            </a:r>
            <a:r>
              <a:rPr lang="vi-VN" sz="4000" dirty="0" err="1"/>
              <a:t>tượng</a:t>
            </a:r>
            <a:r>
              <a:rPr lang="vi-VN" sz="4000" dirty="0"/>
              <a:t> </a:t>
            </a:r>
            <a:r>
              <a:rPr lang="vi-VN" sz="4000" dirty="0" err="1"/>
              <a:t>xấu</a:t>
            </a:r>
            <a:r>
              <a:rPr lang="vi-VN" sz="4000" dirty="0"/>
              <a:t>, </a:t>
            </a:r>
            <a:r>
              <a:rPr lang="vi-VN" sz="4000" dirty="0" err="1"/>
              <a:t>những</a:t>
            </a:r>
            <a:r>
              <a:rPr lang="vi-VN" sz="4000" dirty="0"/>
              <a:t> </a:t>
            </a:r>
            <a:r>
              <a:rPr lang="vi-VN" sz="4000" dirty="0" err="1"/>
              <a:t>tổn</a:t>
            </a:r>
            <a:r>
              <a:rPr lang="vi-VN" sz="4000" dirty="0"/>
              <a:t> thương </a:t>
            </a:r>
            <a:r>
              <a:rPr lang="vi-VN" sz="4000" dirty="0" err="1"/>
              <a:t>mà</a:t>
            </a:r>
            <a:r>
              <a:rPr lang="vi-VN" sz="4000" dirty="0"/>
              <a:t> </a:t>
            </a:r>
            <a:r>
              <a:rPr lang="vi-VN" sz="4000" dirty="0" err="1"/>
              <a:t>sự</a:t>
            </a:r>
            <a:r>
              <a:rPr lang="vi-VN" sz="4000" dirty="0"/>
              <a:t> </a:t>
            </a:r>
            <a:r>
              <a:rPr lang="vi-VN" sz="4000" dirty="0" err="1"/>
              <a:t>nóng</a:t>
            </a:r>
            <a:r>
              <a:rPr lang="vi-VN" sz="4000" dirty="0"/>
              <a:t> </a:t>
            </a:r>
            <a:r>
              <a:rPr lang="vi-VN" sz="4000" dirty="0" err="1"/>
              <a:t>giận</a:t>
            </a:r>
            <a:r>
              <a:rPr lang="vi-VN" sz="4000" dirty="0"/>
              <a:t> gây ra.</a:t>
            </a:r>
          </a:p>
        </p:txBody>
      </p:sp>
    </p:spTree>
    <p:extLst>
      <p:ext uri="{BB962C8B-B14F-4D97-AF65-F5344CB8AC3E}">
        <p14:creationId xmlns:p14="http://schemas.microsoft.com/office/powerpoint/2010/main" val="29382008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69B29DD-346D-48F5-9587-85ACDC153F58}"/>
              </a:ext>
            </a:extLst>
          </p:cNvPr>
          <p:cNvGrpSpPr/>
          <p:nvPr/>
        </p:nvGrpSpPr>
        <p:grpSpPr>
          <a:xfrm>
            <a:off x="2417747" y="-585855"/>
            <a:ext cx="13480758" cy="6744178"/>
            <a:chOff x="2417747" y="-585855"/>
            <a:chExt cx="13480758" cy="6744178"/>
          </a:xfrm>
        </p:grpSpPr>
        <p:sp>
          <p:nvSpPr>
            <p:cNvPr id="4" name="TextBox 4"/>
            <p:cNvSpPr txBox="1"/>
            <p:nvPr/>
          </p:nvSpPr>
          <p:spPr>
            <a:xfrm>
              <a:off x="2417747" y="-585855"/>
              <a:ext cx="2410048" cy="2792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69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845248" y="3126275"/>
              <a:ext cx="13053257" cy="303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7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3:</a:t>
              </a: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7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NÂNG CAO</a:t>
              </a:r>
              <a:endPara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117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0B6BE2E-8E74-49D8-9CB5-4B5137F94D21}"/>
              </a:ext>
            </a:extLst>
          </p:cNvPr>
          <p:cNvSpPr txBox="1"/>
          <p:nvPr/>
        </p:nvSpPr>
        <p:spPr>
          <a:xfrm>
            <a:off x="896039" y="3467146"/>
            <a:ext cx="16495921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SỰ 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TÂM THEO DÕI CỦA CÁC EM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009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70279" y="165546"/>
            <a:ext cx="9751035" cy="10749207"/>
          </a:xfrm>
          <a:custGeom>
            <a:avLst/>
            <a:gdLst/>
            <a:ahLst/>
            <a:cxnLst/>
            <a:rect l="l" t="t" r="r" b="b"/>
            <a:pathLst>
              <a:path w="8229600" h="10027369">
                <a:moveTo>
                  <a:pt x="0" y="0"/>
                </a:moveTo>
                <a:lnTo>
                  <a:pt x="8229600" y="0"/>
                </a:lnTo>
                <a:lnTo>
                  <a:pt x="8229600" y="10027370"/>
                </a:lnTo>
                <a:lnTo>
                  <a:pt x="0" y="10027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50589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6052" y="2821852"/>
            <a:ext cx="9825868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Vệt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dung, ý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spc="105" dirty="0">
              <a:solidFill>
                <a:srgbClr val="545454"/>
              </a:solidFill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A0D3F8D6-ACAF-465E-966F-D7C3D36A1CBD}"/>
              </a:ext>
            </a:extLst>
          </p:cNvPr>
          <p:cNvSpPr txBox="1"/>
          <p:nvPr/>
        </p:nvSpPr>
        <p:spPr>
          <a:xfrm>
            <a:off x="1377295" y="798328"/>
            <a:ext cx="7493191" cy="1342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96"/>
              </a:lnSpc>
            </a:pPr>
            <a:r>
              <a:rPr lang="vi-VN" sz="7000" b="1" dirty="0">
                <a:solidFill>
                  <a:srgbClr val="C74553"/>
                </a:solidFill>
              </a:rPr>
              <a:t>KHỞI ĐỘNG</a:t>
            </a:r>
            <a:endParaRPr lang="en-US" sz="7000" b="1" dirty="0">
              <a:solidFill>
                <a:srgbClr val="C7455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7">
            <a:extLst>
              <a:ext uri="{FF2B5EF4-FFF2-40B4-BE49-F238E27FC236}">
                <a16:creationId xmlns:a16="http://schemas.microsoft.com/office/drawing/2014/main" id="{8835CEAA-A394-4DE1-BD50-042E8AEEC6A3}"/>
              </a:ext>
            </a:extLst>
          </p:cNvPr>
          <p:cNvSpPr txBox="1"/>
          <p:nvPr/>
        </p:nvSpPr>
        <p:spPr>
          <a:xfrm>
            <a:off x="1648156" y="2596596"/>
            <a:ext cx="15717879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74553"/>
                </a:solidFill>
              </a:rPr>
              <a:t>BÀI 1: CHÂN DUNG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/>
              <a:t>BÀI ĐỌC 4: NHỮNG </a:t>
            </a:r>
            <a:r>
              <a:rPr lang="vi-VN" sz="7200" b="1"/>
              <a:t>VẾT </a:t>
            </a:r>
            <a:r>
              <a:rPr lang="vi-VN" sz="7200" b="1" smtClean="0"/>
              <a:t>ĐINH</a:t>
            </a:r>
            <a:endParaRPr lang="vi-VN" sz="7200" b="1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21982" y="6742638"/>
            <a:ext cx="8736313" cy="1522045"/>
            <a:chOff x="0" y="0"/>
            <a:chExt cx="12329725" cy="2216503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12344056" cy="2248556"/>
            </a:xfrm>
            <a:custGeom>
              <a:avLst/>
              <a:gdLst/>
              <a:ahLst/>
              <a:cxnLst/>
              <a:rect l="l" t="t" r="r" b="b"/>
              <a:pathLst>
                <a:path w="12344056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450983" y="6965"/>
                  </a:cubicBezTo>
                  <a:lnTo>
                    <a:pt x="11450984" y="6965"/>
                  </a:lnTo>
                  <a:cubicBezTo>
                    <a:pt x="11667731" y="16819"/>
                    <a:pt x="11872046" y="36481"/>
                    <a:pt x="12006235" y="101690"/>
                  </a:cubicBezTo>
                  <a:cubicBezTo>
                    <a:pt x="12262280" y="226120"/>
                    <a:pt x="12344056" y="459160"/>
                    <a:pt x="12338568" y="704684"/>
                  </a:cubicBezTo>
                  <a:cubicBezTo>
                    <a:pt x="12338568" y="704684"/>
                    <a:pt x="12295280" y="1013073"/>
                    <a:pt x="12302714" y="1248607"/>
                  </a:cubicBezTo>
                  <a:cubicBezTo>
                    <a:pt x="12309837" y="1396804"/>
                    <a:pt x="12316993" y="1592407"/>
                    <a:pt x="12316993" y="1592407"/>
                  </a:cubicBezTo>
                  <a:cubicBezTo>
                    <a:pt x="12300312" y="1808139"/>
                    <a:pt x="12185668" y="2018751"/>
                    <a:pt x="11988799" y="2130375"/>
                  </a:cubicBezTo>
                  <a:cubicBezTo>
                    <a:pt x="11838447" y="2215624"/>
                    <a:pt x="11640416" y="2230722"/>
                    <a:pt x="9258377" y="2219980"/>
                  </a:cubicBezTo>
                  <a:lnTo>
                    <a:pt x="925824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23669" y="4684213"/>
            <a:ext cx="8736313" cy="1522045"/>
            <a:chOff x="0" y="0"/>
            <a:chExt cx="12329725" cy="2216503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12344056" cy="2248556"/>
            </a:xfrm>
            <a:custGeom>
              <a:avLst/>
              <a:gdLst/>
              <a:ahLst/>
              <a:cxnLst/>
              <a:rect l="l" t="t" r="r" b="b"/>
              <a:pathLst>
                <a:path w="12344056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450983" y="6965"/>
                  </a:cubicBezTo>
                  <a:lnTo>
                    <a:pt x="11450984" y="6965"/>
                  </a:lnTo>
                  <a:cubicBezTo>
                    <a:pt x="11667731" y="16819"/>
                    <a:pt x="11872046" y="36481"/>
                    <a:pt x="12006235" y="101690"/>
                  </a:cubicBezTo>
                  <a:cubicBezTo>
                    <a:pt x="12262280" y="226120"/>
                    <a:pt x="12344056" y="459160"/>
                    <a:pt x="12338568" y="704684"/>
                  </a:cubicBezTo>
                  <a:cubicBezTo>
                    <a:pt x="12338568" y="704684"/>
                    <a:pt x="12295280" y="1013073"/>
                    <a:pt x="12302714" y="1248607"/>
                  </a:cubicBezTo>
                  <a:cubicBezTo>
                    <a:pt x="12309837" y="1396804"/>
                    <a:pt x="12316993" y="1592407"/>
                    <a:pt x="12316993" y="1592407"/>
                  </a:cubicBezTo>
                  <a:cubicBezTo>
                    <a:pt x="12300312" y="1808139"/>
                    <a:pt x="12185668" y="2018751"/>
                    <a:pt x="11988799" y="2130375"/>
                  </a:cubicBezTo>
                  <a:cubicBezTo>
                    <a:pt x="11838447" y="2215624"/>
                    <a:pt x="11640416" y="2230722"/>
                    <a:pt x="9258377" y="2219980"/>
                  </a:cubicBezTo>
                  <a:lnTo>
                    <a:pt x="925824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094561" y="2730879"/>
            <a:ext cx="8736313" cy="1522045"/>
            <a:chOff x="0" y="0"/>
            <a:chExt cx="12329725" cy="2216503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12344056" cy="2248556"/>
            </a:xfrm>
            <a:custGeom>
              <a:avLst/>
              <a:gdLst/>
              <a:ahLst/>
              <a:cxnLst/>
              <a:rect l="l" t="t" r="r" b="b"/>
              <a:pathLst>
                <a:path w="12344056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450983" y="6965"/>
                  </a:cubicBezTo>
                  <a:lnTo>
                    <a:pt x="11450984" y="6965"/>
                  </a:lnTo>
                  <a:cubicBezTo>
                    <a:pt x="11667731" y="16819"/>
                    <a:pt x="11872046" y="36481"/>
                    <a:pt x="12006235" y="101690"/>
                  </a:cubicBezTo>
                  <a:cubicBezTo>
                    <a:pt x="12262280" y="226120"/>
                    <a:pt x="12344056" y="459160"/>
                    <a:pt x="12338568" y="704684"/>
                  </a:cubicBezTo>
                  <a:cubicBezTo>
                    <a:pt x="12338568" y="704684"/>
                    <a:pt x="12295280" y="1013073"/>
                    <a:pt x="12302714" y="1248607"/>
                  </a:cubicBezTo>
                  <a:cubicBezTo>
                    <a:pt x="12309837" y="1396804"/>
                    <a:pt x="12316993" y="1592407"/>
                    <a:pt x="12316993" y="1592407"/>
                  </a:cubicBezTo>
                  <a:cubicBezTo>
                    <a:pt x="12300312" y="1808139"/>
                    <a:pt x="12185668" y="2018751"/>
                    <a:pt x="11988799" y="2130375"/>
                  </a:cubicBezTo>
                  <a:cubicBezTo>
                    <a:pt x="11838447" y="2215624"/>
                    <a:pt x="11640416" y="2230722"/>
                    <a:pt x="9258377" y="2219980"/>
                  </a:cubicBezTo>
                  <a:lnTo>
                    <a:pt x="925824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5774756" y="3166733"/>
            <a:ext cx="794331" cy="829589"/>
          </a:xfrm>
          <a:custGeom>
            <a:avLst/>
            <a:gdLst/>
            <a:ahLst/>
            <a:cxnLst/>
            <a:rect l="l" t="t" r="r" b="b"/>
            <a:pathLst>
              <a:path w="794331" h="829589">
                <a:moveTo>
                  <a:pt x="0" y="0"/>
                </a:moveTo>
                <a:lnTo>
                  <a:pt x="794331" y="0"/>
                </a:lnTo>
                <a:lnTo>
                  <a:pt x="794331" y="829589"/>
                </a:lnTo>
                <a:lnTo>
                  <a:pt x="0" y="8295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78569" y="5190915"/>
            <a:ext cx="644921" cy="793748"/>
          </a:xfrm>
          <a:custGeom>
            <a:avLst/>
            <a:gdLst/>
            <a:ahLst/>
            <a:cxnLst/>
            <a:rect l="l" t="t" r="r" b="b"/>
            <a:pathLst>
              <a:path w="644921" h="793748">
                <a:moveTo>
                  <a:pt x="0" y="0"/>
                </a:moveTo>
                <a:lnTo>
                  <a:pt x="644921" y="0"/>
                </a:lnTo>
                <a:lnTo>
                  <a:pt x="644921" y="793748"/>
                </a:lnTo>
                <a:lnTo>
                  <a:pt x="0" y="7937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876882" y="7216531"/>
            <a:ext cx="748604" cy="883309"/>
          </a:xfrm>
          <a:custGeom>
            <a:avLst/>
            <a:gdLst/>
            <a:ahLst/>
            <a:cxnLst/>
            <a:rect l="l" t="t" r="r" b="b"/>
            <a:pathLst>
              <a:path w="748604" h="883309">
                <a:moveTo>
                  <a:pt x="0" y="0"/>
                </a:moveTo>
                <a:lnTo>
                  <a:pt x="748604" y="0"/>
                </a:lnTo>
                <a:lnTo>
                  <a:pt x="748604" y="883309"/>
                </a:lnTo>
                <a:lnTo>
                  <a:pt x="0" y="8833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7054449" y="3334802"/>
            <a:ext cx="6064781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ĐỌC THÀNH TIẾNG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83557" y="5307512"/>
            <a:ext cx="5351665" cy="60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081870" y="7372671"/>
            <a:ext cx="5351665" cy="60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ĐỌC NÂNG CAO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 rot="7623278">
            <a:off x="7781488" y="8724843"/>
            <a:ext cx="1230195" cy="1066915"/>
          </a:xfrm>
          <a:custGeom>
            <a:avLst/>
            <a:gdLst/>
            <a:ahLst/>
            <a:cxnLst/>
            <a:rect l="l" t="t" r="r" b="b"/>
            <a:pathLst>
              <a:path w="1230195" h="1066915">
                <a:moveTo>
                  <a:pt x="0" y="0"/>
                </a:moveTo>
                <a:lnTo>
                  <a:pt x="1230195" y="0"/>
                </a:lnTo>
                <a:lnTo>
                  <a:pt x="1230195" y="1066914"/>
                </a:lnTo>
                <a:lnTo>
                  <a:pt x="0" y="106691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D544ECAE-997C-49B5-81F0-D3188FEA3B10}"/>
              </a:ext>
            </a:extLst>
          </p:cNvPr>
          <p:cNvSpPr txBox="1"/>
          <p:nvPr/>
        </p:nvSpPr>
        <p:spPr>
          <a:xfrm>
            <a:off x="4465765" y="870339"/>
            <a:ext cx="9991166" cy="1278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4"/>
              </a:lnSpc>
            </a:pPr>
            <a:r>
              <a:rPr lang="vi-VN" sz="7000" b="1" dirty="0">
                <a:solidFill>
                  <a:srgbClr val="C00000"/>
                </a:solidFill>
              </a:rPr>
              <a:t>NỘI DUNG BÀI HỌC</a:t>
            </a:r>
            <a:endParaRPr lang="en-US" sz="7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69B29DD-346D-48F5-9587-85ACDC153F58}"/>
              </a:ext>
            </a:extLst>
          </p:cNvPr>
          <p:cNvGrpSpPr/>
          <p:nvPr/>
        </p:nvGrpSpPr>
        <p:grpSpPr>
          <a:xfrm>
            <a:off x="2417747" y="-585855"/>
            <a:ext cx="13480758" cy="10952566"/>
            <a:chOff x="2417747" y="-585855"/>
            <a:chExt cx="13480758" cy="10952566"/>
          </a:xfrm>
        </p:grpSpPr>
        <p:grpSp>
          <p:nvGrpSpPr>
            <p:cNvPr id="18" name="Group 2"/>
            <p:cNvGrpSpPr/>
            <p:nvPr/>
          </p:nvGrpSpPr>
          <p:grpSpPr>
            <a:xfrm>
              <a:off x="2417747" y="-585855"/>
              <a:ext cx="12308811" cy="10952566"/>
              <a:chOff x="76200" y="-28575"/>
              <a:chExt cx="3372853" cy="3001216"/>
            </a:xfrm>
          </p:grpSpPr>
          <p:sp>
            <p:nvSpPr>
              <p:cNvPr id="20" name="Freeform 3"/>
              <p:cNvSpPr/>
              <p:nvPr/>
            </p:nvSpPr>
            <p:spPr>
              <a:xfrm>
                <a:off x="514479" y="24913"/>
                <a:ext cx="2934574" cy="2947728"/>
              </a:xfrm>
              <a:custGeom>
                <a:avLst/>
                <a:gdLst/>
                <a:ahLst/>
                <a:cxnLst/>
                <a:rect l="l" t="t" r="r" b="b"/>
                <a:pathLst>
                  <a:path w="2934574" h="2947728">
                    <a:moveTo>
                      <a:pt x="1467287" y="0"/>
                    </a:moveTo>
                    <a:cubicBezTo>
                      <a:pt x="2278707" y="3629"/>
                      <a:pt x="2934575" y="662436"/>
                      <a:pt x="2934575" y="1473864"/>
                    </a:cubicBezTo>
                    <a:cubicBezTo>
                      <a:pt x="2934575" y="2285292"/>
                      <a:pt x="2278707" y="2944099"/>
                      <a:pt x="1467287" y="2947728"/>
                    </a:cubicBezTo>
                    <a:cubicBezTo>
                      <a:pt x="655868" y="2944099"/>
                      <a:pt x="0" y="2285292"/>
                      <a:pt x="0" y="1473864"/>
                    </a:cubicBezTo>
                    <a:cubicBezTo>
                      <a:pt x="0" y="662436"/>
                      <a:pt x="655868" y="3629"/>
                      <a:pt x="14672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4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69"/>
                  </a:lnSpc>
                </a:pPr>
                <a:endParaRPr/>
              </a:p>
            </p:txBody>
          </p:sp>
        </p:grpSp>
        <p:sp>
          <p:nvSpPr>
            <p:cNvPr id="19" name="TextBox 6"/>
            <p:cNvSpPr txBox="1"/>
            <p:nvPr/>
          </p:nvSpPr>
          <p:spPr>
            <a:xfrm>
              <a:off x="2845248" y="3126275"/>
              <a:ext cx="13053257" cy="303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7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en-US" sz="7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 </a:t>
              </a:r>
              <a:endPara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7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THÀNH TIẾNG</a:t>
              </a:r>
              <a:endPara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C5420F5-1088-42D0-9EBE-C8DF3BDF76C7}"/>
              </a:ext>
            </a:extLst>
          </p:cNvPr>
          <p:cNvSpPr/>
          <p:nvPr/>
        </p:nvSpPr>
        <p:spPr>
          <a:xfrm>
            <a:off x="2592866" y="315454"/>
            <a:ext cx="13102268" cy="986536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endParaRPr lang="vi-VN" sz="40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1977CF5-A0AC-4473-824F-D69980F82FCE}"/>
              </a:ext>
            </a:extLst>
          </p:cNvPr>
          <p:cNvSpPr/>
          <p:nvPr/>
        </p:nvSpPr>
        <p:spPr>
          <a:xfrm>
            <a:off x="1325001" y="1542457"/>
            <a:ext cx="15888159" cy="1251504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đinh</a:t>
            </a:r>
            <a:endParaRPr lang="vi-VN" sz="4000" dirty="0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D2E6B9DF-78EA-42F0-8EBD-DDCDDBF9E54F}"/>
              </a:ext>
            </a:extLst>
          </p:cNvPr>
          <p:cNvSpPr/>
          <p:nvPr/>
        </p:nvSpPr>
        <p:spPr>
          <a:xfrm>
            <a:off x="-8467" y="303249"/>
            <a:ext cx="5562600" cy="9906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 err="1">
                <a:solidFill>
                  <a:schemeClr val="tx1"/>
                </a:solidFill>
              </a:rPr>
              <a:t>Đọc</a:t>
            </a:r>
            <a:r>
              <a:rPr lang="vi-VN" sz="4000" b="1" i="1" dirty="0">
                <a:solidFill>
                  <a:schemeClr val="tx1"/>
                </a:solidFill>
              </a:rPr>
              <a:t> theo </a:t>
            </a:r>
            <a:r>
              <a:rPr lang="vi-VN" sz="4000" b="1" i="1" dirty="0" err="1">
                <a:solidFill>
                  <a:schemeClr val="tx1"/>
                </a:solidFill>
              </a:rPr>
              <a:t>nhóm</a:t>
            </a:r>
            <a:r>
              <a:rPr lang="vi-VN" sz="4000" b="1" i="1" dirty="0">
                <a:solidFill>
                  <a:schemeClr val="tx1"/>
                </a:solidFill>
              </a:rPr>
              <a:t> đôi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EFE652-5361-4FAA-AAD3-AA87F0A129AC}"/>
              </a:ext>
            </a:extLst>
          </p:cNvPr>
          <p:cNvCxnSpPr>
            <a:cxnSpLocks/>
            <a:stCxn id="16" idx="2"/>
            <a:endCxn id="21" idx="0"/>
          </p:cNvCxnSpPr>
          <p:nvPr/>
        </p:nvCxnSpPr>
        <p:spPr>
          <a:xfrm flipH="1">
            <a:off x="4254129" y="2793961"/>
            <a:ext cx="5014952" cy="1484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82AE66-B9A7-45BF-9C18-1B29980DAE95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>
            <a:off x="9269081" y="2793961"/>
            <a:ext cx="4384139" cy="1484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B93868D-4B33-4CBE-B75F-2FE84B1C39DA}"/>
              </a:ext>
            </a:extLst>
          </p:cNvPr>
          <p:cNvSpPr txBox="1"/>
          <p:nvPr/>
        </p:nvSpPr>
        <p:spPr>
          <a:xfrm>
            <a:off x="1325001" y="4277993"/>
            <a:ext cx="5858255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hơn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đinh lên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vi-V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1C4123-C502-47A2-B6E6-6D72A184065C}"/>
              </a:ext>
            </a:extLst>
          </p:cNvPr>
          <p:cNvSpPr txBox="1"/>
          <p:nvPr/>
        </p:nvSpPr>
        <p:spPr>
          <a:xfrm>
            <a:off x="11090292" y="4277993"/>
            <a:ext cx="512585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DCF5DE-BF58-41EC-9EA7-9F7769963CA0}"/>
              </a:ext>
            </a:extLst>
          </p:cNvPr>
          <p:cNvGrpSpPr/>
          <p:nvPr/>
        </p:nvGrpSpPr>
        <p:grpSpPr>
          <a:xfrm>
            <a:off x="4114800" y="6626201"/>
            <a:ext cx="7985644" cy="3264006"/>
            <a:chOff x="4114800" y="6626201"/>
            <a:chExt cx="7985644" cy="326400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A4EA4D9-222B-4BC6-86BA-9048A1329D65}"/>
                </a:ext>
              </a:extLst>
            </p:cNvPr>
            <p:cNvSpPr/>
            <p:nvPr/>
          </p:nvSpPr>
          <p:spPr>
            <a:xfrm>
              <a:off x="4114800" y="7391362"/>
              <a:ext cx="7566558" cy="24988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Giọng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khoan thai,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rõ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ràng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giúp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nghe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dễ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theo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dõi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dung câu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chuyện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3500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9">
              <a:extLst>
                <a:ext uri="{FF2B5EF4-FFF2-40B4-BE49-F238E27FC236}">
                  <a16:creationId xmlns:a16="http://schemas.microsoft.com/office/drawing/2014/main" id="{0D680A00-728B-4082-B206-B71BECC6B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0856722" y="6626201"/>
              <a:ext cx="1243722" cy="102451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69B29DD-346D-48F5-9587-85ACDC153F58}"/>
              </a:ext>
            </a:extLst>
          </p:cNvPr>
          <p:cNvGrpSpPr/>
          <p:nvPr/>
        </p:nvGrpSpPr>
        <p:grpSpPr>
          <a:xfrm>
            <a:off x="2417747" y="-585855"/>
            <a:ext cx="13480758" cy="10952566"/>
            <a:chOff x="2417747" y="-585855"/>
            <a:chExt cx="13480758" cy="10952566"/>
          </a:xfrm>
        </p:grpSpPr>
        <p:grpSp>
          <p:nvGrpSpPr>
            <p:cNvPr id="2" name="Group 2"/>
            <p:cNvGrpSpPr/>
            <p:nvPr/>
          </p:nvGrpSpPr>
          <p:grpSpPr>
            <a:xfrm>
              <a:off x="2417747" y="-585855"/>
              <a:ext cx="12308811" cy="10952566"/>
              <a:chOff x="76200" y="-28575"/>
              <a:chExt cx="3372853" cy="300121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514479" y="24913"/>
                <a:ext cx="2934574" cy="2947728"/>
              </a:xfrm>
              <a:custGeom>
                <a:avLst/>
                <a:gdLst/>
                <a:ahLst/>
                <a:cxnLst/>
                <a:rect l="l" t="t" r="r" b="b"/>
                <a:pathLst>
                  <a:path w="2934574" h="2947728">
                    <a:moveTo>
                      <a:pt x="1467287" y="0"/>
                    </a:moveTo>
                    <a:cubicBezTo>
                      <a:pt x="2278707" y="3629"/>
                      <a:pt x="2934575" y="662436"/>
                      <a:pt x="2934575" y="1473864"/>
                    </a:cubicBezTo>
                    <a:cubicBezTo>
                      <a:pt x="2934575" y="2285292"/>
                      <a:pt x="2278707" y="2944099"/>
                      <a:pt x="1467287" y="2947728"/>
                    </a:cubicBezTo>
                    <a:cubicBezTo>
                      <a:pt x="655868" y="2944099"/>
                      <a:pt x="0" y="2285292"/>
                      <a:pt x="0" y="1473864"/>
                    </a:cubicBezTo>
                    <a:cubicBezTo>
                      <a:pt x="0" y="662436"/>
                      <a:pt x="655868" y="3629"/>
                      <a:pt x="14672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6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845248" y="3126275"/>
              <a:ext cx="13053257" cy="303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7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en-US" sz="7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2: </a:t>
              </a:r>
              <a:endPara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7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HIỂU</a:t>
              </a:r>
              <a:endPara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795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775953" y="1510032"/>
            <a:ext cx="12938842" cy="1651586"/>
            <a:chOff x="0" y="0"/>
            <a:chExt cx="12329725" cy="2216503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12344056" cy="2248556"/>
            </a:xfrm>
            <a:custGeom>
              <a:avLst/>
              <a:gdLst/>
              <a:ahLst/>
              <a:cxnLst/>
              <a:rect l="l" t="t" r="r" b="b"/>
              <a:pathLst>
                <a:path w="12344056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450983" y="6965"/>
                  </a:cubicBezTo>
                  <a:lnTo>
                    <a:pt x="11450984" y="6965"/>
                  </a:lnTo>
                  <a:cubicBezTo>
                    <a:pt x="11667731" y="16819"/>
                    <a:pt x="11872046" y="36481"/>
                    <a:pt x="12006235" y="101690"/>
                  </a:cubicBezTo>
                  <a:cubicBezTo>
                    <a:pt x="12262280" y="226120"/>
                    <a:pt x="12344056" y="459160"/>
                    <a:pt x="12338568" y="704684"/>
                  </a:cubicBezTo>
                  <a:cubicBezTo>
                    <a:pt x="12338568" y="704684"/>
                    <a:pt x="12295280" y="1013073"/>
                    <a:pt x="12302714" y="1248607"/>
                  </a:cubicBezTo>
                  <a:cubicBezTo>
                    <a:pt x="12309837" y="1396804"/>
                    <a:pt x="12316993" y="1592407"/>
                    <a:pt x="12316993" y="1592407"/>
                  </a:cubicBezTo>
                  <a:cubicBezTo>
                    <a:pt x="12300312" y="1808139"/>
                    <a:pt x="12185668" y="2018751"/>
                    <a:pt x="11988799" y="2130375"/>
                  </a:cubicBezTo>
                  <a:cubicBezTo>
                    <a:pt x="11838447" y="2215624"/>
                    <a:pt x="11640416" y="2230722"/>
                    <a:pt x="9258377" y="2219980"/>
                  </a:cubicBezTo>
                  <a:lnTo>
                    <a:pt x="925824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466468" y="1542809"/>
            <a:ext cx="10534086" cy="1572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Kiềm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không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u="none" dirty="0">
              <a:cs typeface="Arial" panose="020B06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781445" y="3415964"/>
            <a:ext cx="12938842" cy="1651586"/>
            <a:chOff x="0" y="0"/>
            <a:chExt cx="12329725" cy="2216503"/>
          </a:xfrm>
        </p:grpSpPr>
        <p:sp>
          <p:nvSpPr>
            <p:cNvPr id="16" name="Freeform 16"/>
            <p:cNvSpPr/>
            <p:nvPr/>
          </p:nvSpPr>
          <p:spPr>
            <a:xfrm>
              <a:off x="-9098" y="-6509"/>
              <a:ext cx="12344056" cy="2248556"/>
            </a:xfrm>
            <a:custGeom>
              <a:avLst/>
              <a:gdLst/>
              <a:ahLst/>
              <a:cxnLst/>
              <a:rect l="l" t="t" r="r" b="b"/>
              <a:pathLst>
                <a:path w="12344056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450983" y="6965"/>
                  </a:cubicBezTo>
                  <a:lnTo>
                    <a:pt x="11450984" y="6965"/>
                  </a:lnTo>
                  <a:cubicBezTo>
                    <a:pt x="11667731" y="16819"/>
                    <a:pt x="11872046" y="36481"/>
                    <a:pt x="12006235" y="101690"/>
                  </a:cubicBezTo>
                  <a:cubicBezTo>
                    <a:pt x="12262280" y="226120"/>
                    <a:pt x="12344056" y="459160"/>
                    <a:pt x="12338568" y="704684"/>
                  </a:cubicBezTo>
                  <a:cubicBezTo>
                    <a:pt x="12338568" y="704684"/>
                    <a:pt x="12295280" y="1013073"/>
                    <a:pt x="12302714" y="1248607"/>
                  </a:cubicBezTo>
                  <a:cubicBezTo>
                    <a:pt x="12309837" y="1396804"/>
                    <a:pt x="12316993" y="1592407"/>
                    <a:pt x="12316993" y="1592407"/>
                  </a:cubicBezTo>
                  <a:cubicBezTo>
                    <a:pt x="12300312" y="1808139"/>
                    <a:pt x="12185668" y="2018751"/>
                    <a:pt x="11988799" y="2130375"/>
                  </a:cubicBezTo>
                  <a:cubicBezTo>
                    <a:pt x="11838447" y="2215624"/>
                    <a:pt x="11640416" y="2230722"/>
                    <a:pt x="9258377" y="2219980"/>
                  </a:cubicBezTo>
                  <a:lnTo>
                    <a:pt x="925824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4471960" y="3448740"/>
            <a:ext cx="10534086" cy="1572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Hãnh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hơn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u="none" dirty="0"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2781499" y="5291196"/>
            <a:ext cx="12938842" cy="1651586"/>
            <a:chOff x="0" y="0"/>
            <a:chExt cx="12329725" cy="2216503"/>
          </a:xfrm>
        </p:grpSpPr>
        <p:sp>
          <p:nvSpPr>
            <p:cNvPr id="20" name="Freeform 20"/>
            <p:cNvSpPr/>
            <p:nvPr/>
          </p:nvSpPr>
          <p:spPr>
            <a:xfrm>
              <a:off x="-9098" y="-6509"/>
              <a:ext cx="12344056" cy="2248556"/>
            </a:xfrm>
            <a:custGeom>
              <a:avLst/>
              <a:gdLst/>
              <a:ahLst/>
              <a:cxnLst/>
              <a:rect l="l" t="t" r="r" b="b"/>
              <a:pathLst>
                <a:path w="12344056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450983" y="6965"/>
                  </a:cubicBezTo>
                  <a:lnTo>
                    <a:pt x="11450984" y="6965"/>
                  </a:lnTo>
                  <a:cubicBezTo>
                    <a:pt x="11667731" y="16819"/>
                    <a:pt x="11872046" y="36481"/>
                    <a:pt x="12006235" y="101690"/>
                  </a:cubicBezTo>
                  <a:cubicBezTo>
                    <a:pt x="12262280" y="226120"/>
                    <a:pt x="12344056" y="459160"/>
                    <a:pt x="12338568" y="704684"/>
                  </a:cubicBezTo>
                  <a:cubicBezTo>
                    <a:pt x="12338568" y="704684"/>
                    <a:pt x="12295280" y="1013073"/>
                    <a:pt x="12302714" y="1248607"/>
                  </a:cubicBezTo>
                  <a:cubicBezTo>
                    <a:pt x="12309837" y="1396804"/>
                    <a:pt x="12316993" y="1592407"/>
                    <a:pt x="12316993" y="1592407"/>
                  </a:cubicBezTo>
                  <a:cubicBezTo>
                    <a:pt x="12300312" y="1808139"/>
                    <a:pt x="12185668" y="2018751"/>
                    <a:pt x="11988799" y="2130375"/>
                  </a:cubicBezTo>
                  <a:cubicBezTo>
                    <a:pt x="11838447" y="2215624"/>
                    <a:pt x="11640416" y="2230722"/>
                    <a:pt x="9258377" y="2219980"/>
                  </a:cubicBezTo>
                  <a:lnTo>
                    <a:pt x="925824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4472014" y="5318734"/>
            <a:ext cx="10534086" cy="1572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thương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thiêng liêng, cao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u="none" dirty="0">
              <a:cs typeface="Arial" panose="020B0604020202020204" pitchFamily="34" charset="0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D66515C3-FB40-4BE2-9E4E-9DF0094D099C}"/>
              </a:ext>
            </a:extLst>
          </p:cNvPr>
          <p:cNvSpPr txBox="1"/>
          <p:nvPr/>
        </p:nvSpPr>
        <p:spPr>
          <a:xfrm>
            <a:off x="3903148" y="172805"/>
            <a:ext cx="10481704" cy="9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11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NGHĨA MỘT SỐ TỪ KHÓ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19">
            <a:extLst>
              <a:ext uri="{FF2B5EF4-FFF2-40B4-BE49-F238E27FC236}">
                <a16:creationId xmlns:a16="http://schemas.microsoft.com/office/drawing/2014/main" id="{980F6D47-F05D-4B15-BD0B-E26F7B84BD91}"/>
              </a:ext>
            </a:extLst>
          </p:cNvPr>
          <p:cNvGrpSpPr/>
          <p:nvPr/>
        </p:nvGrpSpPr>
        <p:grpSpPr>
          <a:xfrm>
            <a:off x="2775953" y="7240435"/>
            <a:ext cx="12938842" cy="1651586"/>
            <a:chOff x="0" y="0"/>
            <a:chExt cx="12329725" cy="2216503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A565CDE7-9BF5-42C0-A940-233FA95EABCD}"/>
                </a:ext>
              </a:extLst>
            </p:cNvPr>
            <p:cNvSpPr/>
            <p:nvPr/>
          </p:nvSpPr>
          <p:spPr>
            <a:xfrm>
              <a:off x="-9098" y="-6509"/>
              <a:ext cx="12344056" cy="2248556"/>
            </a:xfrm>
            <a:custGeom>
              <a:avLst/>
              <a:gdLst/>
              <a:ahLst/>
              <a:cxnLst/>
              <a:rect l="l" t="t" r="r" b="b"/>
              <a:pathLst>
                <a:path w="12344056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450983" y="6965"/>
                  </a:cubicBezTo>
                  <a:lnTo>
                    <a:pt x="11450984" y="6965"/>
                  </a:lnTo>
                  <a:cubicBezTo>
                    <a:pt x="11667731" y="16819"/>
                    <a:pt x="11872046" y="36481"/>
                    <a:pt x="12006235" y="101690"/>
                  </a:cubicBezTo>
                  <a:cubicBezTo>
                    <a:pt x="12262280" y="226120"/>
                    <a:pt x="12344056" y="459160"/>
                    <a:pt x="12338568" y="704684"/>
                  </a:cubicBezTo>
                  <a:cubicBezTo>
                    <a:pt x="12338568" y="704684"/>
                    <a:pt x="12295280" y="1013073"/>
                    <a:pt x="12302714" y="1248607"/>
                  </a:cubicBezTo>
                  <a:cubicBezTo>
                    <a:pt x="12309837" y="1396804"/>
                    <a:pt x="12316993" y="1592407"/>
                    <a:pt x="12316993" y="1592407"/>
                  </a:cubicBezTo>
                  <a:cubicBezTo>
                    <a:pt x="12300312" y="1808139"/>
                    <a:pt x="12185668" y="2018751"/>
                    <a:pt x="11988799" y="2130375"/>
                  </a:cubicBezTo>
                  <a:cubicBezTo>
                    <a:pt x="11838447" y="2215624"/>
                    <a:pt x="11640416" y="2230722"/>
                    <a:pt x="9258377" y="2219980"/>
                  </a:cubicBezTo>
                  <a:lnTo>
                    <a:pt x="925824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TextBox 22">
            <a:extLst>
              <a:ext uri="{FF2B5EF4-FFF2-40B4-BE49-F238E27FC236}">
                <a16:creationId xmlns:a16="http://schemas.microsoft.com/office/drawing/2014/main" id="{3AFE430D-D3E9-46DA-9CDB-C5F04C1057A2}"/>
              </a:ext>
            </a:extLst>
          </p:cNvPr>
          <p:cNvSpPr txBox="1"/>
          <p:nvPr/>
        </p:nvSpPr>
        <p:spPr>
          <a:xfrm>
            <a:off x="4466468" y="7267973"/>
            <a:ext cx="10534086" cy="1572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Tinh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tâm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u="none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94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25" grpId="0"/>
      <p:bldP spid="2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</TotalTime>
  <Words>489</Words>
  <Application>Microsoft Office PowerPoint</Application>
  <PresentationFormat>Custom</PresentationFormat>
  <Paragraphs>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Cute Graduation Photo Book Presentation</dc:title>
  <cp:lastModifiedBy>PC</cp:lastModifiedBy>
  <cp:revision>32</cp:revision>
  <dcterms:created xsi:type="dcterms:W3CDTF">2006-08-16T00:00:00Z</dcterms:created>
  <dcterms:modified xsi:type="dcterms:W3CDTF">2023-08-25T07:53:21Z</dcterms:modified>
  <dc:identifier>DAFpUxi3Ogk</dc:identifier>
</cp:coreProperties>
</file>